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6"/>
  </p:notesMasterIdLst>
  <p:sldIdLst>
    <p:sldId id="264" r:id="rId5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16A"/>
    <a:srgbClr val="013C5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58"/>
    <p:restoredTop sz="94608"/>
  </p:normalViewPr>
  <p:slideViewPr>
    <p:cSldViewPr snapToGrid="0">
      <p:cViewPr varScale="1">
        <p:scale>
          <a:sx n="75" d="100"/>
          <a:sy n="75" d="100"/>
        </p:scale>
        <p:origin x="2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79DB-5D70-D849-984A-A2A036DAFB3E}" type="datetimeFigureOut">
              <a:rPr lang="en-US" smtClean="0"/>
              <a:t>6/30/26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CFE21-CC28-F242-B5E6-914E3F68DC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0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CFE21-CC28-F242-B5E6-914E3F68DC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93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501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A7B2-BC09-9F4A-90EF-83EEC5C65AE9}" type="datetimeFigureOut">
              <a:rPr lang="en-US" smtClean="0"/>
              <a:t>6/30/26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60E2-7B8A-F14D-A4E3-8FCCA64D0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0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E36F847-38E1-3EC6-1429-B2692C61F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498" t="231" r="30919" b="2265"/>
          <a:stretch>
            <a:fillRect/>
          </a:stretch>
        </p:blipFill>
        <p:spPr>
          <a:xfrm>
            <a:off x="0" y="-2746"/>
            <a:ext cx="3761903" cy="461952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770F50-69E7-2246-20AA-54D0399A3D96}"/>
              </a:ext>
            </a:extLst>
          </p:cNvPr>
          <p:cNvSpPr/>
          <p:nvPr/>
        </p:nvSpPr>
        <p:spPr>
          <a:xfrm>
            <a:off x="3761903" y="-207"/>
            <a:ext cx="3797766" cy="4619523"/>
          </a:xfrm>
          <a:prstGeom prst="rect">
            <a:avLst/>
          </a:prstGeom>
          <a:solidFill>
            <a:srgbClr val="21316A"/>
          </a:solidFill>
          <a:ln>
            <a:solidFill>
              <a:srgbClr val="21316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54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A497F7-01E6-0AA1-B32F-EA1C5D2F6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6275" y="2457183"/>
            <a:ext cx="4165887" cy="36768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1838D1-EE60-E40E-9ACD-E423AAD108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9538" y="278529"/>
            <a:ext cx="2134603" cy="55388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7B2B51A-F3E8-BF4F-36CC-A23A6BF64268}"/>
              </a:ext>
            </a:extLst>
          </p:cNvPr>
          <p:cNvSpPr/>
          <p:nvPr/>
        </p:nvSpPr>
        <p:spPr>
          <a:xfrm>
            <a:off x="-5" y="4619316"/>
            <a:ext cx="7559674" cy="6116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21316A"/>
                </a:solidFill>
                <a:effectLst/>
                <a:latin typeface="Afacad" pitchFamily="2" charset="77"/>
                <a:cs typeface="Afacad" pitchFamily="2" charset="77"/>
              </a:rPr>
              <a:t>FEATURED SAILING ITINERARIES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D7B34-84E3-3EBF-D2C2-FCD6F699A5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893" y="1149304"/>
            <a:ext cx="3301248" cy="21990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6C15D5-3A06-0D44-7E36-AD4C0523922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7258" b="76954"/>
          <a:stretch>
            <a:fillRect/>
          </a:stretch>
        </p:blipFill>
        <p:spPr>
          <a:xfrm>
            <a:off x="-646053" y="-60208"/>
            <a:ext cx="5134763" cy="46769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BF3DEA-36E1-8F19-F422-29A8606C57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14991" y="-134852"/>
            <a:ext cx="4452505" cy="576206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51BE39D-181D-4A07-52D1-A5BBB1660A59}"/>
              </a:ext>
            </a:extLst>
          </p:cNvPr>
          <p:cNvSpPr/>
          <p:nvPr/>
        </p:nvSpPr>
        <p:spPr>
          <a:xfrm>
            <a:off x="1246344" y="5331312"/>
            <a:ext cx="5216980" cy="4855033"/>
          </a:xfrm>
          <a:prstGeom prst="rect">
            <a:avLst/>
          </a:prstGeom>
          <a:solidFill>
            <a:srgbClr val="F2F2F2"/>
          </a:solidFill>
          <a:ln>
            <a:solidFill>
              <a:srgbClr val="013C5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79E281B6-DD61-37C1-F450-119AAEFE290F}"/>
              </a:ext>
            </a:extLst>
          </p:cNvPr>
          <p:cNvSpPr txBox="1"/>
          <p:nvPr/>
        </p:nvSpPr>
        <p:spPr>
          <a:xfrm>
            <a:off x="1480619" y="5780945"/>
            <a:ext cx="474843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br>
              <a:rPr lang="en-GB" sz="32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32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Night Voyage</a:t>
            </a:r>
          </a:p>
          <a:p>
            <a:pPr algn="ctr"/>
            <a:r>
              <a:rPr lang="en-GB" sz="20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SHIP</a:t>
            </a:r>
            <a:endParaRPr lang="en-GB" sz="2000" baseline="30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latin typeface="Arial" panose="020B0604020202020204" pitchFamily="34" charset="0"/>
              </a:rPr>
              <a:t>Date…..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 Countries – X Ports – X Overnights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Experience </a:t>
            </a:r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xxxxxxxxxxxxxxxxxx</a:t>
            </a:r>
            <a:endParaRPr lang="en-GB" sz="2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2000" dirty="0" err="1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xxxxxxxxxxx</a:t>
            </a:r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 Flights </a:t>
            </a:r>
          </a:p>
          <a:p>
            <a:pPr algn="ctr"/>
            <a:r>
              <a:rPr lang="en-GB" sz="2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Stateroom……….</a:t>
            </a:r>
            <a:br>
              <a:rPr lang="en-GB" sz="1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</a:br>
            <a:endParaRPr lang="en-GB" sz="1000" dirty="0">
              <a:solidFill>
                <a:srgbClr val="21316A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From </a:t>
            </a:r>
            <a:r>
              <a:rPr lang="en-GB" sz="3200" b="1" dirty="0">
                <a:solidFill>
                  <a:srgbClr val="21316A"/>
                </a:solidFill>
                <a:latin typeface="Arial" panose="020B0604020202020204" pitchFamily="34" charset="0"/>
              </a:rPr>
              <a:t>£0</a:t>
            </a:r>
            <a:r>
              <a:rPr lang="en-GB" sz="3200" b="1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,000pp</a:t>
            </a:r>
            <a:r>
              <a:rPr lang="en-GB" sz="3200" b="1" baseline="30000" dirty="0">
                <a:solidFill>
                  <a:srgbClr val="21316A"/>
                </a:solidFill>
                <a:effectLst/>
                <a:latin typeface="Arial" panose="020B0604020202020204" pitchFamily="34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4238943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5C65902F63BF4C9D0E6A04A7D79A63" ma:contentTypeVersion="20" ma:contentTypeDescription="Create a new document." ma:contentTypeScope="" ma:versionID="2ab9ed4a1e3133b93015fc30287c6acb">
  <xsd:schema xmlns:xsd="http://www.w3.org/2001/XMLSchema" xmlns:xs="http://www.w3.org/2001/XMLSchema" xmlns:p="http://schemas.microsoft.com/office/2006/metadata/properties" xmlns:ns2="82847116-c719-41b4-8882-d9579cae2321" xmlns:ns3="c8dcbc17-5b84-44ef-951f-14dfe6b9f264" targetNamespace="http://schemas.microsoft.com/office/2006/metadata/properties" ma:root="true" ma:fieldsID="14aaaf37461ad7f94e6bf5e18a49d0f4" ns2:_="" ns3:_="">
    <xsd:import namespace="82847116-c719-41b4-8882-d9579cae2321"/>
    <xsd:import namespace="c8dcbc17-5b84-44ef-951f-14dfe6b9f26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47116-c719-41b4-8882-d9579cae23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c170ea7-c152-4cc8-bb13-43e8dcf937cd}" ma:internalName="TaxCatchAll" ma:showField="CatchAllData" ma:web="82847116-c719-41b4-8882-d9579cae23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cbc17-5b84-44ef-951f-14dfe6b9f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a03b462-cbce-465c-8818-f05dd40568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2847116-c719-41b4-8882-d9579cae2321" xsi:nil="true"/>
    <lcf76f155ced4ddcb4097134ff3c332f xmlns="c8dcbc17-5b84-44ef-951f-14dfe6b9f264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77DB61-5DF8-4E7C-AF8A-15D484E54201}">
  <ds:schemaRefs>
    <ds:schemaRef ds:uri="82847116-c719-41b4-8882-d9579cae2321"/>
    <ds:schemaRef ds:uri="c8dcbc17-5b84-44ef-951f-14dfe6b9f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F33BF72-0C57-4113-BB97-93ABA539F50B}">
  <ds:schemaRefs>
    <ds:schemaRef ds:uri="http://purl.org/dc/dcmitype/"/>
    <ds:schemaRef ds:uri="82847116-c719-41b4-8882-d9579cae2321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  <ds:schemaRef ds:uri="c8dcbc17-5b84-44ef-951f-14dfe6b9f264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274A62-8BE6-4E27-A00F-32858A41FB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5989</TotalTime>
  <Words>31</Words>
  <Application>Microsoft Macintosh PowerPoint</Application>
  <PresentationFormat>Custom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Afacad</vt:lpstr>
      <vt:lpstr>Aptos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Hartland</dc:creator>
  <cp:lastModifiedBy>Rowan Sharma</cp:lastModifiedBy>
  <cp:revision>19</cp:revision>
  <dcterms:created xsi:type="dcterms:W3CDTF">2023-06-26T13:44:24Z</dcterms:created>
  <dcterms:modified xsi:type="dcterms:W3CDTF">2026-06-30T09:12:18Z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0x010100AD5C65902F63BF4C9D0E6A04A7D79A63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2026-03-09T12:54:27Z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06da93cb-8a0a-4322-9a73-8d875ecbad8c</vt:lpwstr>
  </property>
  <property fmtid="{D5CDD505-2E9C-101B-9397-08002B2CF9AE}" pid="9" name="MSIP_Label_defa4170-0d19-0005-0004-bc88714345d2_ActionId">
    <vt:lpwstr>d50d1120-002c-4038-aff9-0e12c961f9a6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