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79"/>
    <p:restoredTop sz="94608"/>
  </p:normalViewPr>
  <p:slideViewPr>
    <p:cSldViewPr snapToGrid="0">
      <p:cViewPr>
        <p:scale>
          <a:sx n="69" d="100"/>
          <a:sy n="69" d="100"/>
        </p:scale>
        <p:origin x="1880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6/30/26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6/30/26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E36F847-38E1-3EC6-1429-B2692C61F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498" t="231" r="30919" b="2265"/>
          <a:stretch>
            <a:fillRect/>
          </a:stretch>
        </p:blipFill>
        <p:spPr>
          <a:xfrm>
            <a:off x="0" y="-2746"/>
            <a:ext cx="3761903" cy="46195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C1F95E-BED5-7D16-6DCA-AD9EC5C601C8}"/>
              </a:ext>
            </a:extLst>
          </p:cNvPr>
          <p:cNvSpPr txBox="1"/>
          <p:nvPr/>
        </p:nvSpPr>
        <p:spPr>
          <a:xfrm>
            <a:off x="190649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630C29-6989-A883-5B83-ABA3B1D03C5E}"/>
              </a:ext>
            </a:extLst>
          </p:cNvPr>
          <p:cNvSpPr txBox="1"/>
          <p:nvPr/>
        </p:nvSpPr>
        <p:spPr>
          <a:xfrm>
            <a:off x="3846783" y="5396676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6E262E-3719-C251-ABC0-D2FEFD7F8A86}"/>
              </a:ext>
            </a:extLst>
          </p:cNvPr>
          <p:cNvSpPr txBox="1"/>
          <p:nvPr/>
        </p:nvSpPr>
        <p:spPr>
          <a:xfrm>
            <a:off x="181554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02445EC-E9D0-3C23-1EFB-E0727DAF5EE6}"/>
              </a:ext>
            </a:extLst>
          </p:cNvPr>
          <p:cNvSpPr txBox="1"/>
          <p:nvPr/>
        </p:nvSpPr>
        <p:spPr>
          <a:xfrm>
            <a:off x="3883530" y="7782524"/>
            <a:ext cx="348487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21316A"/>
                </a:solidFill>
                <a:effectLst/>
                <a:latin typeface=""/>
              </a:rPr>
              <a:t> </a:t>
            </a:r>
            <a:r>
              <a:rPr lang="en-GB" sz="1600" b="1" dirty="0">
                <a:solidFill>
                  <a:srgbClr val="21316A"/>
                </a:solidFill>
                <a:effectLst/>
                <a:latin typeface=""/>
              </a:rPr>
              <a:t>XXXXXXXXXXX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Night Voyage</a:t>
            </a:r>
          </a:p>
          <a:p>
            <a:pPr algn="ctr"/>
            <a:r>
              <a:rPr lang="en-GB" sz="1000" b="1" dirty="0">
                <a:solidFill>
                  <a:srgbClr val="21316A"/>
                </a:solidFill>
                <a:effectLst/>
                <a:latin typeface=""/>
              </a:rPr>
              <a:t>SHIP</a:t>
            </a:r>
            <a:endParaRPr lang="en-GB" sz="1000" baseline="30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latin typeface=""/>
              </a:rPr>
              <a:t>Date…..</a:t>
            </a:r>
            <a:endParaRPr lang="en-GB" sz="10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 Countries – X Ports – X Overnights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Experience xxxxxxxxxxxxxxxxxx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xxxxxxxxxxx Flights </a:t>
            </a:r>
          </a:p>
          <a:p>
            <a:pPr algn="ctr"/>
            <a:r>
              <a:rPr lang="en-GB" sz="1000" dirty="0">
                <a:solidFill>
                  <a:srgbClr val="21316A"/>
                </a:solidFill>
                <a:effectLst/>
                <a:latin typeface=""/>
              </a:rPr>
              <a:t>Stateroom……….</a:t>
            </a:r>
            <a:br>
              <a:rPr lang="en-GB" sz="900" dirty="0">
                <a:solidFill>
                  <a:srgbClr val="21316A"/>
                </a:solidFill>
                <a:effectLst/>
                <a:latin typeface=""/>
              </a:rPr>
            </a:br>
            <a:endParaRPr lang="en-GB" sz="900" dirty="0">
              <a:solidFill>
                <a:srgbClr val="21316A"/>
              </a:solidFill>
              <a:effectLst/>
              <a:latin typeface=""/>
            </a:endParaRPr>
          </a:p>
          <a:p>
            <a:pPr algn="ctr"/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From </a:t>
            </a:r>
            <a:r>
              <a:rPr lang="en-GB" b="1" dirty="0">
                <a:solidFill>
                  <a:srgbClr val="21316A"/>
                </a:solidFill>
                <a:latin typeface=""/>
              </a:rPr>
              <a:t>£0</a:t>
            </a:r>
            <a:r>
              <a:rPr lang="en-GB" b="1" dirty="0">
                <a:solidFill>
                  <a:srgbClr val="21316A"/>
                </a:solidFill>
                <a:effectLst/>
                <a:latin typeface=""/>
              </a:rPr>
              <a:t>,000pp</a:t>
            </a:r>
            <a:r>
              <a:rPr lang="en-GB" b="1" baseline="30000" dirty="0">
                <a:solidFill>
                  <a:srgbClr val="21316A"/>
                </a:solidFill>
                <a:effectLst/>
                <a:latin typeface=""/>
              </a:rPr>
              <a:t>*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D0B97A-8BDB-BE95-9BEA-B6AAEE4BC4D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5874" b="20804"/>
          <a:stretch>
            <a:fillRect/>
          </a:stretch>
        </p:blipFill>
        <p:spPr>
          <a:xfrm rot="16200000">
            <a:off x="742648" y="7403371"/>
            <a:ext cx="5784801" cy="648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r="67258" b="76954"/>
          <a:stretch>
            <a:fillRect/>
          </a:stretch>
        </p:blipFill>
        <p:spPr>
          <a:xfrm>
            <a:off x="-646053" y="-60208"/>
            <a:ext cx="5134763" cy="46769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BF3DEA-36E1-8F19-F422-29A8606C57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014991" y="-134852"/>
            <a:ext cx="4452505" cy="576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5988</TotalTime>
  <Words>116</Words>
  <Application>Microsoft Macintosh PowerPoint</Application>
  <PresentationFormat>Custom</PresentationFormat>
  <Paragraphs>38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18</cp:revision>
  <dcterms:created xsi:type="dcterms:W3CDTF">2023-06-26T13:44:24Z</dcterms:created>
  <dcterms:modified xsi:type="dcterms:W3CDTF">2026-06-30T09:09:26Z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