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3"/>
  </p:sldMasterIdLst>
  <p:sldIdLst>
    <p:sldId id="256" r:id="rId4"/>
  </p:sldIdLst>
  <p:sldSz cx="7559675" cy="106918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1316A"/>
    <a:srgbClr val="013C53"/>
    <a:srgbClr val="F2F2F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3323"/>
    <p:restoredTop sz="96327"/>
  </p:normalViewPr>
  <p:slideViewPr>
    <p:cSldViewPr snapToGrid="0">
      <p:cViewPr varScale="1">
        <p:scale>
          <a:sx n="72" d="100"/>
          <a:sy n="72" d="100"/>
        </p:scale>
        <p:origin x="291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Master" Target="slideMasters/slideMaster1.xml"/><Relationship Id="rId7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Howard Wheeler" userId="3e061725-5d95-41ae-8f52-aca0943a11a8" providerId="ADAL" clId="{C674E36E-F30C-48DC-97DD-2EE6D9C1EB05}"/>
    <pc:docChg chg="modSld">
      <pc:chgData name="Howard Wheeler" userId="3e061725-5d95-41ae-8f52-aca0943a11a8" providerId="ADAL" clId="{C674E36E-F30C-48DC-97DD-2EE6D9C1EB05}" dt="2024-10-18T08:12:57.743" v="19" actId="20577"/>
      <pc:docMkLst>
        <pc:docMk/>
      </pc:docMkLst>
      <pc:sldChg chg="modSp mod">
        <pc:chgData name="Howard Wheeler" userId="3e061725-5d95-41ae-8f52-aca0943a11a8" providerId="ADAL" clId="{C674E36E-F30C-48DC-97DD-2EE6D9C1EB05}" dt="2024-10-18T08:12:57.743" v="19" actId="20577"/>
        <pc:sldMkLst>
          <pc:docMk/>
          <pc:sldMk cId="2864429464" sldId="256"/>
        </pc:sldMkLst>
        <pc:spChg chg="mod">
          <ac:chgData name="Howard Wheeler" userId="3e061725-5d95-41ae-8f52-aca0943a11a8" providerId="ADAL" clId="{C674E36E-F30C-48DC-97DD-2EE6D9C1EB05}" dt="2024-10-18T08:12:49.194" v="13" actId="20577"/>
          <ac:spMkLst>
            <pc:docMk/>
            <pc:sldMk cId="2864429464" sldId="256"/>
            <ac:spMk id="27" creationId="{6FE7A863-1E20-3708-49A1-8772C28DEB3A}"/>
          </ac:spMkLst>
        </pc:spChg>
        <pc:spChg chg="mod">
          <ac:chgData name="Howard Wheeler" userId="3e061725-5d95-41ae-8f52-aca0943a11a8" providerId="ADAL" clId="{C674E36E-F30C-48DC-97DD-2EE6D9C1EB05}" dt="2024-10-18T08:12:52.278" v="15" actId="20577"/>
          <ac:spMkLst>
            <pc:docMk/>
            <pc:sldMk cId="2864429464" sldId="256"/>
            <ac:spMk id="28" creationId="{33F4150D-26E5-692F-9438-3B26012203F0}"/>
          </ac:spMkLst>
        </pc:spChg>
        <pc:spChg chg="mod">
          <ac:chgData name="Howard Wheeler" userId="3e061725-5d95-41ae-8f52-aca0943a11a8" providerId="ADAL" clId="{C674E36E-F30C-48DC-97DD-2EE6D9C1EB05}" dt="2024-10-18T08:12:57.743" v="19" actId="20577"/>
          <ac:spMkLst>
            <pc:docMk/>
            <pc:sldMk cId="2864429464" sldId="256"/>
            <ac:spMk id="29" creationId="{C2B81BF7-DAF0-58FB-5D81-8A29DA51D0A1}"/>
          </ac:spMkLst>
        </pc:spChg>
        <pc:spChg chg="mod">
          <ac:chgData name="Howard Wheeler" userId="3e061725-5d95-41ae-8f52-aca0943a11a8" providerId="ADAL" clId="{C674E36E-F30C-48DC-97DD-2EE6D9C1EB05}" dt="2024-10-18T08:12:54.730" v="17" actId="20577"/>
          <ac:spMkLst>
            <pc:docMk/>
            <pc:sldMk cId="2864429464" sldId="256"/>
            <ac:spMk id="30" creationId="{7001DFBC-1B37-B2AD-FC47-1CE6BBD90B19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solidFill>
          <a:srgbClr val="F2F2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850189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8DA7B2-BC09-9F4A-90EF-83EEC5C65AE9}" type="datetimeFigureOut">
              <a:rPr lang="en-US" smtClean="0"/>
              <a:t>10/18/2024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FD60E2-7B8A-F14D-A4E3-8FCCA64D0A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9058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3BCE8547-253F-8404-9BF2-FFBDAC15D6B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7559675" cy="4024660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74597441-C779-9BE0-A5D4-959ECAE10D7D}"/>
              </a:ext>
            </a:extLst>
          </p:cNvPr>
          <p:cNvSpPr/>
          <p:nvPr/>
        </p:nvSpPr>
        <p:spPr>
          <a:xfrm>
            <a:off x="0" y="9144000"/>
            <a:ext cx="7559674" cy="1547813"/>
          </a:xfrm>
          <a:prstGeom prst="rect">
            <a:avLst/>
          </a:prstGeom>
          <a:solidFill>
            <a:srgbClr val="21316A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F1F1935-FFBC-B3D0-4DA4-858F9AB445B8}"/>
              </a:ext>
            </a:extLst>
          </p:cNvPr>
          <p:cNvSpPr txBox="1"/>
          <p:nvPr/>
        </p:nvSpPr>
        <p:spPr>
          <a:xfrm>
            <a:off x="65705" y="10446394"/>
            <a:ext cx="7303387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00" dirty="0"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*Savings are applicable on specified dates only. See Azamara.com for full Terms &amp; Conditions.  ©2024 Azamara. Ships registered in Malta. ‘Change The Way You Sea’ is an international service mark of SP Cruises OpCo Limited.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4752F652-88AF-E06F-8125-219CD3F0E79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93154" y="9268110"/>
            <a:ext cx="4391250" cy="1118209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D97CC432-CFFB-5038-48F8-8E90EB6AD66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41273" y="205740"/>
            <a:ext cx="2152249" cy="552448"/>
          </a:xfrm>
          <a:prstGeom prst="rect">
            <a:avLst/>
          </a:prstGeom>
        </p:spPr>
      </p:pic>
      <p:sp>
        <p:nvSpPr>
          <p:cNvPr id="21" name="Rectangle 20">
            <a:extLst>
              <a:ext uri="{FF2B5EF4-FFF2-40B4-BE49-F238E27FC236}">
                <a16:creationId xmlns:a16="http://schemas.microsoft.com/office/drawing/2014/main" id="{1C0506E3-8C1B-B6FD-6AF1-101E44B5E42D}"/>
              </a:ext>
            </a:extLst>
          </p:cNvPr>
          <p:cNvSpPr/>
          <p:nvPr/>
        </p:nvSpPr>
        <p:spPr>
          <a:xfrm>
            <a:off x="185980" y="4707827"/>
            <a:ext cx="3484872" cy="2077492"/>
          </a:xfrm>
          <a:prstGeom prst="rect">
            <a:avLst/>
          </a:prstGeom>
          <a:solidFill>
            <a:srgbClr val="F2F2F2"/>
          </a:solidFill>
          <a:ln>
            <a:solidFill>
              <a:srgbClr val="21316A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8DD1DC5F-73C3-AE9C-A994-B26C62E74115}"/>
              </a:ext>
            </a:extLst>
          </p:cNvPr>
          <p:cNvSpPr/>
          <p:nvPr/>
        </p:nvSpPr>
        <p:spPr>
          <a:xfrm>
            <a:off x="3884220" y="4707827"/>
            <a:ext cx="3484872" cy="2077492"/>
          </a:xfrm>
          <a:prstGeom prst="rect">
            <a:avLst/>
          </a:prstGeom>
          <a:solidFill>
            <a:srgbClr val="F2F2F2"/>
          </a:solidFill>
          <a:ln>
            <a:solidFill>
              <a:srgbClr val="21316A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9B5E3BF0-2E2B-DE56-221B-1C7B28C45176}"/>
              </a:ext>
            </a:extLst>
          </p:cNvPr>
          <p:cNvSpPr/>
          <p:nvPr/>
        </p:nvSpPr>
        <p:spPr>
          <a:xfrm>
            <a:off x="185980" y="6892227"/>
            <a:ext cx="3484872" cy="2077492"/>
          </a:xfrm>
          <a:prstGeom prst="rect">
            <a:avLst/>
          </a:prstGeom>
          <a:solidFill>
            <a:srgbClr val="F2F2F2"/>
          </a:solidFill>
          <a:ln>
            <a:solidFill>
              <a:srgbClr val="21316A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B1DFA855-A44C-2215-E539-FCBCEA54F49E}"/>
              </a:ext>
            </a:extLst>
          </p:cNvPr>
          <p:cNvSpPr/>
          <p:nvPr/>
        </p:nvSpPr>
        <p:spPr>
          <a:xfrm>
            <a:off x="3884220" y="6892227"/>
            <a:ext cx="3484872" cy="2077492"/>
          </a:xfrm>
          <a:prstGeom prst="rect">
            <a:avLst/>
          </a:prstGeom>
          <a:solidFill>
            <a:srgbClr val="F2F2F2"/>
          </a:solidFill>
          <a:ln>
            <a:solidFill>
              <a:srgbClr val="21316A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6FE7A863-1E20-3708-49A1-8772C28DEB3A}"/>
              </a:ext>
            </a:extLst>
          </p:cNvPr>
          <p:cNvSpPr txBox="1"/>
          <p:nvPr/>
        </p:nvSpPr>
        <p:spPr>
          <a:xfrm>
            <a:off x="185980" y="6818508"/>
            <a:ext cx="3484872" cy="21082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br>
              <a:rPr lang="en-GB" sz="900" dirty="0">
                <a:effectLst/>
                <a:latin typeface="Arial" panose="020B0604020202020204" pitchFamily="34" charset="0"/>
              </a:rPr>
            </a:br>
            <a:r>
              <a:rPr lang="en-GB" sz="1400" b="1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 </a:t>
            </a:r>
            <a:r>
              <a:rPr lang="en-GB" sz="1600" b="1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XXXXXXXXXXX</a:t>
            </a:r>
            <a:br>
              <a:rPr lang="en-GB" sz="900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</a:br>
            <a:endParaRPr lang="en-GB" sz="900" dirty="0">
              <a:solidFill>
                <a:srgbClr val="21316A"/>
              </a:solidFill>
              <a:effectLst/>
              <a:latin typeface="Arial" panose="020B0604020202020204" pitchFamily="34" charset="0"/>
            </a:endParaRPr>
          </a:p>
          <a:p>
            <a:pPr algn="ctr"/>
            <a:r>
              <a:rPr lang="en-GB" sz="1000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X Night Voyage</a:t>
            </a:r>
          </a:p>
          <a:p>
            <a:pPr algn="ctr"/>
            <a:r>
              <a:rPr lang="en-GB" sz="1000" b="1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SHIP</a:t>
            </a:r>
            <a:endParaRPr lang="en-GB" sz="1000" baseline="30000" dirty="0">
              <a:solidFill>
                <a:srgbClr val="21316A"/>
              </a:solidFill>
              <a:effectLst/>
              <a:latin typeface="Arial" panose="020B0604020202020204" pitchFamily="34" charset="0"/>
            </a:endParaRPr>
          </a:p>
          <a:p>
            <a:pPr algn="ctr"/>
            <a:r>
              <a:rPr lang="en-GB" sz="1000" dirty="0">
                <a:solidFill>
                  <a:srgbClr val="21316A"/>
                </a:solidFill>
                <a:latin typeface="Arial" panose="020B0604020202020204" pitchFamily="34" charset="0"/>
              </a:rPr>
              <a:t>Date…..</a:t>
            </a:r>
            <a:endParaRPr lang="en-GB" sz="1000" dirty="0">
              <a:solidFill>
                <a:srgbClr val="21316A"/>
              </a:solidFill>
              <a:effectLst/>
              <a:latin typeface="Arial" panose="020B0604020202020204" pitchFamily="34" charset="0"/>
            </a:endParaRPr>
          </a:p>
          <a:p>
            <a:pPr algn="ctr"/>
            <a:r>
              <a:rPr lang="en-GB" sz="1000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X Countries – X Ports – X Overnights</a:t>
            </a:r>
          </a:p>
          <a:p>
            <a:pPr algn="ctr"/>
            <a:r>
              <a:rPr lang="en-GB" sz="1000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Experience xxxxxxxxxxxxxxxxxx</a:t>
            </a:r>
          </a:p>
          <a:p>
            <a:pPr algn="ctr"/>
            <a:r>
              <a:rPr lang="en-GB" sz="1000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Xxxxxxxxxxxx Flights </a:t>
            </a:r>
          </a:p>
          <a:p>
            <a:pPr algn="ctr"/>
            <a:r>
              <a:rPr lang="en-GB" sz="1000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Stateroom……….</a:t>
            </a:r>
            <a:br>
              <a:rPr lang="en-GB" sz="900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</a:br>
            <a:endParaRPr lang="en-GB" sz="900" dirty="0">
              <a:solidFill>
                <a:srgbClr val="21316A"/>
              </a:solidFill>
              <a:effectLst/>
              <a:latin typeface="Arial" panose="020B0604020202020204" pitchFamily="34" charset="0"/>
            </a:endParaRPr>
          </a:p>
          <a:p>
            <a:pPr algn="ctr"/>
            <a:r>
              <a:rPr lang="en-GB" b="1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From </a:t>
            </a:r>
            <a:r>
              <a:rPr lang="en-GB" b="1" dirty="0">
                <a:solidFill>
                  <a:srgbClr val="21316A"/>
                </a:solidFill>
                <a:latin typeface="Arial" panose="020B0604020202020204" pitchFamily="34" charset="0"/>
              </a:rPr>
              <a:t>AU</a:t>
            </a:r>
            <a:r>
              <a:rPr lang="en-GB" b="1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$</a:t>
            </a:r>
            <a:r>
              <a:rPr lang="en-GB" b="1" dirty="0">
                <a:solidFill>
                  <a:srgbClr val="21316A"/>
                </a:solidFill>
                <a:latin typeface="Arial" panose="020B0604020202020204" pitchFamily="34" charset="0"/>
              </a:rPr>
              <a:t>0</a:t>
            </a:r>
            <a:r>
              <a:rPr lang="en-GB" b="1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,000pp</a:t>
            </a:r>
            <a:r>
              <a:rPr lang="en-GB" b="1" baseline="30000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*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33F4150D-26E5-692F-9438-3B26012203F0}"/>
              </a:ext>
            </a:extLst>
          </p:cNvPr>
          <p:cNvSpPr txBox="1"/>
          <p:nvPr/>
        </p:nvSpPr>
        <p:spPr>
          <a:xfrm>
            <a:off x="3871620" y="6818508"/>
            <a:ext cx="3484872" cy="21082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br>
              <a:rPr lang="en-GB" sz="900" dirty="0">
                <a:effectLst/>
                <a:latin typeface="Arial" panose="020B0604020202020204" pitchFamily="34" charset="0"/>
              </a:rPr>
            </a:br>
            <a:r>
              <a:rPr lang="en-GB" sz="1400" b="1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 </a:t>
            </a:r>
            <a:r>
              <a:rPr lang="en-GB" sz="1600" b="1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XXXXXXXXXXX</a:t>
            </a:r>
            <a:br>
              <a:rPr lang="en-GB" sz="900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</a:br>
            <a:endParaRPr lang="en-GB" sz="900" dirty="0">
              <a:solidFill>
                <a:srgbClr val="21316A"/>
              </a:solidFill>
              <a:effectLst/>
              <a:latin typeface="Arial" panose="020B0604020202020204" pitchFamily="34" charset="0"/>
            </a:endParaRPr>
          </a:p>
          <a:p>
            <a:pPr algn="ctr"/>
            <a:r>
              <a:rPr lang="en-GB" sz="1000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X Night Voyage</a:t>
            </a:r>
          </a:p>
          <a:p>
            <a:pPr algn="ctr"/>
            <a:r>
              <a:rPr lang="en-GB" sz="1000" b="1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SHIP</a:t>
            </a:r>
            <a:endParaRPr lang="en-GB" sz="1000" baseline="30000" dirty="0">
              <a:solidFill>
                <a:srgbClr val="21316A"/>
              </a:solidFill>
              <a:effectLst/>
              <a:latin typeface="Arial" panose="020B0604020202020204" pitchFamily="34" charset="0"/>
            </a:endParaRPr>
          </a:p>
          <a:p>
            <a:pPr algn="ctr"/>
            <a:r>
              <a:rPr lang="en-GB" sz="1000" dirty="0">
                <a:solidFill>
                  <a:srgbClr val="21316A"/>
                </a:solidFill>
                <a:latin typeface="Arial" panose="020B0604020202020204" pitchFamily="34" charset="0"/>
              </a:rPr>
              <a:t>Date…..</a:t>
            </a:r>
            <a:endParaRPr lang="en-GB" sz="1000" dirty="0">
              <a:solidFill>
                <a:srgbClr val="21316A"/>
              </a:solidFill>
              <a:effectLst/>
              <a:latin typeface="Arial" panose="020B0604020202020204" pitchFamily="34" charset="0"/>
            </a:endParaRPr>
          </a:p>
          <a:p>
            <a:pPr algn="ctr"/>
            <a:r>
              <a:rPr lang="en-GB" sz="1000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X Countries – X Ports – X Overnights</a:t>
            </a:r>
          </a:p>
          <a:p>
            <a:pPr algn="ctr"/>
            <a:r>
              <a:rPr lang="en-GB" sz="1000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Experience xxxxxxxxxxxxxxxxxx</a:t>
            </a:r>
          </a:p>
          <a:p>
            <a:pPr algn="ctr"/>
            <a:r>
              <a:rPr lang="en-GB" sz="1000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Xxxxxxxxxxxx Flights </a:t>
            </a:r>
          </a:p>
          <a:p>
            <a:pPr algn="ctr"/>
            <a:r>
              <a:rPr lang="en-GB" sz="1000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Stateroom……….</a:t>
            </a:r>
            <a:br>
              <a:rPr lang="en-GB" sz="900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</a:br>
            <a:endParaRPr lang="en-GB" sz="900" dirty="0">
              <a:solidFill>
                <a:srgbClr val="21316A"/>
              </a:solidFill>
              <a:effectLst/>
              <a:latin typeface="Arial" panose="020B0604020202020204" pitchFamily="34" charset="0"/>
            </a:endParaRPr>
          </a:p>
          <a:p>
            <a:pPr algn="ctr"/>
            <a:r>
              <a:rPr lang="en-GB" b="1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From AU$</a:t>
            </a:r>
            <a:r>
              <a:rPr lang="en-GB" b="1" dirty="0">
                <a:solidFill>
                  <a:srgbClr val="21316A"/>
                </a:solidFill>
                <a:latin typeface="Arial" panose="020B0604020202020204" pitchFamily="34" charset="0"/>
              </a:rPr>
              <a:t>0</a:t>
            </a:r>
            <a:r>
              <a:rPr lang="en-GB" b="1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,000pp</a:t>
            </a:r>
            <a:r>
              <a:rPr lang="en-GB" b="1" baseline="30000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*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C2B81BF7-DAF0-58FB-5D81-8A29DA51D0A1}"/>
              </a:ext>
            </a:extLst>
          </p:cNvPr>
          <p:cNvSpPr txBox="1"/>
          <p:nvPr/>
        </p:nvSpPr>
        <p:spPr>
          <a:xfrm>
            <a:off x="185980" y="4617749"/>
            <a:ext cx="3484872" cy="21082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br>
              <a:rPr lang="en-GB" sz="900" dirty="0">
                <a:effectLst/>
                <a:latin typeface="Arial" panose="020B0604020202020204" pitchFamily="34" charset="0"/>
              </a:rPr>
            </a:br>
            <a:r>
              <a:rPr lang="en-GB" sz="1400" b="1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 </a:t>
            </a:r>
            <a:r>
              <a:rPr lang="en-GB" sz="1600" b="1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XXXXXXXXXXX</a:t>
            </a:r>
            <a:br>
              <a:rPr lang="en-GB" sz="900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</a:br>
            <a:endParaRPr lang="en-GB" sz="900" dirty="0">
              <a:solidFill>
                <a:srgbClr val="21316A"/>
              </a:solidFill>
              <a:effectLst/>
              <a:latin typeface="Arial" panose="020B0604020202020204" pitchFamily="34" charset="0"/>
            </a:endParaRPr>
          </a:p>
          <a:p>
            <a:pPr algn="ctr"/>
            <a:r>
              <a:rPr lang="en-GB" sz="1000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X Night Voyage</a:t>
            </a:r>
          </a:p>
          <a:p>
            <a:pPr algn="ctr"/>
            <a:r>
              <a:rPr lang="en-GB" sz="1000" b="1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SHIP</a:t>
            </a:r>
            <a:endParaRPr lang="en-GB" sz="1000" baseline="30000" dirty="0">
              <a:solidFill>
                <a:srgbClr val="21316A"/>
              </a:solidFill>
              <a:effectLst/>
              <a:latin typeface="Arial" panose="020B0604020202020204" pitchFamily="34" charset="0"/>
            </a:endParaRPr>
          </a:p>
          <a:p>
            <a:pPr algn="ctr"/>
            <a:r>
              <a:rPr lang="en-GB" sz="1000" dirty="0">
                <a:solidFill>
                  <a:srgbClr val="21316A"/>
                </a:solidFill>
                <a:latin typeface="Arial" panose="020B0604020202020204" pitchFamily="34" charset="0"/>
              </a:rPr>
              <a:t>Date…..</a:t>
            </a:r>
            <a:endParaRPr lang="en-GB" sz="1000" dirty="0">
              <a:solidFill>
                <a:srgbClr val="21316A"/>
              </a:solidFill>
              <a:effectLst/>
              <a:latin typeface="Arial" panose="020B0604020202020204" pitchFamily="34" charset="0"/>
            </a:endParaRPr>
          </a:p>
          <a:p>
            <a:pPr algn="ctr"/>
            <a:r>
              <a:rPr lang="en-GB" sz="1000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X Countries – X Ports – X Overnights</a:t>
            </a:r>
          </a:p>
          <a:p>
            <a:pPr algn="ctr"/>
            <a:r>
              <a:rPr lang="en-GB" sz="1000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Experience xxxxxxxxxxxxxxxxxx</a:t>
            </a:r>
          </a:p>
          <a:p>
            <a:pPr algn="ctr"/>
            <a:r>
              <a:rPr lang="en-GB" sz="1000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Xxxxxxxxxxxx Flights </a:t>
            </a:r>
          </a:p>
          <a:p>
            <a:pPr algn="ctr"/>
            <a:r>
              <a:rPr lang="en-GB" sz="1000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Stateroom……….</a:t>
            </a:r>
            <a:br>
              <a:rPr lang="en-GB" sz="900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</a:br>
            <a:endParaRPr lang="en-GB" sz="900" dirty="0">
              <a:solidFill>
                <a:srgbClr val="21316A"/>
              </a:solidFill>
              <a:effectLst/>
              <a:latin typeface="Arial" panose="020B0604020202020204" pitchFamily="34" charset="0"/>
            </a:endParaRPr>
          </a:p>
          <a:p>
            <a:pPr algn="ctr"/>
            <a:r>
              <a:rPr lang="en-GB" b="1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From AU$</a:t>
            </a:r>
            <a:r>
              <a:rPr lang="en-GB" b="1" dirty="0">
                <a:solidFill>
                  <a:srgbClr val="21316A"/>
                </a:solidFill>
                <a:latin typeface="Arial" panose="020B0604020202020204" pitchFamily="34" charset="0"/>
              </a:rPr>
              <a:t>0</a:t>
            </a:r>
            <a:r>
              <a:rPr lang="en-GB" b="1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,000pp</a:t>
            </a:r>
            <a:r>
              <a:rPr lang="en-GB" b="1" baseline="30000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*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7001DFBC-1B37-B2AD-FC47-1CE6BBD90B19}"/>
              </a:ext>
            </a:extLst>
          </p:cNvPr>
          <p:cNvSpPr txBox="1"/>
          <p:nvPr/>
        </p:nvSpPr>
        <p:spPr>
          <a:xfrm>
            <a:off x="3871620" y="4617749"/>
            <a:ext cx="3484872" cy="21082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br>
              <a:rPr lang="en-GB" sz="900" dirty="0">
                <a:effectLst/>
                <a:latin typeface="Arial" panose="020B0604020202020204" pitchFamily="34" charset="0"/>
              </a:rPr>
            </a:br>
            <a:r>
              <a:rPr lang="en-GB" sz="1400" b="1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 </a:t>
            </a:r>
            <a:r>
              <a:rPr lang="en-GB" sz="1600" b="1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XXXXXXXXXXX</a:t>
            </a:r>
            <a:br>
              <a:rPr lang="en-GB" sz="900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</a:br>
            <a:endParaRPr lang="en-GB" sz="900" dirty="0">
              <a:solidFill>
                <a:srgbClr val="21316A"/>
              </a:solidFill>
              <a:effectLst/>
              <a:latin typeface="Arial" panose="020B0604020202020204" pitchFamily="34" charset="0"/>
            </a:endParaRPr>
          </a:p>
          <a:p>
            <a:pPr algn="ctr"/>
            <a:r>
              <a:rPr lang="en-GB" sz="1000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X Night Voyage</a:t>
            </a:r>
          </a:p>
          <a:p>
            <a:pPr algn="ctr"/>
            <a:r>
              <a:rPr lang="en-GB" sz="1000" b="1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SHIP</a:t>
            </a:r>
            <a:endParaRPr lang="en-GB" sz="1000" baseline="30000" dirty="0">
              <a:solidFill>
                <a:srgbClr val="21316A"/>
              </a:solidFill>
              <a:effectLst/>
              <a:latin typeface="Arial" panose="020B0604020202020204" pitchFamily="34" charset="0"/>
            </a:endParaRPr>
          </a:p>
          <a:p>
            <a:pPr algn="ctr"/>
            <a:r>
              <a:rPr lang="en-GB" sz="1000" dirty="0">
                <a:solidFill>
                  <a:srgbClr val="21316A"/>
                </a:solidFill>
                <a:latin typeface="Arial" panose="020B0604020202020204" pitchFamily="34" charset="0"/>
              </a:rPr>
              <a:t>Date…..</a:t>
            </a:r>
            <a:endParaRPr lang="en-GB" sz="1000" dirty="0">
              <a:solidFill>
                <a:srgbClr val="21316A"/>
              </a:solidFill>
              <a:effectLst/>
              <a:latin typeface="Arial" panose="020B0604020202020204" pitchFamily="34" charset="0"/>
            </a:endParaRPr>
          </a:p>
          <a:p>
            <a:pPr algn="ctr"/>
            <a:r>
              <a:rPr lang="en-GB" sz="1000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X Countries – X Ports – X Overnights</a:t>
            </a:r>
          </a:p>
          <a:p>
            <a:pPr algn="ctr"/>
            <a:r>
              <a:rPr lang="en-GB" sz="1000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Experience xxxxxxxxxxxxxxxxxx</a:t>
            </a:r>
          </a:p>
          <a:p>
            <a:pPr algn="ctr"/>
            <a:r>
              <a:rPr lang="en-GB" sz="1000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Xxxxxxxxxxxx Flights </a:t>
            </a:r>
          </a:p>
          <a:p>
            <a:pPr algn="ctr"/>
            <a:r>
              <a:rPr lang="en-GB" sz="1000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Stateroom……….</a:t>
            </a:r>
            <a:br>
              <a:rPr lang="en-GB" sz="900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</a:br>
            <a:endParaRPr lang="en-GB" sz="900" dirty="0">
              <a:solidFill>
                <a:srgbClr val="21316A"/>
              </a:solidFill>
              <a:effectLst/>
              <a:latin typeface="Arial" panose="020B0604020202020204" pitchFamily="34" charset="0"/>
            </a:endParaRPr>
          </a:p>
          <a:p>
            <a:pPr algn="ctr"/>
            <a:r>
              <a:rPr lang="en-GB" b="1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From AU$</a:t>
            </a:r>
            <a:r>
              <a:rPr lang="en-GB" b="1" dirty="0">
                <a:solidFill>
                  <a:srgbClr val="21316A"/>
                </a:solidFill>
                <a:latin typeface="Arial" panose="020B0604020202020204" pitchFamily="34" charset="0"/>
              </a:rPr>
              <a:t>0</a:t>
            </a:r>
            <a:r>
              <a:rPr lang="en-GB" b="1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,000pp</a:t>
            </a:r>
            <a:r>
              <a:rPr lang="en-GB" b="1" baseline="30000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*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EFEF04C8-7F67-22DD-D065-73479EFBF742}"/>
              </a:ext>
            </a:extLst>
          </p:cNvPr>
          <p:cNvSpPr/>
          <p:nvPr/>
        </p:nvSpPr>
        <p:spPr>
          <a:xfrm>
            <a:off x="0" y="4024660"/>
            <a:ext cx="7559674" cy="61167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>
                <a:solidFill>
                  <a:srgbClr val="21316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2025 </a:t>
            </a:r>
            <a:r>
              <a:rPr lang="en-US" sz="2800" b="1" dirty="0">
                <a:solidFill>
                  <a:srgbClr val="21316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DEPLOYMENT OFFERS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B5EC395-59FB-B86B-C380-716B894C4BF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0062" y="288711"/>
            <a:ext cx="774700" cy="7874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E7EED1CE-59F0-0B99-AB82-50F8C81C213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71035" y="1036321"/>
            <a:ext cx="5826369" cy="8726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442946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FEA7D74A7BF864BA00741367FEEF239" ma:contentTypeVersion="16" ma:contentTypeDescription="Create a new document." ma:contentTypeScope="" ma:versionID="0d992c7905bd6bce1eb0ca0953061ee3">
  <xsd:schema xmlns:xsd="http://www.w3.org/2001/XMLSchema" xmlns:xs="http://www.w3.org/2001/XMLSchema" xmlns:p="http://schemas.microsoft.com/office/2006/metadata/properties" xmlns:ns2="f792690d-879f-46d8-925c-4171572e1f59" xmlns:ns3="ba6e64ec-b061-4ef9-925c-be5efbd33eb1" targetNamespace="http://schemas.microsoft.com/office/2006/metadata/properties" ma:root="true" ma:fieldsID="6b56d462f7474814111324a01986f0ec" ns2:_="" ns3:_="">
    <xsd:import namespace="f792690d-879f-46d8-925c-4171572e1f59"/>
    <xsd:import namespace="ba6e64ec-b061-4ef9-925c-be5efbd33eb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DateTaken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MediaServiceLocation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792690d-879f-46d8-925c-4171572e1f5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17" nillable="true" ma:displayName="Length (seconds)" ma:internalName="MediaLengthInSeconds" ma:readOnly="true">
      <xsd:simpleType>
        <xsd:restriction base="dms:Unknown"/>
      </xsd:simpleType>
    </xsd:element>
    <xsd:element name="MediaServiceLocation" ma:index="18" nillable="true" ma:displayName="Location" ma:internalName="MediaServiceLocation" ma:readOnly="true">
      <xsd:simpleType>
        <xsd:restriction base="dms:Text"/>
      </xsd:simpleType>
    </xsd:element>
    <xsd:element name="lcf76f155ced4ddcb4097134ff3c332f" ma:index="20" nillable="true" ma:taxonomy="true" ma:internalName="lcf76f155ced4ddcb4097134ff3c332f" ma:taxonomyFieldName="MediaServiceImageTags" ma:displayName="Image Tags" ma:readOnly="false" ma:fieldId="{5cf76f15-5ced-4ddc-b409-7134ff3c332f}" ma:taxonomyMulti="true" ma:sspId="99ff17d2-5e37-428c-a9a5-6f2642e1fa96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3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a6e64ec-b061-4ef9-925c-be5efbd33eb1" elementFormDefault="qualified">
    <xsd:import namespace="http://schemas.microsoft.com/office/2006/documentManagement/types"/>
    <xsd:import namespace="http://schemas.microsoft.com/office/infopath/2007/PartnerControls"/>
    <xsd:element name="TaxCatchAll" ma:index="21" nillable="true" ma:displayName="Taxonomy Catch All Column" ma:hidden="true" ma:list="{3e926922-5513-4137-b5d9-ea316937596f}" ma:internalName="TaxCatchAll" ma:showField="CatchAllData" ma:web="ba6e64ec-b061-4ef9-925c-be5efbd33eb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43274A62-8BE6-4E27-A00F-32858A41FBD2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1CBFB4B7-D0FA-42C1-9BCD-8A1F8EDFA2C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f792690d-879f-46d8-925c-4171572e1f59"/>
    <ds:schemaRef ds:uri="ba6e64ec-b061-4ef9-925c-be5efbd33eb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291</TotalTime>
  <Words>169</Words>
  <Application>Microsoft Office PowerPoint</Application>
  <PresentationFormat>Custom</PresentationFormat>
  <Paragraphs>38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Steve Hartland</dc:creator>
  <cp:lastModifiedBy>Howard Wheeler</cp:lastModifiedBy>
  <cp:revision>44</cp:revision>
  <dcterms:created xsi:type="dcterms:W3CDTF">2023-06-26T13:44:24Z</dcterms:created>
  <dcterms:modified xsi:type="dcterms:W3CDTF">2024-10-18T08:13:04Z</dcterms:modified>
</cp:coreProperties>
</file>