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18"/>
    <p:restoredTop sz="94617"/>
  </p:normalViewPr>
  <p:slideViewPr>
    <p:cSldViewPr snapToGrid="0">
      <p:cViewPr varScale="1">
        <p:scale>
          <a:sx n="81" d="100"/>
          <a:sy n="81" d="100"/>
        </p:scale>
        <p:origin x="2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6/30/26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6/30/26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E36F847-38E1-3EC6-1429-B2692C61F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498" t="231" r="30919" b="2265"/>
          <a:stretch>
            <a:fillRect/>
          </a:stretch>
        </p:blipFill>
        <p:spPr>
          <a:xfrm>
            <a:off x="0" y="-2746"/>
            <a:ext cx="3761903" cy="461952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7258" b="76954"/>
          <a:stretch>
            <a:fillRect/>
          </a:stretch>
        </p:blipFill>
        <p:spPr>
          <a:xfrm>
            <a:off x="-646053" y="-60208"/>
            <a:ext cx="5134763" cy="46769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1BE39D-181D-4A07-52D1-A5BBB1660A59}"/>
              </a:ext>
            </a:extLst>
          </p:cNvPr>
          <p:cNvSpPr/>
          <p:nvPr/>
        </p:nvSpPr>
        <p:spPr>
          <a:xfrm>
            <a:off x="1246344" y="5331312"/>
            <a:ext cx="5216980" cy="4855033"/>
          </a:xfrm>
          <a:prstGeom prst="rect">
            <a:avLst/>
          </a:prstGeom>
          <a:solidFill>
            <a:srgbClr val="F2F2F2"/>
          </a:solidFill>
          <a:ln>
            <a:solidFill>
              <a:srgbClr val="013C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9E281B6-DD61-37C1-F450-119AAEFE290F}"/>
              </a:ext>
            </a:extLst>
          </p:cNvPr>
          <p:cNvSpPr txBox="1"/>
          <p:nvPr/>
        </p:nvSpPr>
        <p:spPr>
          <a:xfrm>
            <a:off x="1480619" y="5780945"/>
            <a:ext cx="474843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</a:t>
            </a:r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xxxxxxxxxxxxxxxxxx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latin typeface="Arial" panose="020B0604020202020204" pitchFamily="34" charset="0"/>
              </a:rPr>
              <a:t>£0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3E1207-00C1-8633-136B-3D627B9109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867" y="892919"/>
            <a:ext cx="2981215" cy="385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5990</TotalTime>
  <Words>31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20</cp:revision>
  <dcterms:created xsi:type="dcterms:W3CDTF">2023-06-26T13:44:24Z</dcterms:created>
  <dcterms:modified xsi:type="dcterms:W3CDTF">2026-06-30T09:18:13Z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