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72" r:id="rId4"/>
  </p:sldMasterIdLst>
  <p:sldIdLst>
    <p:sldId id="256" r:id="rId5"/>
  </p:sldIdLst>
  <p:sldSz cx="7559675" cy="1069181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1316A"/>
    <a:srgbClr val="013C53"/>
    <a:srgbClr val="F2F2F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30000"/>
    <p:restoredTop sz="94658"/>
  </p:normalViewPr>
  <p:slideViewPr>
    <p:cSldViewPr snapToGrid="0">
      <p:cViewPr varScale="1">
        <p:scale>
          <a:sx n="68" d="100"/>
          <a:sy n="68" d="100"/>
        </p:scale>
        <p:origin x="3018" y="7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customXml" Target="../customXml/item3.xml"/><Relationship Id="rId7" Type="http://schemas.openxmlformats.org/officeDocument/2006/relationships/viewProps" Target="viewProps.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presProps" Target="presProps.xml"/><Relationship Id="rId5" Type="http://schemas.openxmlformats.org/officeDocument/2006/relationships/slide" Target="slides/slide1.xml"/><Relationship Id="rId10" Type="http://schemas.microsoft.com/office/2016/11/relationships/changesInfo" Target="changesInfos/changesInfo1.xml"/><Relationship Id="rId4" Type="http://schemas.openxmlformats.org/officeDocument/2006/relationships/slideMaster" Target="slideMasters/slideMaster1.xml"/><Relationship Id="rId9"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Howard Wheeler" userId="3e061725-5d95-41ae-8f52-aca0943a11a8" providerId="ADAL" clId="{6EC224DD-F91B-47A1-8457-3489768D47C7}"/>
    <pc:docChg chg="modSld">
      <pc:chgData name="Howard Wheeler" userId="3e061725-5d95-41ae-8f52-aca0943a11a8" providerId="ADAL" clId="{6EC224DD-F91B-47A1-8457-3489768D47C7}" dt="2025-03-19T12:05:05.219" v="3" actId="20577"/>
      <pc:docMkLst>
        <pc:docMk/>
      </pc:docMkLst>
      <pc:sldChg chg="modSp mod">
        <pc:chgData name="Howard Wheeler" userId="3e061725-5d95-41ae-8f52-aca0943a11a8" providerId="ADAL" clId="{6EC224DD-F91B-47A1-8457-3489768D47C7}" dt="2025-03-19T12:05:05.219" v="3" actId="20577"/>
        <pc:sldMkLst>
          <pc:docMk/>
          <pc:sldMk cId="2864429464" sldId="256"/>
        </pc:sldMkLst>
      </pc:sldChg>
    </pc:docChg>
  </pc:docChgLst>
  <pc:docChgLst>
    <pc:chgData name="Steve Hartland" userId="fe08f65b-fffb-417a-81ad-107dbbfd43a7" providerId="ADAL" clId="{F020BAF2-F8F8-E240-95EB-8A8B76F5BC95}"/>
    <pc:docChg chg="custSel modSld">
      <pc:chgData name="Steve Hartland" userId="fe08f65b-fffb-417a-81ad-107dbbfd43a7" providerId="ADAL" clId="{F020BAF2-F8F8-E240-95EB-8A8B76F5BC95}" dt="2025-03-31T08:18:31.571" v="11" actId="20577"/>
      <pc:docMkLst>
        <pc:docMk/>
      </pc:docMkLst>
      <pc:sldChg chg="addSp delSp modSp mod">
        <pc:chgData name="Steve Hartland" userId="fe08f65b-fffb-417a-81ad-107dbbfd43a7" providerId="ADAL" clId="{F020BAF2-F8F8-E240-95EB-8A8B76F5BC95}" dt="2025-03-31T08:18:31.571" v="11" actId="20577"/>
        <pc:sldMkLst>
          <pc:docMk/>
          <pc:sldMk cId="2864429464" sldId="256"/>
        </pc:sldMkLst>
      </pc:sldChg>
    </pc:docChg>
  </pc:docChgLst>
  <pc:docChgLst>
    <pc:chgData name="Howard Wheeler" userId="3e061725-5d95-41ae-8f52-aca0943a11a8" providerId="ADAL" clId="{D702CC38-C8C2-4163-8F26-CF12B906657C}"/>
    <pc:docChg chg="undo custSel modSld">
      <pc:chgData name="Howard Wheeler" userId="3e061725-5d95-41ae-8f52-aca0943a11a8" providerId="ADAL" clId="{D702CC38-C8C2-4163-8F26-CF12B906657C}" dt="2025-06-25T20:41:39.922" v="13" actId="1076"/>
      <pc:docMkLst>
        <pc:docMk/>
      </pc:docMkLst>
      <pc:sldChg chg="modSp mod">
        <pc:chgData name="Howard Wheeler" userId="3e061725-5d95-41ae-8f52-aca0943a11a8" providerId="ADAL" clId="{D702CC38-C8C2-4163-8F26-CF12B906657C}" dt="2025-06-25T20:41:39.922" v="13" actId="1076"/>
        <pc:sldMkLst>
          <pc:docMk/>
          <pc:sldMk cId="2864429464" sldId="256"/>
        </pc:sldMkLst>
        <pc:spChg chg="mod">
          <ac:chgData name="Howard Wheeler" userId="3e061725-5d95-41ae-8f52-aca0943a11a8" providerId="ADAL" clId="{D702CC38-C8C2-4163-8F26-CF12B906657C}" dt="2025-06-25T20:40:40.200" v="0" actId="207"/>
          <ac:spMkLst>
            <pc:docMk/>
            <pc:sldMk cId="2864429464" sldId="256"/>
            <ac:spMk id="2" creationId="{74597441-C779-9BE0-A5D4-959ECAE10D7D}"/>
          </ac:spMkLst>
        </pc:spChg>
        <pc:spChg chg="mod">
          <ac:chgData name="Howard Wheeler" userId="3e061725-5d95-41ae-8f52-aca0943a11a8" providerId="ADAL" clId="{D702CC38-C8C2-4163-8F26-CF12B906657C}" dt="2025-06-25T20:40:48.697" v="1" actId="207"/>
          <ac:spMkLst>
            <pc:docMk/>
            <pc:sldMk cId="2864429464" sldId="256"/>
            <ac:spMk id="3" creationId="{EFEF04C8-7F67-22DD-D065-73479EFBF742}"/>
          </ac:spMkLst>
        </pc:spChg>
        <pc:spChg chg="mod">
          <ac:chgData name="Howard Wheeler" userId="3e061725-5d95-41ae-8f52-aca0943a11a8" providerId="ADAL" clId="{D702CC38-C8C2-4163-8F26-CF12B906657C}" dt="2025-06-25T20:41:15.254" v="7" actId="208"/>
          <ac:spMkLst>
            <pc:docMk/>
            <pc:sldMk cId="2864429464" sldId="256"/>
            <ac:spMk id="21" creationId="{1C0506E3-8C1B-B6FD-6AF1-101E44B5E42D}"/>
          </ac:spMkLst>
        </pc:spChg>
        <pc:spChg chg="mod">
          <ac:chgData name="Howard Wheeler" userId="3e061725-5d95-41ae-8f52-aca0943a11a8" providerId="ADAL" clId="{D702CC38-C8C2-4163-8F26-CF12B906657C}" dt="2025-06-25T20:41:36.385" v="12" actId="1076"/>
          <ac:spMkLst>
            <pc:docMk/>
            <pc:sldMk cId="2864429464" sldId="256"/>
            <ac:spMk id="25" creationId="{9B5E3BF0-2E2B-DE56-221B-1C7B28C45176}"/>
          </ac:spMkLst>
        </pc:spChg>
        <pc:spChg chg="mod">
          <ac:chgData name="Howard Wheeler" userId="3e061725-5d95-41ae-8f52-aca0943a11a8" providerId="ADAL" clId="{D702CC38-C8C2-4163-8F26-CF12B906657C}" dt="2025-06-25T20:41:39.922" v="13" actId="1076"/>
          <ac:spMkLst>
            <pc:docMk/>
            <pc:sldMk cId="2864429464" sldId="256"/>
            <ac:spMk id="27" creationId="{6FE7A863-1E20-3708-49A1-8772C28DEB3A}"/>
          </ac:spMkLst>
        </pc:spChg>
        <pc:spChg chg="mod">
          <ac:chgData name="Howard Wheeler" userId="3e061725-5d95-41ae-8f52-aca0943a11a8" providerId="ADAL" clId="{D702CC38-C8C2-4163-8F26-CF12B906657C}" dt="2025-06-25T20:41:02.243" v="4" actId="207"/>
          <ac:spMkLst>
            <pc:docMk/>
            <pc:sldMk cId="2864429464" sldId="256"/>
            <ac:spMk id="28" creationId="{33F4150D-26E5-692F-9438-3B26012203F0}"/>
          </ac:spMkLst>
        </pc:spChg>
        <pc:spChg chg="mod">
          <ac:chgData name="Howard Wheeler" userId="3e061725-5d95-41ae-8f52-aca0943a11a8" providerId="ADAL" clId="{D702CC38-C8C2-4163-8F26-CF12B906657C}" dt="2025-06-25T20:41:20.217" v="8" actId="1076"/>
          <ac:spMkLst>
            <pc:docMk/>
            <pc:sldMk cId="2864429464" sldId="256"/>
            <ac:spMk id="29" creationId="{C2B81BF7-DAF0-58FB-5D81-8A29DA51D0A1}"/>
          </ac:spMkLst>
        </pc:spChg>
        <pc:spChg chg="mod">
          <ac:chgData name="Howard Wheeler" userId="3e061725-5d95-41ae-8f52-aca0943a11a8" providerId="ADAL" clId="{D702CC38-C8C2-4163-8F26-CF12B906657C}" dt="2025-06-25T20:40:58.688" v="3" actId="207"/>
          <ac:spMkLst>
            <pc:docMk/>
            <pc:sldMk cId="2864429464" sldId="256"/>
            <ac:spMk id="30" creationId="{7001DFBC-1B37-B2AD-FC47-1CE6BBD90B19}"/>
          </ac:spMkLst>
        </pc:spChg>
      </pc:sldChg>
    </pc:docChg>
  </pc:docChgLst>
  <pc:docChgLst>
    <pc:chgData name="Steve Hartland" userId="fe08f65b-fffb-417a-81ad-107dbbfd43a7" providerId="ADAL" clId="{F353BFBA-A7AE-4443-980C-E4A5546411F8}"/>
    <pc:docChg chg="undo custSel modSld">
      <pc:chgData name="Steve Hartland" userId="fe08f65b-fffb-417a-81ad-107dbbfd43a7" providerId="ADAL" clId="{F353BFBA-A7AE-4443-980C-E4A5546411F8}" dt="2025-03-25T11:50:52.914" v="29" actId="255"/>
      <pc:docMkLst>
        <pc:docMk/>
      </pc:docMkLst>
      <pc:sldChg chg="addSp delSp modSp mod">
        <pc:chgData name="Steve Hartland" userId="fe08f65b-fffb-417a-81ad-107dbbfd43a7" providerId="ADAL" clId="{F353BFBA-A7AE-4443-980C-E4A5546411F8}" dt="2025-03-25T11:50:52.914" v="29" actId="255"/>
        <pc:sldMkLst>
          <pc:docMk/>
          <pc:sldMk cId="2864429464" sldId="256"/>
        </pc:sldMkLst>
      </pc:sldChg>
    </pc:docChg>
  </pc:docChgLst>
  <pc:docChgLst>
    <pc:chgData name="Steve Hartland" userId="fe08f65b-fffb-417a-81ad-107dbbfd43a7" providerId="ADAL" clId="{B2A936CF-3E14-804E-AD48-EADBE717637A}"/>
    <pc:docChg chg="custSel modSld">
      <pc:chgData name="Steve Hartland" userId="fe08f65b-fffb-417a-81ad-107dbbfd43a7" providerId="ADAL" clId="{B2A936CF-3E14-804E-AD48-EADBE717637A}" dt="2025-02-20T10:09:32.544" v="6"/>
      <pc:docMkLst>
        <pc:docMk/>
      </pc:docMkLst>
      <pc:sldChg chg="addSp delSp modSp mod">
        <pc:chgData name="Steve Hartland" userId="fe08f65b-fffb-417a-81ad-107dbbfd43a7" providerId="ADAL" clId="{B2A936CF-3E14-804E-AD48-EADBE717637A}" dt="2025-02-20T10:09:32.544" v="6"/>
        <pc:sldMkLst>
          <pc:docMk/>
          <pc:sldMk cId="2864429464" sldId="256"/>
        </pc:sldMkLst>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Pr>
        <a:solidFill>
          <a:srgbClr val="F2F2F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285018960"/>
      </p:ext>
    </p:extLst>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19728" y="569242"/>
            <a:ext cx="6520220" cy="2066590"/>
          </a:xfrm>
          <a:prstGeom prst="rect">
            <a:avLst/>
          </a:prstGeom>
        </p:spPr>
        <p:txBody>
          <a:bodyPr vert="horz" lIns="91440" tIns="45720" rIns="91440" bIns="45720" rtlCol="0" anchor="ctr">
            <a:normAutofit/>
          </a:bodyPr>
          <a:lstStyle/>
          <a:p>
            <a:r>
              <a:rPr lang="en-GB"/>
              <a:t>Click to edit Master title style</a:t>
            </a:r>
            <a:endParaRPr lang="en-US"/>
          </a:p>
        </p:txBody>
      </p:sp>
      <p:sp>
        <p:nvSpPr>
          <p:cNvPr id="3" name="Text Placeholder 2"/>
          <p:cNvSpPr>
            <a:spLocks noGrp="1"/>
          </p:cNvSpPr>
          <p:nvPr>
            <p:ph type="body" idx="1"/>
          </p:nvPr>
        </p:nvSpPr>
        <p:spPr>
          <a:xfrm>
            <a:off x="519728" y="2846200"/>
            <a:ext cx="6520220" cy="6783857"/>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p:cNvSpPr>
            <a:spLocks noGrp="1"/>
          </p:cNvSpPr>
          <p:nvPr>
            <p:ph type="dt" sz="half" idx="2"/>
          </p:nvPr>
        </p:nvSpPr>
        <p:spPr>
          <a:xfrm>
            <a:off x="519728" y="9909729"/>
            <a:ext cx="1700927" cy="569240"/>
          </a:xfrm>
          <a:prstGeom prst="rect">
            <a:avLst/>
          </a:prstGeom>
        </p:spPr>
        <p:txBody>
          <a:bodyPr vert="horz" lIns="91440" tIns="45720" rIns="91440" bIns="45720" rtlCol="0" anchor="ctr"/>
          <a:lstStyle>
            <a:lvl1pPr algn="l">
              <a:defRPr sz="992">
                <a:solidFill>
                  <a:schemeClr val="tx1">
                    <a:tint val="75000"/>
                  </a:schemeClr>
                </a:solidFill>
              </a:defRPr>
            </a:lvl1pPr>
          </a:lstStyle>
          <a:p>
            <a:fld id="{B28DA7B2-BC09-9F4A-90EF-83EEC5C65AE9}" type="datetimeFigureOut">
              <a:rPr lang="en-US" smtClean="0"/>
              <a:t>6/25/2025</a:t>
            </a:fld>
            <a:endParaRPr lang="en-US"/>
          </a:p>
        </p:txBody>
      </p:sp>
      <p:sp>
        <p:nvSpPr>
          <p:cNvPr id="5" name="Footer Placeholder 4"/>
          <p:cNvSpPr>
            <a:spLocks noGrp="1"/>
          </p:cNvSpPr>
          <p:nvPr>
            <p:ph type="ftr" sz="quarter" idx="3"/>
          </p:nvPr>
        </p:nvSpPr>
        <p:spPr>
          <a:xfrm>
            <a:off x="2504143" y="9909729"/>
            <a:ext cx="2551390" cy="569240"/>
          </a:xfrm>
          <a:prstGeom prst="rect">
            <a:avLst/>
          </a:prstGeom>
        </p:spPr>
        <p:txBody>
          <a:bodyPr vert="horz" lIns="91440" tIns="45720" rIns="91440" bIns="45720" rtlCol="0" anchor="ctr"/>
          <a:lstStyle>
            <a:lvl1pPr algn="ctr">
              <a:defRPr sz="992">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5339020" y="9909729"/>
            <a:ext cx="1700927" cy="569240"/>
          </a:xfrm>
          <a:prstGeom prst="rect">
            <a:avLst/>
          </a:prstGeom>
        </p:spPr>
        <p:txBody>
          <a:bodyPr vert="horz" lIns="91440" tIns="45720" rIns="91440" bIns="45720" rtlCol="0" anchor="ctr"/>
          <a:lstStyle>
            <a:lvl1pPr algn="r">
              <a:defRPr sz="992">
                <a:solidFill>
                  <a:schemeClr val="tx1">
                    <a:tint val="75000"/>
                  </a:schemeClr>
                </a:solidFill>
              </a:defRPr>
            </a:lvl1pPr>
          </a:lstStyle>
          <a:p>
            <a:fld id="{F7FD60E2-7B8A-F14D-A4E3-8FCCA64D0A83}" type="slidenum">
              <a:rPr lang="en-US" smtClean="0"/>
              <a:t>‹#›</a:t>
            </a:fld>
            <a:endParaRPr lang="en-US"/>
          </a:p>
        </p:txBody>
      </p:sp>
    </p:spTree>
    <p:extLst>
      <p:ext uri="{BB962C8B-B14F-4D97-AF65-F5344CB8AC3E}">
        <p14:creationId xmlns:p14="http://schemas.microsoft.com/office/powerpoint/2010/main" val="292905818"/>
      </p:ext>
    </p:extLst>
  </p:cSld>
  <p:clrMap bg1="lt1" tx1="dk1" bg2="lt2" tx2="dk2" accent1="accent1" accent2="accent2" accent3="accent3" accent4="accent4" accent5="accent5" accent6="accent6" hlink="hlink" folHlink="folHlink"/>
  <p:sldLayoutIdLst>
    <p:sldLayoutId id="2147483673" r:id="rId1"/>
  </p:sldLayoutIdLst>
  <p:txStyles>
    <p:titleStyle>
      <a:lvl1pPr algn="l" defTabSz="755934" rtl="0" eaLnBrk="1" latinLnBrk="0" hangingPunct="1">
        <a:lnSpc>
          <a:spcPct val="90000"/>
        </a:lnSpc>
        <a:spcBef>
          <a:spcPct val="0"/>
        </a:spcBef>
        <a:buNone/>
        <a:defRPr sz="3637" kern="1200">
          <a:solidFill>
            <a:schemeClr val="tx1"/>
          </a:solidFill>
          <a:latin typeface="+mj-lt"/>
          <a:ea typeface="+mj-ea"/>
          <a:cs typeface="+mj-cs"/>
        </a:defRPr>
      </a:lvl1pPr>
    </p:titleStyle>
    <p:bodyStyle>
      <a:lvl1pPr marL="188984" indent="-188984" algn="l" defTabSz="755934" rtl="0" eaLnBrk="1" latinLnBrk="0" hangingPunct="1">
        <a:lnSpc>
          <a:spcPct val="90000"/>
        </a:lnSpc>
        <a:spcBef>
          <a:spcPts val="827"/>
        </a:spcBef>
        <a:buFont typeface="Arial" panose="020B0604020202020204" pitchFamily="34" charset="0"/>
        <a:buChar char="•"/>
        <a:defRPr sz="2315" kern="1200">
          <a:solidFill>
            <a:schemeClr val="tx1"/>
          </a:solidFill>
          <a:latin typeface="+mn-lt"/>
          <a:ea typeface="+mn-ea"/>
          <a:cs typeface="+mn-cs"/>
        </a:defRPr>
      </a:lvl1pPr>
      <a:lvl2pPr marL="566951" indent="-188984" algn="l" defTabSz="755934" rtl="0" eaLnBrk="1" latinLnBrk="0" hangingPunct="1">
        <a:lnSpc>
          <a:spcPct val="90000"/>
        </a:lnSpc>
        <a:spcBef>
          <a:spcPts val="413"/>
        </a:spcBef>
        <a:buFont typeface="Arial" panose="020B0604020202020204" pitchFamily="34" charset="0"/>
        <a:buChar char="•"/>
        <a:defRPr sz="1984" kern="1200">
          <a:solidFill>
            <a:schemeClr val="tx1"/>
          </a:solidFill>
          <a:latin typeface="+mn-lt"/>
          <a:ea typeface="+mn-ea"/>
          <a:cs typeface="+mn-cs"/>
        </a:defRPr>
      </a:lvl2pPr>
      <a:lvl3pPr marL="944918" indent="-188984" algn="l" defTabSz="755934" rtl="0" eaLnBrk="1" latinLnBrk="0" hangingPunct="1">
        <a:lnSpc>
          <a:spcPct val="90000"/>
        </a:lnSpc>
        <a:spcBef>
          <a:spcPts val="413"/>
        </a:spcBef>
        <a:buFont typeface="Arial" panose="020B0604020202020204" pitchFamily="34" charset="0"/>
        <a:buChar char="•"/>
        <a:defRPr sz="1653" kern="1200">
          <a:solidFill>
            <a:schemeClr val="tx1"/>
          </a:solidFill>
          <a:latin typeface="+mn-lt"/>
          <a:ea typeface="+mn-ea"/>
          <a:cs typeface="+mn-cs"/>
        </a:defRPr>
      </a:lvl3pPr>
      <a:lvl4pPr marL="1322885"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4pPr>
      <a:lvl5pPr marL="1700853"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5pPr>
      <a:lvl6pPr marL="2078820"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6pPr>
      <a:lvl7pPr marL="2456787"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7pPr>
      <a:lvl8pPr marL="2834754"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8pPr>
      <a:lvl9pPr marL="3212722"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9pPr>
    </p:bodyStyle>
    <p:otherStyle>
      <a:defPPr>
        <a:defRPr lang="en-US"/>
      </a:defPPr>
      <a:lvl1pPr marL="0" algn="l" defTabSz="755934" rtl="0" eaLnBrk="1" latinLnBrk="0" hangingPunct="1">
        <a:defRPr sz="1488" kern="1200">
          <a:solidFill>
            <a:schemeClr val="tx1"/>
          </a:solidFill>
          <a:latin typeface="+mn-lt"/>
          <a:ea typeface="+mn-ea"/>
          <a:cs typeface="+mn-cs"/>
        </a:defRPr>
      </a:lvl1pPr>
      <a:lvl2pPr marL="377967" algn="l" defTabSz="755934" rtl="0" eaLnBrk="1" latinLnBrk="0" hangingPunct="1">
        <a:defRPr sz="1488" kern="1200">
          <a:solidFill>
            <a:schemeClr val="tx1"/>
          </a:solidFill>
          <a:latin typeface="+mn-lt"/>
          <a:ea typeface="+mn-ea"/>
          <a:cs typeface="+mn-cs"/>
        </a:defRPr>
      </a:lvl2pPr>
      <a:lvl3pPr marL="755934" algn="l" defTabSz="755934" rtl="0" eaLnBrk="1" latinLnBrk="0" hangingPunct="1">
        <a:defRPr sz="1488" kern="1200">
          <a:solidFill>
            <a:schemeClr val="tx1"/>
          </a:solidFill>
          <a:latin typeface="+mn-lt"/>
          <a:ea typeface="+mn-ea"/>
          <a:cs typeface="+mn-cs"/>
        </a:defRPr>
      </a:lvl3pPr>
      <a:lvl4pPr marL="1133902" algn="l" defTabSz="755934" rtl="0" eaLnBrk="1" latinLnBrk="0" hangingPunct="1">
        <a:defRPr sz="1488" kern="1200">
          <a:solidFill>
            <a:schemeClr val="tx1"/>
          </a:solidFill>
          <a:latin typeface="+mn-lt"/>
          <a:ea typeface="+mn-ea"/>
          <a:cs typeface="+mn-cs"/>
        </a:defRPr>
      </a:lvl4pPr>
      <a:lvl5pPr marL="1511869" algn="l" defTabSz="755934" rtl="0" eaLnBrk="1" latinLnBrk="0" hangingPunct="1">
        <a:defRPr sz="1488" kern="1200">
          <a:solidFill>
            <a:schemeClr val="tx1"/>
          </a:solidFill>
          <a:latin typeface="+mn-lt"/>
          <a:ea typeface="+mn-ea"/>
          <a:cs typeface="+mn-cs"/>
        </a:defRPr>
      </a:lvl5pPr>
      <a:lvl6pPr marL="1889836" algn="l" defTabSz="755934" rtl="0" eaLnBrk="1" latinLnBrk="0" hangingPunct="1">
        <a:defRPr sz="1488" kern="1200">
          <a:solidFill>
            <a:schemeClr val="tx1"/>
          </a:solidFill>
          <a:latin typeface="+mn-lt"/>
          <a:ea typeface="+mn-ea"/>
          <a:cs typeface="+mn-cs"/>
        </a:defRPr>
      </a:lvl6pPr>
      <a:lvl7pPr marL="2267803" algn="l" defTabSz="755934" rtl="0" eaLnBrk="1" latinLnBrk="0" hangingPunct="1">
        <a:defRPr sz="1488" kern="1200">
          <a:solidFill>
            <a:schemeClr val="tx1"/>
          </a:solidFill>
          <a:latin typeface="+mn-lt"/>
          <a:ea typeface="+mn-ea"/>
          <a:cs typeface="+mn-cs"/>
        </a:defRPr>
      </a:lvl7pPr>
      <a:lvl8pPr marL="2645771" algn="l" defTabSz="755934" rtl="0" eaLnBrk="1" latinLnBrk="0" hangingPunct="1">
        <a:defRPr sz="1488" kern="1200">
          <a:solidFill>
            <a:schemeClr val="tx1"/>
          </a:solidFill>
          <a:latin typeface="+mn-lt"/>
          <a:ea typeface="+mn-ea"/>
          <a:cs typeface="+mn-cs"/>
        </a:defRPr>
      </a:lvl8pPr>
      <a:lvl9pPr marL="3023738" algn="l" defTabSz="755934" rtl="0" eaLnBrk="1" latinLnBrk="0" hangingPunct="1">
        <a:defRPr sz="1488"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5.emf"/><Relationship Id="rId5" Type="http://schemas.openxmlformats.org/officeDocument/2006/relationships/image" Target="../media/image4.png"/><Relationship Id="rId4"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74597441-C779-9BE0-A5D4-959ECAE10D7D}"/>
              </a:ext>
            </a:extLst>
          </p:cNvPr>
          <p:cNvSpPr/>
          <p:nvPr/>
        </p:nvSpPr>
        <p:spPr>
          <a:xfrm>
            <a:off x="0" y="9144000"/>
            <a:ext cx="7559674" cy="1547813"/>
          </a:xfrm>
          <a:prstGeom prst="rect">
            <a:avLst/>
          </a:prstGeom>
          <a:solidFill>
            <a:srgbClr val="21316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4752F652-88AF-E06F-8125-219CD3F0E799}"/>
              </a:ext>
            </a:extLst>
          </p:cNvPr>
          <p:cNvPicPr>
            <a:picLocks noChangeAspect="1"/>
          </p:cNvPicPr>
          <p:nvPr/>
        </p:nvPicPr>
        <p:blipFill>
          <a:blip r:embed="rId2"/>
          <a:stretch>
            <a:fillRect/>
          </a:stretch>
        </p:blipFill>
        <p:spPr>
          <a:xfrm>
            <a:off x="1663946" y="9270686"/>
            <a:ext cx="4111522" cy="1046978"/>
          </a:xfrm>
          <a:prstGeom prst="rect">
            <a:avLst/>
          </a:prstGeom>
        </p:spPr>
      </p:pic>
      <p:sp>
        <p:nvSpPr>
          <p:cNvPr id="21" name="Rectangle 20">
            <a:extLst>
              <a:ext uri="{FF2B5EF4-FFF2-40B4-BE49-F238E27FC236}">
                <a16:creationId xmlns:a16="http://schemas.microsoft.com/office/drawing/2014/main" id="{1C0506E3-8C1B-B6FD-6AF1-101E44B5E42D}"/>
              </a:ext>
            </a:extLst>
          </p:cNvPr>
          <p:cNvSpPr/>
          <p:nvPr/>
        </p:nvSpPr>
        <p:spPr>
          <a:xfrm>
            <a:off x="185980" y="4707827"/>
            <a:ext cx="3484872" cy="2077492"/>
          </a:xfrm>
          <a:prstGeom prst="rect">
            <a:avLst/>
          </a:prstGeom>
          <a:solidFill>
            <a:srgbClr val="F2F2F2"/>
          </a:solidFill>
          <a:ln>
            <a:solidFill>
              <a:srgbClr val="21316A"/>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2">
            <a:extLst>
              <a:ext uri="{FF2B5EF4-FFF2-40B4-BE49-F238E27FC236}">
                <a16:creationId xmlns:a16="http://schemas.microsoft.com/office/drawing/2014/main" id="{8DD1DC5F-73C3-AE9C-A994-B26C62E74115}"/>
              </a:ext>
            </a:extLst>
          </p:cNvPr>
          <p:cNvSpPr/>
          <p:nvPr/>
        </p:nvSpPr>
        <p:spPr>
          <a:xfrm>
            <a:off x="3884220" y="4707827"/>
            <a:ext cx="3484872" cy="2077492"/>
          </a:xfrm>
          <a:prstGeom prst="rect">
            <a:avLst/>
          </a:prstGeom>
          <a:solidFill>
            <a:srgbClr val="F2F2F2"/>
          </a:solidFill>
          <a:ln>
            <a:solidFill>
              <a:srgbClr val="21316A"/>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ectangle 24">
            <a:extLst>
              <a:ext uri="{FF2B5EF4-FFF2-40B4-BE49-F238E27FC236}">
                <a16:creationId xmlns:a16="http://schemas.microsoft.com/office/drawing/2014/main" id="{9B5E3BF0-2E2B-DE56-221B-1C7B28C45176}"/>
              </a:ext>
            </a:extLst>
          </p:cNvPr>
          <p:cNvSpPr/>
          <p:nvPr/>
        </p:nvSpPr>
        <p:spPr>
          <a:xfrm>
            <a:off x="185980" y="6892227"/>
            <a:ext cx="3484872" cy="2077492"/>
          </a:xfrm>
          <a:prstGeom prst="rect">
            <a:avLst/>
          </a:prstGeom>
          <a:solidFill>
            <a:srgbClr val="F2F2F2"/>
          </a:solidFill>
          <a:ln>
            <a:solidFill>
              <a:srgbClr val="21316A"/>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Rectangle 25">
            <a:extLst>
              <a:ext uri="{FF2B5EF4-FFF2-40B4-BE49-F238E27FC236}">
                <a16:creationId xmlns:a16="http://schemas.microsoft.com/office/drawing/2014/main" id="{B1DFA855-A44C-2215-E539-FCBCEA54F49E}"/>
              </a:ext>
            </a:extLst>
          </p:cNvPr>
          <p:cNvSpPr/>
          <p:nvPr/>
        </p:nvSpPr>
        <p:spPr>
          <a:xfrm>
            <a:off x="3884220" y="6892227"/>
            <a:ext cx="3484872" cy="2077492"/>
          </a:xfrm>
          <a:prstGeom prst="rect">
            <a:avLst/>
          </a:prstGeom>
          <a:solidFill>
            <a:srgbClr val="F2F2F2"/>
          </a:solidFill>
          <a:ln>
            <a:solidFill>
              <a:srgbClr val="21316A"/>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TextBox 26">
            <a:extLst>
              <a:ext uri="{FF2B5EF4-FFF2-40B4-BE49-F238E27FC236}">
                <a16:creationId xmlns:a16="http://schemas.microsoft.com/office/drawing/2014/main" id="{6FE7A863-1E20-3708-49A1-8772C28DEB3A}"/>
              </a:ext>
            </a:extLst>
          </p:cNvPr>
          <p:cNvSpPr txBox="1"/>
          <p:nvPr/>
        </p:nvSpPr>
        <p:spPr>
          <a:xfrm>
            <a:off x="203183" y="6875736"/>
            <a:ext cx="3484872" cy="2108269"/>
          </a:xfrm>
          <a:prstGeom prst="rect">
            <a:avLst/>
          </a:prstGeom>
          <a:noFill/>
        </p:spPr>
        <p:txBody>
          <a:bodyPr wrap="square" rtlCol="0">
            <a:spAutoFit/>
          </a:bodyPr>
          <a:lstStyle/>
          <a:p>
            <a:pPr algn="ctr"/>
            <a:br>
              <a:rPr lang="en-GB" sz="900" dirty="0">
                <a:solidFill>
                  <a:srgbClr val="013C53"/>
                </a:solidFill>
                <a:effectLst/>
                <a:latin typeface="Arial" panose="020B0604020202020204" pitchFamily="34" charset="0"/>
              </a:rPr>
            </a:br>
            <a:r>
              <a:rPr lang="en-GB" sz="1400" b="1" dirty="0">
                <a:solidFill>
                  <a:srgbClr val="21316A"/>
                </a:solidFill>
                <a:effectLst/>
                <a:latin typeface="Arial" panose="020B0604020202020204" pitchFamily="34" charset="0"/>
              </a:rPr>
              <a:t> </a:t>
            </a:r>
            <a:r>
              <a:rPr lang="en-GB" sz="1600" b="1" dirty="0">
                <a:solidFill>
                  <a:srgbClr val="21316A"/>
                </a:solidFill>
                <a:effectLst/>
                <a:latin typeface="Arial" panose="020B0604020202020204" pitchFamily="34" charset="0"/>
              </a:rPr>
              <a:t>XXXXXXXXXXX</a:t>
            </a:r>
            <a:br>
              <a:rPr lang="en-GB" sz="900" dirty="0">
                <a:solidFill>
                  <a:srgbClr val="21316A"/>
                </a:solidFill>
                <a:effectLst/>
                <a:latin typeface="Arial" panose="020B0604020202020204" pitchFamily="34" charset="0"/>
              </a:rPr>
            </a:br>
            <a:endParaRPr lang="en-GB" sz="900" dirty="0">
              <a:solidFill>
                <a:srgbClr val="21316A"/>
              </a:solidFill>
              <a:effectLst/>
              <a:latin typeface="Arial" panose="020B0604020202020204" pitchFamily="34" charset="0"/>
            </a:endParaRPr>
          </a:p>
          <a:p>
            <a:pPr algn="ctr"/>
            <a:r>
              <a:rPr lang="en-GB" sz="1000" dirty="0">
                <a:solidFill>
                  <a:srgbClr val="21316A"/>
                </a:solidFill>
                <a:effectLst/>
                <a:latin typeface="Arial" panose="020B0604020202020204" pitchFamily="34" charset="0"/>
              </a:rPr>
              <a:t>X Night Voyage</a:t>
            </a:r>
          </a:p>
          <a:p>
            <a:pPr algn="ctr"/>
            <a:r>
              <a:rPr lang="en-GB" sz="1000" b="1" dirty="0">
                <a:solidFill>
                  <a:srgbClr val="21316A"/>
                </a:solidFill>
                <a:effectLst/>
                <a:latin typeface="Arial" panose="020B0604020202020204" pitchFamily="34" charset="0"/>
              </a:rPr>
              <a:t>SHIP</a:t>
            </a:r>
            <a:endParaRPr lang="en-GB" sz="1000" baseline="30000" dirty="0">
              <a:solidFill>
                <a:srgbClr val="21316A"/>
              </a:solidFill>
              <a:effectLst/>
              <a:latin typeface="Arial" panose="020B0604020202020204" pitchFamily="34" charset="0"/>
            </a:endParaRPr>
          </a:p>
          <a:p>
            <a:pPr algn="ctr"/>
            <a:r>
              <a:rPr lang="en-GB" sz="1000" dirty="0">
                <a:solidFill>
                  <a:srgbClr val="21316A"/>
                </a:solidFill>
                <a:latin typeface="Arial" panose="020B0604020202020204" pitchFamily="34" charset="0"/>
              </a:rPr>
              <a:t>Date…..</a:t>
            </a:r>
            <a:endParaRPr lang="en-GB" sz="1000" dirty="0">
              <a:solidFill>
                <a:srgbClr val="21316A"/>
              </a:solidFill>
              <a:effectLst/>
              <a:latin typeface="Arial" panose="020B0604020202020204" pitchFamily="34" charset="0"/>
            </a:endParaRPr>
          </a:p>
          <a:p>
            <a:pPr algn="ctr"/>
            <a:r>
              <a:rPr lang="en-GB" sz="1000" dirty="0">
                <a:solidFill>
                  <a:srgbClr val="21316A"/>
                </a:solidFill>
                <a:effectLst/>
                <a:latin typeface="Arial" panose="020B0604020202020204" pitchFamily="34" charset="0"/>
              </a:rPr>
              <a:t>X Countries – X Ports – X Overnights</a:t>
            </a:r>
          </a:p>
          <a:p>
            <a:pPr algn="ctr"/>
            <a:r>
              <a:rPr lang="en-GB" sz="1000" dirty="0">
                <a:solidFill>
                  <a:srgbClr val="21316A"/>
                </a:solidFill>
                <a:effectLst/>
                <a:latin typeface="Arial" panose="020B0604020202020204" pitchFamily="34" charset="0"/>
              </a:rPr>
              <a:t>Experience xxxxxxxxxxxxxxxxxx</a:t>
            </a:r>
          </a:p>
          <a:p>
            <a:pPr algn="ctr"/>
            <a:r>
              <a:rPr lang="en-GB" sz="1000" dirty="0">
                <a:solidFill>
                  <a:srgbClr val="21316A"/>
                </a:solidFill>
                <a:effectLst/>
                <a:latin typeface="Arial" panose="020B0604020202020204" pitchFamily="34" charset="0"/>
              </a:rPr>
              <a:t>xxxxxxxxxxx Flights </a:t>
            </a:r>
          </a:p>
          <a:p>
            <a:pPr algn="ctr"/>
            <a:r>
              <a:rPr lang="en-GB" sz="1000" dirty="0">
                <a:solidFill>
                  <a:srgbClr val="21316A"/>
                </a:solidFill>
                <a:effectLst/>
                <a:latin typeface="Arial" panose="020B0604020202020204" pitchFamily="34" charset="0"/>
              </a:rPr>
              <a:t>Stateroom……….</a:t>
            </a:r>
            <a:br>
              <a:rPr lang="en-GB" sz="900" dirty="0">
                <a:solidFill>
                  <a:srgbClr val="21316A"/>
                </a:solidFill>
                <a:effectLst/>
                <a:latin typeface="Arial" panose="020B0604020202020204" pitchFamily="34" charset="0"/>
              </a:rPr>
            </a:br>
            <a:endParaRPr lang="en-GB" sz="900" dirty="0">
              <a:solidFill>
                <a:srgbClr val="21316A"/>
              </a:solidFill>
              <a:effectLst/>
              <a:latin typeface="Arial" panose="020B0604020202020204" pitchFamily="34" charset="0"/>
            </a:endParaRPr>
          </a:p>
          <a:p>
            <a:pPr algn="ctr"/>
            <a:r>
              <a:rPr lang="en-GB" b="1" dirty="0">
                <a:solidFill>
                  <a:srgbClr val="21316A"/>
                </a:solidFill>
                <a:effectLst/>
                <a:latin typeface="Arial" panose="020B0604020202020204" pitchFamily="34" charset="0"/>
              </a:rPr>
              <a:t>From </a:t>
            </a:r>
            <a:r>
              <a:rPr lang="en-GB" b="1" dirty="0">
                <a:solidFill>
                  <a:srgbClr val="21316A"/>
                </a:solidFill>
                <a:latin typeface="Arial" panose="020B0604020202020204" pitchFamily="34" charset="0"/>
              </a:rPr>
              <a:t>£0</a:t>
            </a:r>
            <a:r>
              <a:rPr lang="en-GB" b="1" dirty="0">
                <a:solidFill>
                  <a:srgbClr val="21316A"/>
                </a:solidFill>
                <a:effectLst/>
                <a:latin typeface="Arial" panose="020B0604020202020204" pitchFamily="34" charset="0"/>
              </a:rPr>
              <a:t>,000pp</a:t>
            </a:r>
            <a:r>
              <a:rPr lang="en-GB" b="1" baseline="30000" dirty="0">
                <a:solidFill>
                  <a:srgbClr val="21316A"/>
                </a:solidFill>
                <a:effectLst/>
                <a:latin typeface="Arial" panose="020B0604020202020204" pitchFamily="34" charset="0"/>
              </a:rPr>
              <a:t>*</a:t>
            </a:r>
          </a:p>
        </p:txBody>
      </p:sp>
      <p:sp>
        <p:nvSpPr>
          <p:cNvPr id="28" name="TextBox 27">
            <a:extLst>
              <a:ext uri="{FF2B5EF4-FFF2-40B4-BE49-F238E27FC236}">
                <a16:creationId xmlns:a16="http://schemas.microsoft.com/office/drawing/2014/main" id="{33F4150D-26E5-692F-9438-3B26012203F0}"/>
              </a:ext>
            </a:extLst>
          </p:cNvPr>
          <p:cNvSpPr txBox="1"/>
          <p:nvPr/>
        </p:nvSpPr>
        <p:spPr>
          <a:xfrm>
            <a:off x="3871620" y="6818508"/>
            <a:ext cx="3484872" cy="2108269"/>
          </a:xfrm>
          <a:prstGeom prst="rect">
            <a:avLst/>
          </a:prstGeom>
          <a:noFill/>
        </p:spPr>
        <p:txBody>
          <a:bodyPr wrap="square" rtlCol="0">
            <a:spAutoFit/>
          </a:bodyPr>
          <a:lstStyle/>
          <a:p>
            <a:pPr algn="ctr"/>
            <a:br>
              <a:rPr lang="en-GB" sz="900" dirty="0">
                <a:solidFill>
                  <a:srgbClr val="013C53"/>
                </a:solidFill>
                <a:effectLst/>
                <a:latin typeface="Arial" panose="020B0604020202020204" pitchFamily="34" charset="0"/>
              </a:rPr>
            </a:br>
            <a:r>
              <a:rPr lang="en-GB" sz="1400" b="1" dirty="0">
                <a:solidFill>
                  <a:srgbClr val="013C53"/>
                </a:solidFill>
                <a:effectLst/>
                <a:latin typeface="Arial" panose="020B0604020202020204" pitchFamily="34" charset="0"/>
              </a:rPr>
              <a:t> </a:t>
            </a:r>
            <a:r>
              <a:rPr lang="en-GB" sz="1600" b="1" dirty="0">
                <a:solidFill>
                  <a:srgbClr val="21316A"/>
                </a:solidFill>
                <a:effectLst/>
                <a:latin typeface="Arial" panose="020B0604020202020204" pitchFamily="34" charset="0"/>
              </a:rPr>
              <a:t>XXXXXXXXXXX</a:t>
            </a:r>
            <a:br>
              <a:rPr lang="en-GB" sz="900" dirty="0">
                <a:solidFill>
                  <a:srgbClr val="21316A"/>
                </a:solidFill>
                <a:effectLst/>
                <a:latin typeface="Arial" panose="020B0604020202020204" pitchFamily="34" charset="0"/>
              </a:rPr>
            </a:br>
            <a:endParaRPr lang="en-GB" sz="900" dirty="0">
              <a:solidFill>
                <a:srgbClr val="21316A"/>
              </a:solidFill>
              <a:effectLst/>
              <a:latin typeface="Arial" panose="020B0604020202020204" pitchFamily="34" charset="0"/>
            </a:endParaRPr>
          </a:p>
          <a:p>
            <a:pPr algn="ctr"/>
            <a:r>
              <a:rPr lang="en-GB" sz="1000" dirty="0">
                <a:solidFill>
                  <a:srgbClr val="21316A"/>
                </a:solidFill>
                <a:effectLst/>
                <a:latin typeface="Arial" panose="020B0604020202020204" pitchFamily="34" charset="0"/>
              </a:rPr>
              <a:t>X Night Voyage</a:t>
            </a:r>
          </a:p>
          <a:p>
            <a:pPr algn="ctr"/>
            <a:r>
              <a:rPr lang="en-GB" sz="1000" b="1" dirty="0">
                <a:solidFill>
                  <a:srgbClr val="21316A"/>
                </a:solidFill>
                <a:effectLst/>
                <a:latin typeface="Arial" panose="020B0604020202020204" pitchFamily="34" charset="0"/>
              </a:rPr>
              <a:t>SHIP</a:t>
            </a:r>
            <a:endParaRPr lang="en-GB" sz="1000" baseline="30000" dirty="0">
              <a:solidFill>
                <a:srgbClr val="21316A"/>
              </a:solidFill>
              <a:effectLst/>
              <a:latin typeface="Arial" panose="020B0604020202020204" pitchFamily="34" charset="0"/>
            </a:endParaRPr>
          </a:p>
          <a:p>
            <a:pPr algn="ctr"/>
            <a:r>
              <a:rPr lang="en-GB" sz="1000" dirty="0">
                <a:solidFill>
                  <a:srgbClr val="21316A"/>
                </a:solidFill>
                <a:latin typeface="Arial" panose="020B0604020202020204" pitchFamily="34" charset="0"/>
              </a:rPr>
              <a:t>Date…..</a:t>
            </a:r>
            <a:endParaRPr lang="en-GB" sz="1000" dirty="0">
              <a:solidFill>
                <a:srgbClr val="21316A"/>
              </a:solidFill>
              <a:effectLst/>
              <a:latin typeface="Arial" panose="020B0604020202020204" pitchFamily="34" charset="0"/>
            </a:endParaRPr>
          </a:p>
          <a:p>
            <a:pPr algn="ctr"/>
            <a:r>
              <a:rPr lang="en-GB" sz="1000" dirty="0">
                <a:solidFill>
                  <a:srgbClr val="21316A"/>
                </a:solidFill>
                <a:effectLst/>
                <a:latin typeface="Arial" panose="020B0604020202020204" pitchFamily="34" charset="0"/>
              </a:rPr>
              <a:t>X Countries – X Ports – X Overnights</a:t>
            </a:r>
          </a:p>
          <a:p>
            <a:pPr algn="ctr"/>
            <a:r>
              <a:rPr lang="en-GB" sz="1000" dirty="0">
                <a:solidFill>
                  <a:srgbClr val="21316A"/>
                </a:solidFill>
                <a:effectLst/>
                <a:latin typeface="Arial" panose="020B0604020202020204" pitchFamily="34" charset="0"/>
              </a:rPr>
              <a:t>Experience xxxxxxxxxxxxxxxxxx</a:t>
            </a:r>
          </a:p>
          <a:p>
            <a:pPr algn="ctr"/>
            <a:r>
              <a:rPr lang="en-GB" sz="1000" dirty="0">
                <a:solidFill>
                  <a:srgbClr val="21316A"/>
                </a:solidFill>
                <a:effectLst/>
                <a:latin typeface="Arial" panose="020B0604020202020204" pitchFamily="34" charset="0"/>
              </a:rPr>
              <a:t>xxxxxxxxxxx Flights </a:t>
            </a:r>
          </a:p>
          <a:p>
            <a:pPr algn="ctr"/>
            <a:r>
              <a:rPr lang="en-GB" sz="1000" dirty="0">
                <a:solidFill>
                  <a:srgbClr val="21316A"/>
                </a:solidFill>
                <a:effectLst/>
                <a:latin typeface="Arial" panose="020B0604020202020204" pitchFamily="34" charset="0"/>
              </a:rPr>
              <a:t>Stateroom……….</a:t>
            </a:r>
            <a:br>
              <a:rPr lang="en-GB" sz="900" dirty="0">
                <a:solidFill>
                  <a:srgbClr val="21316A"/>
                </a:solidFill>
                <a:effectLst/>
                <a:latin typeface="Arial" panose="020B0604020202020204" pitchFamily="34" charset="0"/>
              </a:rPr>
            </a:br>
            <a:endParaRPr lang="en-GB" sz="900" dirty="0">
              <a:solidFill>
                <a:srgbClr val="21316A"/>
              </a:solidFill>
              <a:effectLst/>
              <a:latin typeface="Arial" panose="020B0604020202020204" pitchFamily="34" charset="0"/>
            </a:endParaRPr>
          </a:p>
          <a:p>
            <a:pPr algn="ctr"/>
            <a:r>
              <a:rPr lang="en-GB" b="1" dirty="0">
                <a:solidFill>
                  <a:srgbClr val="21316A"/>
                </a:solidFill>
                <a:effectLst/>
                <a:latin typeface="Arial" panose="020B0604020202020204" pitchFamily="34" charset="0"/>
              </a:rPr>
              <a:t>From </a:t>
            </a:r>
            <a:r>
              <a:rPr lang="en-GB" b="1" dirty="0">
                <a:solidFill>
                  <a:srgbClr val="21316A"/>
                </a:solidFill>
                <a:latin typeface="Arial" panose="020B0604020202020204" pitchFamily="34" charset="0"/>
              </a:rPr>
              <a:t>£0</a:t>
            </a:r>
            <a:r>
              <a:rPr lang="en-GB" b="1" dirty="0">
                <a:solidFill>
                  <a:srgbClr val="21316A"/>
                </a:solidFill>
                <a:effectLst/>
                <a:latin typeface="Arial" panose="020B0604020202020204" pitchFamily="34" charset="0"/>
              </a:rPr>
              <a:t>,000pp</a:t>
            </a:r>
            <a:r>
              <a:rPr lang="en-GB" b="1" baseline="30000" dirty="0">
                <a:solidFill>
                  <a:srgbClr val="21316A"/>
                </a:solidFill>
                <a:effectLst/>
                <a:latin typeface="Arial" panose="020B0604020202020204" pitchFamily="34" charset="0"/>
              </a:rPr>
              <a:t>*</a:t>
            </a:r>
          </a:p>
        </p:txBody>
      </p:sp>
      <p:sp>
        <p:nvSpPr>
          <p:cNvPr id="29" name="TextBox 28">
            <a:extLst>
              <a:ext uri="{FF2B5EF4-FFF2-40B4-BE49-F238E27FC236}">
                <a16:creationId xmlns:a16="http://schemas.microsoft.com/office/drawing/2014/main" id="{C2B81BF7-DAF0-58FB-5D81-8A29DA51D0A1}"/>
              </a:ext>
            </a:extLst>
          </p:cNvPr>
          <p:cNvSpPr txBox="1"/>
          <p:nvPr/>
        </p:nvSpPr>
        <p:spPr>
          <a:xfrm>
            <a:off x="173380" y="4701902"/>
            <a:ext cx="3484872" cy="2108269"/>
          </a:xfrm>
          <a:prstGeom prst="rect">
            <a:avLst/>
          </a:prstGeom>
          <a:noFill/>
        </p:spPr>
        <p:txBody>
          <a:bodyPr wrap="square" rtlCol="0">
            <a:spAutoFit/>
          </a:bodyPr>
          <a:lstStyle/>
          <a:p>
            <a:pPr algn="ctr"/>
            <a:br>
              <a:rPr lang="en-GB" sz="900" dirty="0">
                <a:solidFill>
                  <a:srgbClr val="013C53"/>
                </a:solidFill>
                <a:effectLst/>
                <a:latin typeface="Arial" panose="020B0604020202020204" pitchFamily="34" charset="0"/>
              </a:rPr>
            </a:br>
            <a:r>
              <a:rPr lang="en-GB" sz="1400" b="1" dirty="0">
                <a:solidFill>
                  <a:srgbClr val="21316A"/>
                </a:solidFill>
                <a:effectLst/>
                <a:latin typeface="Arial" panose="020B0604020202020204" pitchFamily="34" charset="0"/>
              </a:rPr>
              <a:t> </a:t>
            </a:r>
            <a:r>
              <a:rPr lang="en-GB" sz="1600" b="1" dirty="0">
                <a:solidFill>
                  <a:srgbClr val="21316A"/>
                </a:solidFill>
                <a:effectLst/>
                <a:latin typeface="Arial" panose="020B0604020202020204" pitchFamily="34" charset="0"/>
              </a:rPr>
              <a:t>XXXXXXXXXXX</a:t>
            </a:r>
            <a:br>
              <a:rPr lang="en-GB" sz="900" dirty="0">
                <a:solidFill>
                  <a:srgbClr val="21316A"/>
                </a:solidFill>
                <a:effectLst/>
                <a:latin typeface="Arial" panose="020B0604020202020204" pitchFamily="34" charset="0"/>
              </a:rPr>
            </a:br>
            <a:endParaRPr lang="en-GB" sz="900" dirty="0">
              <a:solidFill>
                <a:srgbClr val="21316A"/>
              </a:solidFill>
              <a:effectLst/>
              <a:latin typeface="Arial" panose="020B0604020202020204" pitchFamily="34" charset="0"/>
            </a:endParaRPr>
          </a:p>
          <a:p>
            <a:pPr algn="ctr"/>
            <a:r>
              <a:rPr lang="en-GB" sz="1000" dirty="0">
                <a:solidFill>
                  <a:srgbClr val="21316A"/>
                </a:solidFill>
                <a:effectLst/>
                <a:latin typeface="Arial" panose="020B0604020202020204" pitchFamily="34" charset="0"/>
              </a:rPr>
              <a:t>X Night Voyage</a:t>
            </a:r>
          </a:p>
          <a:p>
            <a:pPr algn="ctr"/>
            <a:r>
              <a:rPr lang="en-GB" sz="1000" b="1" dirty="0">
                <a:solidFill>
                  <a:srgbClr val="21316A"/>
                </a:solidFill>
                <a:effectLst/>
                <a:latin typeface="Arial" panose="020B0604020202020204" pitchFamily="34" charset="0"/>
              </a:rPr>
              <a:t>SHIP</a:t>
            </a:r>
            <a:endParaRPr lang="en-GB" sz="1000" baseline="30000" dirty="0">
              <a:solidFill>
                <a:srgbClr val="21316A"/>
              </a:solidFill>
              <a:effectLst/>
              <a:latin typeface="Arial" panose="020B0604020202020204" pitchFamily="34" charset="0"/>
            </a:endParaRPr>
          </a:p>
          <a:p>
            <a:pPr algn="ctr"/>
            <a:r>
              <a:rPr lang="en-GB" sz="1000" dirty="0">
                <a:solidFill>
                  <a:srgbClr val="21316A"/>
                </a:solidFill>
                <a:latin typeface="Arial" panose="020B0604020202020204" pitchFamily="34" charset="0"/>
              </a:rPr>
              <a:t>Date…..</a:t>
            </a:r>
            <a:endParaRPr lang="en-GB" sz="1000" dirty="0">
              <a:solidFill>
                <a:srgbClr val="21316A"/>
              </a:solidFill>
              <a:effectLst/>
              <a:latin typeface="Arial" panose="020B0604020202020204" pitchFamily="34" charset="0"/>
            </a:endParaRPr>
          </a:p>
          <a:p>
            <a:pPr algn="ctr"/>
            <a:r>
              <a:rPr lang="en-GB" sz="1000" dirty="0">
                <a:solidFill>
                  <a:srgbClr val="21316A"/>
                </a:solidFill>
                <a:effectLst/>
                <a:latin typeface="Arial" panose="020B0604020202020204" pitchFamily="34" charset="0"/>
              </a:rPr>
              <a:t>X Countries – X Ports – X Overnights</a:t>
            </a:r>
          </a:p>
          <a:p>
            <a:pPr algn="ctr"/>
            <a:r>
              <a:rPr lang="en-GB" sz="1000" dirty="0">
                <a:solidFill>
                  <a:srgbClr val="21316A"/>
                </a:solidFill>
                <a:effectLst/>
                <a:latin typeface="Arial" panose="020B0604020202020204" pitchFamily="34" charset="0"/>
              </a:rPr>
              <a:t>Experience xxxxxxxxxxxxxxxxxx</a:t>
            </a:r>
          </a:p>
          <a:p>
            <a:pPr algn="ctr"/>
            <a:r>
              <a:rPr lang="en-GB" sz="1000" dirty="0">
                <a:solidFill>
                  <a:srgbClr val="21316A"/>
                </a:solidFill>
                <a:effectLst/>
                <a:latin typeface="Arial" panose="020B0604020202020204" pitchFamily="34" charset="0"/>
              </a:rPr>
              <a:t>xxxxxxxxxxx Flights </a:t>
            </a:r>
          </a:p>
          <a:p>
            <a:pPr algn="ctr"/>
            <a:r>
              <a:rPr lang="en-GB" sz="1000" dirty="0">
                <a:solidFill>
                  <a:srgbClr val="21316A"/>
                </a:solidFill>
                <a:effectLst/>
                <a:latin typeface="Arial" panose="020B0604020202020204" pitchFamily="34" charset="0"/>
              </a:rPr>
              <a:t>Stateroom……….</a:t>
            </a:r>
            <a:br>
              <a:rPr lang="en-GB" sz="900" dirty="0">
                <a:solidFill>
                  <a:srgbClr val="21316A"/>
                </a:solidFill>
                <a:effectLst/>
                <a:latin typeface="Arial" panose="020B0604020202020204" pitchFamily="34" charset="0"/>
              </a:rPr>
            </a:br>
            <a:endParaRPr lang="en-GB" sz="900" dirty="0">
              <a:solidFill>
                <a:srgbClr val="21316A"/>
              </a:solidFill>
              <a:effectLst/>
              <a:latin typeface="Arial" panose="020B0604020202020204" pitchFamily="34" charset="0"/>
            </a:endParaRPr>
          </a:p>
          <a:p>
            <a:pPr algn="ctr"/>
            <a:r>
              <a:rPr lang="en-GB" b="1" dirty="0">
                <a:solidFill>
                  <a:srgbClr val="21316A"/>
                </a:solidFill>
                <a:effectLst/>
                <a:latin typeface="Arial" panose="020B0604020202020204" pitchFamily="34" charset="0"/>
              </a:rPr>
              <a:t>From </a:t>
            </a:r>
            <a:r>
              <a:rPr lang="en-GB" b="1" dirty="0">
                <a:solidFill>
                  <a:srgbClr val="21316A"/>
                </a:solidFill>
                <a:latin typeface="Arial" panose="020B0604020202020204" pitchFamily="34" charset="0"/>
              </a:rPr>
              <a:t>£0</a:t>
            </a:r>
            <a:r>
              <a:rPr lang="en-GB" b="1" dirty="0">
                <a:solidFill>
                  <a:srgbClr val="21316A"/>
                </a:solidFill>
                <a:effectLst/>
                <a:latin typeface="Arial" panose="020B0604020202020204" pitchFamily="34" charset="0"/>
              </a:rPr>
              <a:t>,000pp</a:t>
            </a:r>
            <a:r>
              <a:rPr lang="en-GB" b="1" baseline="30000" dirty="0">
                <a:solidFill>
                  <a:srgbClr val="21316A"/>
                </a:solidFill>
                <a:effectLst/>
                <a:latin typeface="Arial" panose="020B0604020202020204" pitchFamily="34" charset="0"/>
              </a:rPr>
              <a:t>*</a:t>
            </a:r>
          </a:p>
        </p:txBody>
      </p:sp>
      <p:sp>
        <p:nvSpPr>
          <p:cNvPr id="30" name="TextBox 29">
            <a:extLst>
              <a:ext uri="{FF2B5EF4-FFF2-40B4-BE49-F238E27FC236}">
                <a16:creationId xmlns:a16="http://schemas.microsoft.com/office/drawing/2014/main" id="{7001DFBC-1B37-B2AD-FC47-1CE6BBD90B19}"/>
              </a:ext>
            </a:extLst>
          </p:cNvPr>
          <p:cNvSpPr txBox="1"/>
          <p:nvPr/>
        </p:nvSpPr>
        <p:spPr>
          <a:xfrm>
            <a:off x="3871620" y="4617749"/>
            <a:ext cx="3484872" cy="2108269"/>
          </a:xfrm>
          <a:prstGeom prst="rect">
            <a:avLst/>
          </a:prstGeom>
          <a:noFill/>
        </p:spPr>
        <p:txBody>
          <a:bodyPr wrap="square" rtlCol="0">
            <a:spAutoFit/>
          </a:bodyPr>
          <a:lstStyle/>
          <a:p>
            <a:pPr algn="ctr"/>
            <a:br>
              <a:rPr lang="en-GB" sz="900" dirty="0">
                <a:solidFill>
                  <a:srgbClr val="013C53"/>
                </a:solidFill>
                <a:effectLst/>
                <a:latin typeface="Arial" panose="020B0604020202020204" pitchFamily="34" charset="0"/>
              </a:rPr>
            </a:br>
            <a:r>
              <a:rPr lang="en-GB" sz="1400" b="1" dirty="0">
                <a:solidFill>
                  <a:srgbClr val="013C53"/>
                </a:solidFill>
                <a:effectLst/>
                <a:latin typeface="Arial" panose="020B0604020202020204" pitchFamily="34" charset="0"/>
              </a:rPr>
              <a:t> </a:t>
            </a:r>
            <a:r>
              <a:rPr lang="en-GB" sz="1600" b="1" dirty="0">
                <a:solidFill>
                  <a:srgbClr val="21316A"/>
                </a:solidFill>
                <a:effectLst/>
                <a:latin typeface="Arial" panose="020B0604020202020204" pitchFamily="34" charset="0"/>
              </a:rPr>
              <a:t>XXXXXXXXXXX</a:t>
            </a:r>
            <a:br>
              <a:rPr lang="en-GB" sz="900" dirty="0">
                <a:solidFill>
                  <a:srgbClr val="21316A"/>
                </a:solidFill>
                <a:effectLst/>
                <a:latin typeface="Arial" panose="020B0604020202020204" pitchFamily="34" charset="0"/>
              </a:rPr>
            </a:br>
            <a:endParaRPr lang="en-GB" sz="900" dirty="0">
              <a:solidFill>
                <a:srgbClr val="21316A"/>
              </a:solidFill>
              <a:effectLst/>
              <a:latin typeface="Arial" panose="020B0604020202020204" pitchFamily="34" charset="0"/>
            </a:endParaRPr>
          </a:p>
          <a:p>
            <a:pPr algn="ctr"/>
            <a:r>
              <a:rPr lang="en-GB" sz="1000" dirty="0">
                <a:solidFill>
                  <a:srgbClr val="21316A"/>
                </a:solidFill>
                <a:effectLst/>
                <a:latin typeface="Arial" panose="020B0604020202020204" pitchFamily="34" charset="0"/>
              </a:rPr>
              <a:t>X Night Voyage</a:t>
            </a:r>
          </a:p>
          <a:p>
            <a:pPr algn="ctr"/>
            <a:r>
              <a:rPr lang="en-GB" sz="1000" b="1" dirty="0">
                <a:solidFill>
                  <a:srgbClr val="21316A"/>
                </a:solidFill>
                <a:effectLst/>
                <a:latin typeface="Arial" panose="020B0604020202020204" pitchFamily="34" charset="0"/>
              </a:rPr>
              <a:t>SHIP</a:t>
            </a:r>
            <a:endParaRPr lang="en-GB" sz="1000" baseline="30000" dirty="0">
              <a:solidFill>
                <a:srgbClr val="21316A"/>
              </a:solidFill>
              <a:effectLst/>
              <a:latin typeface="Arial" panose="020B0604020202020204" pitchFamily="34" charset="0"/>
            </a:endParaRPr>
          </a:p>
          <a:p>
            <a:pPr algn="ctr"/>
            <a:r>
              <a:rPr lang="en-GB" sz="1000" dirty="0">
                <a:solidFill>
                  <a:srgbClr val="21316A"/>
                </a:solidFill>
                <a:latin typeface="Arial" panose="020B0604020202020204" pitchFamily="34" charset="0"/>
              </a:rPr>
              <a:t>Date…..</a:t>
            </a:r>
            <a:endParaRPr lang="en-GB" sz="1000" dirty="0">
              <a:solidFill>
                <a:srgbClr val="21316A"/>
              </a:solidFill>
              <a:effectLst/>
              <a:latin typeface="Arial" panose="020B0604020202020204" pitchFamily="34" charset="0"/>
            </a:endParaRPr>
          </a:p>
          <a:p>
            <a:pPr algn="ctr"/>
            <a:r>
              <a:rPr lang="en-GB" sz="1000" dirty="0">
                <a:solidFill>
                  <a:srgbClr val="21316A"/>
                </a:solidFill>
                <a:effectLst/>
                <a:latin typeface="Arial" panose="020B0604020202020204" pitchFamily="34" charset="0"/>
              </a:rPr>
              <a:t>X Countries – X Ports – X Overnights</a:t>
            </a:r>
          </a:p>
          <a:p>
            <a:pPr algn="ctr"/>
            <a:r>
              <a:rPr lang="en-GB" sz="1000" dirty="0">
                <a:solidFill>
                  <a:srgbClr val="21316A"/>
                </a:solidFill>
                <a:effectLst/>
                <a:latin typeface="Arial" panose="020B0604020202020204" pitchFamily="34" charset="0"/>
              </a:rPr>
              <a:t>Experience xxxxxxxxxxxxxxxxxx</a:t>
            </a:r>
          </a:p>
          <a:p>
            <a:pPr algn="ctr"/>
            <a:r>
              <a:rPr lang="en-GB" sz="1000" dirty="0">
                <a:solidFill>
                  <a:srgbClr val="21316A"/>
                </a:solidFill>
                <a:effectLst/>
                <a:latin typeface="Arial" panose="020B0604020202020204" pitchFamily="34" charset="0"/>
              </a:rPr>
              <a:t>xxxxxxxxxxx Flights </a:t>
            </a:r>
          </a:p>
          <a:p>
            <a:pPr algn="ctr"/>
            <a:r>
              <a:rPr lang="en-GB" sz="1000" dirty="0">
                <a:solidFill>
                  <a:srgbClr val="21316A"/>
                </a:solidFill>
                <a:effectLst/>
                <a:latin typeface="Arial" panose="020B0604020202020204" pitchFamily="34" charset="0"/>
              </a:rPr>
              <a:t>Stateroom……….</a:t>
            </a:r>
            <a:br>
              <a:rPr lang="en-GB" sz="900" dirty="0">
                <a:solidFill>
                  <a:srgbClr val="21316A"/>
                </a:solidFill>
                <a:effectLst/>
                <a:latin typeface="Arial" panose="020B0604020202020204" pitchFamily="34" charset="0"/>
              </a:rPr>
            </a:br>
            <a:endParaRPr lang="en-GB" sz="900" dirty="0">
              <a:solidFill>
                <a:srgbClr val="21316A"/>
              </a:solidFill>
              <a:effectLst/>
              <a:latin typeface="Arial" panose="020B0604020202020204" pitchFamily="34" charset="0"/>
            </a:endParaRPr>
          </a:p>
          <a:p>
            <a:pPr algn="ctr"/>
            <a:r>
              <a:rPr lang="en-GB" b="1" dirty="0">
                <a:solidFill>
                  <a:srgbClr val="21316A"/>
                </a:solidFill>
                <a:effectLst/>
                <a:latin typeface="Arial" panose="020B0604020202020204" pitchFamily="34" charset="0"/>
              </a:rPr>
              <a:t>From </a:t>
            </a:r>
            <a:r>
              <a:rPr lang="en-GB" b="1" dirty="0">
                <a:solidFill>
                  <a:srgbClr val="21316A"/>
                </a:solidFill>
                <a:latin typeface="Arial" panose="020B0604020202020204" pitchFamily="34" charset="0"/>
              </a:rPr>
              <a:t>£0</a:t>
            </a:r>
            <a:r>
              <a:rPr lang="en-GB" b="1" dirty="0">
                <a:solidFill>
                  <a:srgbClr val="21316A"/>
                </a:solidFill>
                <a:effectLst/>
                <a:latin typeface="Arial" panose="020B0604020202020204" pitchFamily="34" charset="0"/>
              </a:rPr>
              <a:t>,000pp</a:t>
            </a:r>
            <a:r>
              <a:rPr lang="en-GB" b="1" baseline="30000" dirty="0">
                <a:solidFill>
                  <a:srgbClr val="21316A"/>
                </a:solidFill>
                <a:effectLst/>
                <a:latin typeface="Arial" panose="020B0604020202020204" pitchFamily="34" charset="0"/>
              </a:rPr>
              <a:t>*</a:t>
            </a:r>
          </a:p>
        </p:txBody>
      </p:sp>
      <p:sp>
        <p:nvSpPr>
          <p:cNvPr id="3" name="Rectangle 2">
            <a:extLst>
              <a:ext uri="{FF2B5EF4-FFF2-40B4-BE49-F238E27FC236}">
                <a16:creationId xmlns:a16="http://schemas.microsoft.com/office/drawing/2014/main" id="{EFEF04C8-7F67-22DD-D065-73479EFBF742}"/>
              </a:ext>
            </a:extLst>
          </p:cNvPr>
          <p:cNvSpPr/>
          <p:nvPr/>
        </p:nvSpPr>
        <p:spPr>
          <a:xfrm>
            <a:off x="0" y="4024660"/>
            <a:ext cx="7559674" cy="611677"/>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400" b="1" dirty="0">
                <a:solidFill>
                  <a:srgbClr val="21316A"/>
                </a:solidFill>
                <a:effectLst/>
                <a:latin typeface="Arial" panose="020B0604020202020204" pitchFamily="34" charset="0"/>
                <a:cs typeface="Arial" panose="020B0604020202020204" pitchFamily="34" charset="0"/>
              </a:rPr>
              <a:t>FEATURED SAILING ITINERARIES</a:t>
            </a:r>
          </a:p>
        </p:txBody>
      </p:sp>
      <p:pic>
        <p:nvPicPr>
          <p:cNvPr id="8" name="Picture 7">
            <a:extLst>
              <a:ext uri="{FF2B5EF4-FFF2-40B4-BE49-F238E27FC236}">
                <a16:creationId xmlns:a16="http://schemas.microsoft.com/office/drawing/2014/main" id="{C50C8143-37D4-A012-19F8-3FE16A76C8C3}"/>
              </a:ext>
            </a:extLst>
          </p:cNvPr>
          <p:cNvPicPr>
            <a:picLocks noChangeAspect="1"/>
          </p:cNvPicPr>
          <p:nvPr/>
        </p:nvPicPr>
        <p:blipFill>
          <a:blip r:embed="rId3"/>
          <a:srcRect t="24407" r="21649"/>
          <a:stretch>
            <a:fillRect/>
          </a:stretch>
        </p:blipFill>
        <p:spPr>
          <a:xfrm>
            <a:off x="0" y="-53845"/>
            <a:ext cx="7559675" cy="3839353"/>
          </a:xfrm>
          <a:prstGeom prst="rect">
            <a:avLst/>
          </a:prstGeom>
        </p:spPr>
      </p:pic>
      <p:pic>
        <p:nvPicPr>
          <p:cNvPr id="9" name="Picture 8">
            <a:extLst>
              <a:ext uri="{FF2B5EF4-FFF2-40B4-BE49-F238E27FC236}">
                <a16:creationId xmlns:a16="http://schemas.microsoft.com/office/drawing/2014/main" id="{1F02AA48-5F15-C9FB-4BD1-448A29E894E6}"/>
              </a:ext>
            </a:extLst>
          </p:cNvPr>
          <p:cNvPicPr>
            <a:picLocks noChangeAspect="1"/>
          </p:cNvPicPr>
          <p:nvPr/>
        </p:nvPicPr>
        <p:blipFill>
          <a:blip r:embed="rId4"/>
          <a:stretch>
            <a:fillRect/>
          </a:stretch>
        </p:blipFill>
        <p:spPr>
          <a:xfrm>
            <a:off x="2689559" y="535289"/>
            <a:ext cx="2029208" cy="520865"/>
          </a:xfrm>
          <a:prstGeom prst="rect">
            <a:avLst/>
          </a:prstGeom>
          <a:effectLst>
            <a:outerShdw blurRad="126301" dist="50800" dir="5400000" sx="22735" sy="22735" algn="ctr" rotWithShape="0">
              <a:srgbClr val="000000">
                <a:alpha val="43137"/>
              </a:srgbClr>
            </a:outerShdw>
          </a:effectLst>
        </p:spPr>
      </p:pic>
      <p:pic>
        <p:nvPicPr>
          <p:cNvPr id="11" name="Picture 10">
            <a:extLst>
              <a:ext uri="{FF2B5EF4-FFF2-40B4-BE49-F238E27FC236}">
                <a16:creationId xmlns:a16="http://schemas.microsoft.com/office/drawing/2014/main" id="{ED06426A-3E32-BFC3-D1DE-5EC1A7A6B125}"/>
              </a:ext>
            </a:extLst>
          </p:cNvPr>
          <p:cNvPicPr>
            <a:picLocks noChangeAspect="1"/>
          </p:cNvPicPr>
          <p:nvPr/>
        </p:nvPicPr>
        <p:blipFill>
          <a:blip r:embed="rId5"/>
          <a:stretch>
            <a:fillRect/>
          </a:stretch>
        </p:blipFill>
        <p:spPr>
          <a:xfrm>
            <a:off x="276006" y="-53844"/>
            <a:ext cx="1112527" cy="1699132"/>
          </a:xfrm>
          <a:prstGeom prst="rect">
            <a:avLst/>
          </a:prstGeom>
        </p:spPr>
      </p:pic>
      <p:pic>
        <p:nvPicPr>
          <p:cNvPr id="12" name="Picture 11">
            <a:extLst>
              <a:ext uri="{FF2B5EF4-FFF2-40B4-BE49-F238E27FC236}">
                <a16:creationId xmlns:a16="http://schemas.microsoft.com/office/drawing/2014/main" id="{F2FBDD2E-0057-CA16-E482-BF8DBEAF54C5}"/>
              </a:ext>
            </a:extLst>
          </p:cNvPr>
          <p:cNvPicPr>
            <a:picLocks noChangeAspect="1"/>
          </p:cNvPicPr>
          <p:nvPr/>
        </p:nvPicPr>
        <p:blipFill>
          <a:blip r:embed="rId6"/>
          <a:stretch>
            <a:fillRect/>
          </a:stretch>
        </p:blipFill>
        <p:spPr>
          <a:xfrm>
            <a:off x="1969246" y="1384922"/>
            <a:ext cx="3619593" cy="1651820"/>
          </a:xfrm>
          <a:prstGeom prst="rect">
            <a:avLst/>
          </a:prstGeom>
          <a:effectLst>
            <a:outerShdw blurRad="249670" dist="58205" dir="3159273" sx="93992" sy="93992" algn="ctr" rotWithShape="0">
              <a:schemeClr val="tx1">
                <a:alpha val="71927"/>
              </a:schemeClr>
            </a:outerShdw>
          </a:effectLst>
        </p:spPr>
      </p:pic>
      <p:sp>
        <p:nvSpPr>
          <p:cNvPr id="14" name="TextBox 13">
            <a:extLst>
              <a:ext uri="{FF2B5EF4-FFF2-40B4-BE49-F238E27FC236}">
                <a16:creationId xmlns:a16="http://schemas.microsoft.com/office/drawing/2014/main" id="{26E88C1F-C0BE-2DBF-B3F7-CB72F8E7FBD3}"/>
              </a:ext>
            </a:extLst>
          </p:cNvPr>
          <p:cNvSpPr txBox="1"/>
          <p:nvPr/>
        </p:nvSpPr>
        <p:spPr>
          <a:xfrm>
            <a:off x="715617" y="10388957"/>
            <a:ext cx="5724940" cy="276999"/>
          </a:xfrm>
          <a:prstGeom prst="rect">
            <a:avLst/>
          </a:prstGeom>
          <a:noFill/>
        </p:spPr>
        <p:txBody>
          <a:bodyPr wrap="square" rtlCol="0">
            <a:spAutoFit/>
          </a:bodyPr>
          <a:lstStyle/>
          <a:p>
            <a:pPr algn="ctr"/>
            <a:r>
              <a:rPr lang="en-GB" sz="600" dirty="0">
                <a:solidFill>
                  <a:schemeClr val="bg1"/>
                </a:solidFill>
                <a:latin typeface="Brandon Grotesque Regular" panose="020B0503020203060202" pitchFamily="34" charset="77"/>
              </a:rPr>
              <a:t>*The $750 USD Onboard Credit offer applies to new, individual bookings in all stateroom categories (promotional guarantee staterooms excluded) on select sailings booked made before 30 September 2025. Terms and conditions apply, visit Azamara.com for full details.</a:t>
            </a:r>
          </a:p>
        </p:txBody>
      </p:sp>
    </p:spTree>
    <p:extLst>
      <p:ext uri="{BB962C8B-B14F-4D97-AF65-F5344CB8AC3E}">
        <p14:creationId xmlns:p14="http://schemas.microsoft.com/office/powerpoint/2010/main" val="2864429464"/>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2013 - 2022"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ba6e64ec-b061-4ef9-925c-be5efbd33eb1" xsi:nil="true"/>
    <lcf76f155ced4ddcb4097134ff3c332f xmlns="f792690d-879f-46d8-925c-4171572e1f59">
      <Terms xmlns="http://schemas.microsoft.com/office/infopath/2007/PartnerControls"/>
    </lcf76f155ced4ddcb4097134ff3c332f>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9FEA7D74A7BF864BA00741367FEEF239" ma:contentTypeVersion="17" ma:contentTypeDescription="Create a new document." ma:contentTypeScope="" ma:versionID="0b4f082f317e4dbfad4d634b8033c272">
  <xsd:schema xmlns:xsd="http://www.w3.org/2001/XMLSchema" xmlns:xs="http://www.w3.org/2001/XMLSchema" xmlns:p="http://schemas.microsoft.com/office/2006/metadata/properties" xmlns:ns2="f792690d-879f-46d8-925c-4171572e1f59" xmlns:ns3="ba6e64ec-b061-4ef9-925c-be5efbd33eb1" targetNamespace="http://schemas.microsoft.com/office/2006/metadata/properties" ma:root="true" ma:fieldsID="3e540ca5768908ac3a4caf61371e52fb" ns2:_="" ns3:_="">
    <xsd:import namespace="f792690d-879f-46d8-925c-4171572e1f59"/>
    <xsd:import namespace="ba6e64ec-b061-4ef9-925c-be5efbd33eb1"/>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GenerationTime" minOccurs="0"/>
                <xsd:element ref="ns2:MediaServiceEventHashCode" minOccurs="0"/>
                <xsd:element ref="ns2:MediaServiceOCR" minOccurs="0"/>
                <xsd:element ref="ns2:MediaServiceDateTaken" minOccurs="0"/>
                <xsd:element ref="ns2:MediaServiceAutoKeyPoints" minOccurs="0"/>
                <xsd:element ref="ns2:MediaServiceKeyPoints" minOccurs="0"/>
                <xsd:element ref="ns2:MediaLengthInSeconds" minOccurs="0"/>
                <xsd:element ref="ns2:MediaServiceLocation" minOccurs="0"/>
                <xsd:element ref="ns2:lcf76f155ced4ddcb4097134ff3c332f" minOccurs="0"/>
                <xsd:element ref="ns3:TaxCatchAll" minOccurs="0"/>
                <xsd:element ref="ns2:MediaServiceObjectDetectorVersions" minOccurs="0"/>
                <xsd:element ref="ns2:MediaServiceSearchPropertie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f792690d-879f-46d8-925c-4171572e1f5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GenerationTime" ma:index="11" nillable="true" ma:displayName="MediaServiceGenerationTime" ma:hidden="true" ma:internalName="MediaServiceGenerationTime"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ServiceAutoKeyPoints" ma:index="15" nillable="true" ma:displayName="MediaServiceAutoKeyPoints" ma:hidden="true" ma:internalName="MediaServiceAutoKeyPoints" ma:readOnly="true">
      <xsd:simpleType>
        <xsd:restriction base="dms:Note"/>
      </xsd:simpleType>
    </xsd:element>
    <xsd:element name="MediaServiceKeyPoints" ma:index="16" nillable="true" ma:displayName="KeyPoints" ma:internalName="MediaServiceKeyPoints" ma:readOnly="true">
      <xsd:simpleType>
        <xsd:restriction base="dms:Note">
          <xsd:maxLength value="255"/>
        </xsd:restriction>
      </xsd:simpleType>
    </xsd:element>
    <xsd:element name="MediaLengthInSeconds" ma:index="17" nillable="true" ma:displayName="Length (seconds)" ma:internalName="MediaLengthInSeconds" ma:readOnly="true">
      <xsd:simpleType>
        <xsd:restriction base="dms:Unknown"/>
      </xsd:simpleType>
    </xsd:element>
    <xsd:element name="MediaServiceLocation" ma:index="18" nillable="true" ma:displayName="Location" ma:internalName="MediaServiceLocation" ma:readOnly="true">
      <xsd:simpleType>
        <xsd:restriction base="dms:Text"/>
      </xsd:simpleType>
    </xsd:element>
    <xsd:element name="lcf76f155ced4ddcb4097134ff3c332f" ma:index="20" nillable="true" ma:taxonomy="true" ma:internalName="lcf76f155ced4ddcb4097134ff3c332f" ma:taxonomyFieldName="MediaServiceImageTags" ma:displayName="Image Tags" ma:readOnly="false" ma:fieldId="{5cf76f15-5ced-4ddc-b409-7134ff3c332f}" ma:taxonomyMulti="true" ma:sspId="99ff17d2-5e37-428c-a9a5-6f2642e1fa96"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2" nillable="true" ma:displayName="MediaServiceObjectDetectorVersions" ma:hidden="true" ma:indexed="true" ma:internalName="MediaServiceObjectDetectorVersions" ma:readOnly="true">
      <xsd:simpleType>
        <xsd:restriction base="dms:Text"/>
      </xsd:simpleType>
    </xsd:element>
    <xsd:element name="MediaServiceSearchProperties" ma:index="23" nillable="true" ma:displayName="MediaServiceSearchProperties" ma:hidden="true" ma:internalName="MediaServiceSearchProperties" ma:readOnly="true">
      <xsd:simpleType>
        <xsd:restriction base="dms:Note"/>
      </xsd:simpleType>
    </xsd:element>
    <xsd:element name="MediaServiceBillingMetadata" ma:index="24"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ba6e64ec-b061-4ef9-925c-be5efbd33eb1" elementFormDefault="qualified">
    <xsd:import namespace="http://schemas.microsoft.com/office/2006/documentManagement/types"/>
    <xsd:import namespace="http://schemas.microsoft.com/office/infopath/2007/PartnerControls"/>
    <xsd:element name="TaxCatchAll" ma:index="21" nillable="true" ma:displayName="Taxonomy Catch All Column" ma:hidden="true" ma:list="{3e926922-5513-4137-b5d9-ea316937596f}" ma:internalName="TaxCatchAll" ma:showField="CatchAllData" ma:web="ba6e64ec-b061-4ef9-925c-be5efbd33eb1">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2D93AC3F-88EC-4DBF-8F40-9D1CDDD23F18}">
  <ds:schemaRefs>
    <ds:schemaRef ds:uri="http://schemas.microsoft.com/office/2006/metadata/properties"/>
    <ds:schemaRef ds:uri="http://schemas.microsoft.com/office/infopath/2007/PartnerControls"/>
    <ds:schemaRef ds:uri="ba6e64ec-b061-4ef9-925c-be5efbd33eb1"/>
    <ds:schemaRef ds:uri="f792690d-879f-46d8-925c-4171572e1f59"/>
  </ds:schemaRefs>
</ds:datastoreItem>
</file>

<file path=customXml/itemProps2.xml><?xml version="1.0" encoding="utf-8"?>
<ds:datastoreItem xmlns:ds="http://schemas.openxmlformats.org/officeDocument/2006/customXml" ds:itemID="{FCC05AE7-3BFE-4956-94C9-DE723792885F}">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f792690d-879f-46d8-925c-4171572e1f59"/>
    <ds:schemaRef ds:uri="ba6e64ec-b061-4ef9-925c-be5efbd33eb1"/>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43274A62-8BE6-4E27-A00F-32858A41FBD2}">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Office Theme 2013 - 2022</Template>
  <TotalTime>68</TotalTime>
  <Words>166</Words>
  <Application>Microsoft Office PowerPoint</Application>
  <PresentationFormat>Custom</PresentationFormat>
  <Paragraphs>38</Paragraphs>
  <Slides>1</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vt:i4>
      </vt:variant>
    </vt:vector>
  </HeadingPairs>
  <TitlesOfParts>
    <vt:vector size="6" baseType="lpstr">
      <vt:lpstr>Arial</vt:lpstr>
      <vt:lpstr>Brandon Grotesque Regular</vt:lpstr>
      <vt:lpstr>Calibri</vt:lpstr>
      <vt:lpstr>Calibri Light</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Steve Hartland</dc:creator>
  <cp:lastModifiedBy>Howard Wheeler</cp:lastModifiedBy>
  <cp:revision>4</cp:revision>
  <dcterms:created xsi:type="dcterms:W3CDTF">2023-06-26T13:44:24Z</dcterms:created>
  <dcterms:modified xsi:type="dcterms:W3CDTF">2025-06-25T20:41:40Z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0x0101009FEA7D74A7BF864BA00741367FEEF239</vt:lpwstr>
  </property>
  <property fmtid="{D5CDD505-2E9C-101B-9397-08002B2CF9AE}" pid="3" name="MediaServiceImageTags">
    <vt:lpwstr/>
  </property>
</Properties>
</file>