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38D7DC0-4DDC-6E4B-886F-0F6A020AA5AC}" v="4" dt="2025-07-24T10:06:06.439"/>
    <p1510:client id="{D05A0C29-756C-4F39-A214-62EF3A6112F4}" v="1" dt="2025-07-25T09:47:56.7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8520"/>
    <p:restoredTop sz="94676"/>
  </p:normalViewPr>
  <p:slideViewPr>
    <p:cSldViewPr snapToGrid="0">
      <p:cViewPr varScale="1">
        <p:scale>
          <a:sx n="68" d="100"/>
          <a:sy n="68" d="100"/>
        </p:scale>
        <p:origin x="3018"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ward Wheeler" userId="3e061725-5d95-41ae-8f52-aca0943a11a8" providerId="ADAL" clId="{FC02BD59-0350-4AD7-8578-109383D21156}"/>
    <pc:docChg chg="modSld">
      <pc:chgData name="Howard Wheeler" userId="3e061725-5d95-41ae-8f52-aca0943a11a8" providerId="ADAL" clId="{FC02BD59-0350-4AD7-8578-109383D21156}" dt="2025-06-26T10:05:21.373" v="5" actId="1076"/>
      <pc:docMkLst>
        <pc:docMk/>
      </pc:docMkLst>
      <pc:sldChg chg="modSp mod">
        <pc:chgData name="Howard Wheeler" userId="3e061725-5d95-41ae-8f52-aca0943a11a8" providerId="ADAL" clId="{FC02BD59-0350-4AD7-8578-109383D21156}" dt="2025-06-26T10:05:21.373" v="5" actId="1076"/>
        <pc:sldMkLst>
          <pc:docMk/>
          <pc:sldMk cId="2864429464" sldId="256"/>
        </pc:sldMkLst>
        <pc:spChg chg="mod">
          <ac:chgData name="Howard Wheeler" userId="3e061725-5d95-41ae-8f52-aca0943a11a8" providerId="ADAL" clId="{FC02BD59-0350-4AD7-8578-109383D21156}" dt="2025-06-25T20:39:49.095" v="1" actId="207"/>
          <ac:spMkLst>
            <pc:docMk/>
            <pc:sldMk cId="2864429464" sldId="256"/>
            <ac:spMk id="2" creationId="{74597441-C779-9BE0-A5D4-959ECAE10D7D}"/>
          </ac:spMkLst>
        </pc:spChg>
        <pc:spChg chg="mod">
          <ac:chgData name="Howard Wheeler" userId="3e061725-5d95-41ae-8f52-aca0943a11a8" providerId="ADAL" clId="{FC02BD59-0350-4AD7-8578-109383D21156}" dt="2025-06-25T20:40:24.504" v="3" actId="207"/>
          <ac:spMkLst>
            <pc:docMk/>
            <pc:sldMk cId="2864429464" sldId="256"/>
            <ac:spMk id="3" creationId="{EFEF04C8-7F67-22DD-D065-73479EFBF742}"/>
          </ac:spMkLst>
        </pc:spChg>
        <pc:spChg chg="mod">
          <ac:chgData name="Howard Wheeler" userId="3e061725-5d95-41ae-8f52-aca0943a11a8" providerId="ADAL" clId="{FC02BD59-0350-4AD7-8578-109383D21156}" dt="2025-06-25T20:40:13.950" v="2" actId="207"/>
          <ac:spMkLst>
            <pc:docMk/>
            <pc:sldMk cId="2864429464" sldId="256"/>
            <ac:spMk id="8" creationId="{C1AF36C0-1E16-B6CF-0E53-BD0F868B4F35}"/>
          </ac:spMkLst>
        </pc:spChg>
      </pc:sldChg>
    </pc:docChg>
  </pc:docChgLst>
  <pc:docChgLst>
    <pc:chgData name="Steve Hartland" userId="fe08f65b-fffb-417a-81ad-107dbbfd43a7" providerId="ADAL" clId="{B0371C18-E3C4-FD4A-B4F5-97FBF5C7C007}"/>
    <pc:docChg chg="undo custSel modSld">
      <pc:chgData name="Steve Hartland" userId="fe08f65b-fffb-417a-81ad-107dbbfd43a7" providerId="ADAL" clId="{B0371C18-E3C4-FD4A-B4F5-97FBF5C7C007}" dt="2025-03-25T11:51:11.288" v="881"/>
      <pc:docMkLst>
        <pc:docMk/>
      </pc:docMkLst>
      <pc:sldChg chg="addSp delSp modSp mod">
        <pc:chgData name="Steve Hartland" userId="fe08f65b-fffb-417a-81ad-107dbbfd43a7" providerId="ADAL" clId="{B0371C18-E3C4-FD4A-B4F5-97FBF5C7C007}" dt="2025-03-25T11:51:11.288" v="881"/>
        <pc:sldMkLst>
          <pc:docMk/>
          <pc:sldMk cId="2864429464" sldId="256"/>
        </pc:sldMkLst>
      </pc:sldChg>
    </pc:docChg>
  </pc:docChgLst>
  <pc:docChgLst>
    <pc:chgData name="Howard Wheeler" userId="3e061725-5d95-41ae-8f52-aca0943a11a8" providerId="ADAL" clId="{042F5819-9FA4-4F46-B5EC-FF63C8DD0D5B}"/>
    <pc:docChg chg="modSld">
      <pc:chgData name="Howard Wheeler" userId="3e061725-5d95-41ae-8f52-aca0943a11a8" providerId="ADAL" clId="{042F5819-9FA4-4F46-B5EC-FF63C8DD0D5B}" dt="2025-07-25T09:52:29.609" v="1" actId="20577"/>
      <pc:docMkLst>
        <pc:docMk/>
      </pc:docMkLst>
      <pc:sldChg chg="modSp mod">
        <pc:chgData name="Howard Wheeler" userId="3e061725-5d95-41ae-8f52-aca0943a11a8" providerId="ADAL" clId="{042F5819-9FA4-4F46-B5EC-FF63C8DD0D5B}" dt="2025-07-25T09:52:29.609" v="1" actId="20577"/>
        <pc:sldMkLst>
          <pc:docMk/>
          <pc:sldMk cId="2864429464" sldId="256"/>
        </pc:sldMkLst>
        <pc:spChg chg="mod">
          <ac:chgData name="Howard Wheeler" userId="3e061725-5d95-41ae-8f52-aca0943a11a8" providerId="ADAL" clId="{042F5819-9FA4-4F46-B5EC-FF63C8DD0D5B}" dt="2025-07-25T09:52:29.609" v="1" actId="20577"/>
          <ac:spMkLst>
            <pc:docMk/>
            <pc:sldMk cId="2864429464" sldId="256"/>
            <ac:spMk id="8" creationId="{C1AF36C0-1E16-B6CF-0E53-BD0F868B4F35}"/>
          </ac:spMkLst>
        </pc:spChg>
      </pc:sldChg>
    </pc:docChg>
  </pc:docChgLst>
  <pc:docChgLst>
    <pc:chgData name="Howard Wheeler" userId="3e061725-5d95-41ae-8f52-aca0943a11a8" providerId="ADAL" clId="{D05A0C29-756C-4F39-A214-62EF3A6112F4}"/>
    <pc:docChg chg="custSel modSld">
      <pc:chgData name="Howard Wheeler" userId="3e061725-5d95-41ae-8f52-aca0943a11a8" providerId="ADAL" clId="{D05A0C29-756C-4F39-A214-62EF3A6112F4}" dt="2025-07-25T09:48:09.184" v="8" actId="1076"/>
      <pc:docMkLst>
        <pc:docMk/>
      </pc:docMkLst>
      <pc:sldChg chg="addSp delSp modSp mod">
        <pc:chgData name="Howard Wheeler" userId="3e061725-5d95-41ae-8f52-aca0943a11a8" providerId="ADAL" clId="{D05A0C29-756C-4F39-A214-62EF3A6112F4}" dt="2025-07-25T09:48:09.184" v="8" actId="1076"/>
        <pc:sldMkLst>
          <pc:docMk/>
          <pc:sldMk cId="2864429464" sldId="256"/>
        </pc:sldMkLst>
        <pc:picChg chg="add mod">
          <ac:chgData name="Howard Wheeler" userId="3e061725-5d95-41ae-8f52-aca0943a11a8" providerId="ADAL" clId="{D05A0C29-756C-4F39-A214-62EF3A6112F4}" dt="2025-07-25T09:48:09.184" v="8" actId="1076"/>
          <ac:picMkLst>
            <pc:docMk/>
            <pc:sldMk cId="2864429464" sldId="256"/>
            <ac:picMk id="4" creationId="{20CC8AD0-CBBB-9F1D-CFAB-37074FFDEFE1}"/>
          </ac:picMkLst>
        </pc:picChg>
        <pc:picChg chg="del">
          <ac:chgData name="Howard Wheeler" userId="3e061725-5d95-41ae-8f52-aca0943a11a8" providerId="ADAL" clId="{D05A0C29-756C-4F39-A214-62EF3A6112F4}" dt="2025-07-25T09:47:55.206" v="0" actId="478"/>
          <ac:picMkLst>
            <pc:docMk/>
            <pc:sldMk cId="2864429464" sldId="256"/>
            <ac:picMk id="9" creationId="{23CAC743-49D7-94BF-28FE-059BAB568B51}"/>
          </ac:picMkLst>
        </pc:picChg>
      </pc:sldChg>
    </pc:docChg>
  </pc:docChgLst>
  <pc:docChgLst>
    <pc:chgData name="Steve Hartland" userId="fe08f65b-fffb-417a-81ad-107dbbfd43a7" providerId="ADAL" clId="{638D7DC0-4DDC-6E4B-886F-0F6A020AA5AC}"/>
    <pc:docChg chg="custSel modSld">
      <pc:chgData name="Steve Hartland" userId="fe08f65b-fffb-417a-81ad-107dbbfd43a7" providerId="ADAL" clId="{638D7DC0-4DDC-6E4B-886F-0F6A020AA5AC}" dt="2025-07-24T10:06:44.237" v="35" actId="14100"/>
      <pc:docMkLst>
        <pc:docMk/>
      </pc:docMkLst>
      <pc:sldChg chg="addSp delSp modSp mod">
        <pc:chgData name="Steve Hartland" userId="fe08f65b-fffb-417a-81ad-107dbbfd43a7" providerId="ADAL" clId="{638D7DC0-4DDC-6E4B-886F-0F6A020AA5AC}" dt="2025-07-24T10:06:44.237" v="35" actId="14100"/>
        <pc:sldMkLst>
          <pc:docMk/>
          <pc:sldMk cId="2864429464" sldId="256"/>
        </pc:sldMkLst>
        <pc:spChg chg="mod">
          <ac:chgData name="Steve Hartland" userId="fe08f65b-fffb-417a-81ad-107dbbfd43a7" providerId="ADAL" clId="{638D7DC0-4DDC-6E4B-886F-0F6A020AA5AC}" dt="2025-07-24T10:01:56.548" v="23" actId="14100"/>
          <ac:spMkLst>
            <pc:docMk/>
            <pc:sldMk cId="2864429464" sldId="256"/>
            <ac:spMk id="2" creationId="{74597441-C779-9BE0-A5D4-959ECAE10D7D}"/>
          </ac:spMkLst>
        </pc:spChg>
        <pc:spChg chg="mod">
          <ac:chgData name="Steve Hartland" userId="fe08f65b-fffb-417a-81ad-107dbbfd43a7" providerId="ADAL" clId="{638D7DC0-4DDC-6E4B-886F-0F6A020AA5AC}" dt="2025-07-24T10:06:19.979" v="30" actId="1076"/>
          <ac:spMkLst>
            <pc:docMk/>
            <pc:sldMk cId="2864429464" sldId="256"/>
            <ac:spMk id="3" creationId="{EFEF04C8-7F67-22DD-D065-73479EFBF742}"/>
          </ac:spMkLst>
        </pc:spChg>
        <pc:spChg chg="mod">
          <ac:chgData name="Steve Hartland" userId="fe08f65b-fffb-417a-81ad-107dbbfd43a7" providerId="ADAL" clId="{638D7DC0-4DDC-6E4B-886F-0F6A020AA5AC}" dt="2025-07-24T10:06:22.863" v="31" actId="14100"/>
          <ac:spMkLst>
            <pc:docMk/>
            <pc:sldMk cId="2864429464" sldId="256"/>
            <ac:spMk id="7" creationId="{9FE641CB-1F6F-AF13-F7D6-D48D18811F1A}"/>
          </ac:spMkLst>
        </pc:spChg>
        <pc:spChg chg="mod">
          <ac:chgData name="Steve Hartland" userId="fe08f65b-fffb-417a-81ad-107dbbfd43a7" providerId="ADAL" clId="{638D7DC0-4DDC-6E4B-886F-0F6A020AA5AC}" dt="2025-07-24T10:06:29.196" v="33" actId="1076"/>
          <ac:spMkLst>
            <pc:docMk/>
            <pc:sldMk cId="2864429464" sldId="256"/>
            <ac:spMk id="8" creationId="{C1AF36C0-1E16-B6CF-0E53-BD0F868B4F35}"/>
          </ac:spMkLst>
        </pc:spChg>
        <pc:spChg chg="mod">
          <ac:chgData name="Steve Hartland" userId="fe08f65b-fffb-417a-81ad-107dbbfd43a7" providerId="ADAL" clId="{638D7DC0-4DDC-6E4B-886F-0F6A020AA5AC}" dt="2025-07-24T10:06:37.749" v="34" actId="1076"/>
          <ac:spMkLst>
            <pc:docMk/>
            <pc:sldMk cId="2864429464" sldId="256"/>
            <ac:spMk id="12" creationId="{D1324FDE-3196-13A0-4076-F4B831EBE259}"/>
          </ac:spMkLst>
        </pc:spChg>
        <pc:picChg chg="add del mod">
          <ac:chgData name="Steve Hartland" userId="fe08f65b-fffb-417a-81ad-107dbbfd43a7" providerId="ADAL" clId="{638D7DC0-4DDC-6E4B-886F-0F6A020AA5AC}" dt="2025-07-24T10:00:35.765" v="8" actId="478"/>
          <ac:picMkLst>
            <pc:docMk/>
            <pc:sldMk cId="2864429464" sldId="256"/>
            <ac:picMk id="4" creationId="{8ECC9E47-BE73-F08F-774B-5E81A14C402C}"/>
          </ac:picMkLst>
        </pc:picChg>
        <pc:picChg chg="add mod">
          <ac:chgData name="Steve Hartland" userId="fe08f65b-fffb-417a-81ad-107dbbfd43a7" providerId="ADAL" clId="{638D7DC0-4DDC-6E4B-886F-0F6A020AA5AC}" dt="2025-07-24T10:00:53.655" v="14" actId="14861"/>
          <ac:picMkLst>
            <pc:docMk/>
            <pc:sldMk cId="2864429464" sldId="256"/>
            <ac:picMk id="6" creationId="{D5092561-E176-18FA-2BAE-3A229EC143C0}"/>
          </ac:picMkLst>
        </pc:picChg>
        <pc:picChg chg="add del mod">
          <ac:chgData name="Steve Hartland" userId="fe08f65b-fffb-417a-81ad-107dbbfd43a7" providerId="ADAL" clId="{638D7DC0-4DDC-6E4B-886F-0F6A020AA5AC}" dt="2025-07-24T10:06:05.589" v="25" actId="478"/>
          <ac:picMkLst>
            <pc:docMk/>
            <pc:sldMk cId="2864429464" sldId="256"/>
            <ac:picMk id="9" creationId="{23382CCD-2318-42E6-AD44-424B233E0401}"/>
          </ac:picMkLst>
        </pc:picChg>
        <pc:picChg chg="del">
          <ac:chgData name="Steve Hartland" userId="fe08f65b-fffb-417a-81ad-107dbbfd43a7" providerId="ADAL" clId="{638D7DC0-4DDC-6E4B-886F-0F6A020AA5AC}" dt="2025-07-24T10:01:20.622" v="15" actId="478"/>
          <ac:picMkLst>
            <pc:docMk/>
            <pc:sldMk cId="2864429464" sldId="256"/>
            <ac:picMk id="10" creationId="{4752F652-88AF-E06F-8125-219CD3F0E799}"/>
          </ac:picMkLst>
        </pc:picChg>
        <pc:picChg chg="add mod">
          <ac:chgData name="Steve Hartland" userId="fe08f65b-fffb-417a-81ad-107dbbfd43a7" providerId="ADAL" clId="{638D7DC0-4DDC-6E4B-886F-0F6A020AA5AC}" dt="2025-07-24T10:06:44.237" v="35" actId="14100"/>
          <ac:picMkLst>
            <pc:docMk/>
            <pc:sldMk cId="2864429464" sldId="256"/>
            <ac:picMk id="11" creationId="{BC90E7BD-23C1-1703-6306-679690C6C1A5}"/>
          </ac:picMkLst>
        </pc:picChg>
        <pc:picChg chg="del">
          <ac:chgData name="Steve Hartland" userId="fe08f65b-fffb-417a-81ad-107dbbfd43a7" providerId="ADAL" clId="{638D7DC0-4DDC-6E4B-886F-0F6A020AA5AC}" dt="2025-07-24T10:00:37.756" v="9" actId="478"/>
          <ac:picMkLst>
            <pc:docMk/>
            <pc:sldMk cId="2864429464" sldId="256"/>
            <ac:picMk id="17" creationId="{0D140736-7E96-309C-5789-30E2734B40DE}"/>
          </ac:picMkLst>
        </pc:picChg>
      </pc:sldChg>
    </pc:docChg>
  </pc:docChgLst>
  <pc:docChgLst>
    <pc:chgData name="Steve Hartland" userId="fe08f65b-fffb-417a-81ad-107dbbfd43a7" providerId="ADAL" clId="{19892E2D-2176-CA41-B93A-CE3B3D188393}"/>
    <pc:docChg chg="custSel modSld">
      <pc:chgData name="Steve Hartland" userId="fe08f65b-fffb-417a-81ad-107dbbfd43a7" providerId="ADAL" clId="{19892E2D-2176-CA41-B93A-CE3B3D188393}" dt="2025-03-31T08:19:24.186" v="3"/>
      <pc:docMkLst>
        <pc:docMk/>
      </pc:docMkLst>
      <pc:sldChg chg="addSp delSp modSp mod">
        <pc:chgData name="Steve Hartland" userId="fe08f65b-fffb-417a-81ad-107dbbfd43a7" providerId="ADAL" clId="{19892E2D-2176-CA41-B93A-CE3B3D188393}" dt="2025-03-31T08:19:24.186" v="3"/>
        <pc:sldMkLst>
          <pc:docMk/>
          <pc:sldMk cId="2864429464" sldId="256"/>
        </pc:sldMkLst>
      </pc:sldChg>
    </pc:docChg>
  </pc:docChgLst>
  <pc:docChgLst>
    <pc:chgData name="Steve Hartland" userId="fe08f65b-fffb-417a-81ad-107dbbfd43a7" providerId="ADAL" clId="{77D0D89B-E213-AB4E-8E36-77FD5EB21523}"/>
    <pc:docChg chg="custSel modSld">
      <pc:chgData name="Steve Hartland" userId="fe08f65b-fffb-417a-81ad-107dbbfd43a7" providerId="ADAL" clId="{77D0D89B-E213-AB4E-8E36-77FD5EB21523}" dt="2025-02-20T10:09:38.727" v="1"/>
      <pc:docMkLst>
        <pc:docMk/>
      </pc:docMkLst>
      <pc:sldChg chg="addSp delSp modSp mod">
        <pc:chgData name="Steve Hartland" userId="fe08f65b-fffb-417a-81ad-107dbbfd43a7" providerId="ADAL" clId="{77D0D89B-E213-AB4E-8E36-77FD5EB21523}" dt="2025-02-20T10:09:38.727" v="1"/>
        <pc:sldMkLst>
          <pc:docMk/>
          <pc:sldMk cId="2864429464" sldId="256"/>
        </pc:sldMkLst>
      </pc:sldChg>
    </pc:docChg>
  </pc:docChgLst>
  <pc:docChgLst>
    <pc:chgData name="Howard Wheeler" userId="3e061725-5d95-41ae-8f52-aca0943a11a8" providerId="ADAL" clId="{D9242E5A-654D-4104-AC7C-16B56C418B24}"/>
    <pc:docChg chg="modSld">
      <pc:chgData name="Howard Wheeler" userId="3e061725-5d95-41ae-8f52-aca0943a11a8" providerId="ADAL" clId="{D9242E5A-654D-4104-AC7C-16B56C418B24}" dt="2025-07-25T09:53:34.823" v="1" actId="20577"/>
      <pc:docMkLst>
        <pc:docMk/>
      </pc:docMkLst>
      <pc:sldChg chg="modSp mod">
        <pc:chgData name="Howard Wheeler" userId="3e061725-5d95-41ae-8f52-aca0943a11a8" providerId="ADAL" clId="{D9242E5A-654D-4104-AC7C-16B56C418B24}" dt="2025-07-25T09:53:34.823" v="1" actId="20577"/>
        <pc:sldMkLst>
          <pc:docMk/>
          <pc:sldMk cId="2864429464" sldId="256"/>
        </pc:sldMkLst>
        <pc:spChg chg="mod">
          <ac:chgData name="Howard Wheeler" userId="3e061725-5d95-41ae-8f52-aca0943a11a8" providerId="ADAL" clId="{D9242E5A-654D-4104-AC7C-16B56C418B24}" dt="2025-07-25T09:53:34.823" v="1" actId="20577"/>
          <ac:spMkLst>
            <pc:docMk/>
            <pc:sldMk cId="2864429464" sldId="256"/>
            <ac:spMk id="8" creationId="{C1AF36C0-1E16-B6CF-0E53-BD0F868B4F35}"/>
          </ac:spMkLst>
        </pc:spChg>
      </pc:sldChg>
    </pc:docChg>
  </pc:docChgLst>
  <pc:docChgLst>
    <pc:chgData name="Howard Wheeler" userId="3e061725-5d95-41ae-8f52-aca0943a11a8" providerId="ADAL" clId="{77F2D290-4027-437F-9C68-45D7AAE36811}"/>
    <pc:docChg chg="modSld">
      <pc:chgData name="Howard Wheeler" userId="3e061725-5d95-41ae-8f52-aca0943a11a8" providerId="ADAL" clId="{77F2D290-4027-437F-9C68-45D7AAE36811}" dt="2025-02-19T18:09:40.451" v="3" actId="207"/>
      <pc:docMkLst>
        <pc:docMk/>
      </pc:docMkLst>
      <pc:sldChg chg="modSp mod">
        <pc:chgData name="Howard Wheeler" userId="3e061725-5d95-41ae-8f52-aca0943a11a8" providerId="ADAL" clId="{77F2D290-4027-437F-9C68-45D7AAE36811}" dt="2025-02-19T18:09:40.451" v="3" actId="207"/>
        <pc:sldMkLst>
          <pc:docMk/>
          <pc:sldMk cId="2864429464" sldId="25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7/25/2025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7/25/2025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E41F1200-F0BB-A444-9969-602B3F84F438}"/>
              </a:ext>
            </a:extLst>
          </p:cNvPr>
          <p:cNvPicPr>
            <a:picLocks noChangeAspect="1"/>
          </p:cNvPicPr>
          <p:nvPr/>
        </p:nvPicPr>
        <p:blipFill>
          <a:blip r:embed="rId3"/>
          <a:srcRect t="10831" b="12642"/>
          <a:stretch>
            <a:fillRect/>
          </a:stretch>
        </p:blipFill>
        <p:spPr>
          <a:xfrm>
            <a:off x="1587" y="0"/>
            <a:ext cx="7556500" cy="3955654"/>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689559" y="299613"/>
            <a:ext cx="2029208" cy="520865"/>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0" y="4016614"/>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VOYAGE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21316A"/>
                </a:solidFill>
                <a:effectLst/>
                <a:latin typeface="Arial" panose="020B0604020202020204" pitchFamily="34" charset="0"/>
              </a:rPr>
              <a:t>XXXXXXXXXXX</a:t>
            </a:r>
            <a:br>
              <a:rPr lang="en-GB" sz="3200" dirty="0">
                <a:solidFill>
                  <a:srgbClr val="21316A"/>
                </a:solidFill>
                <a:effectLst/>
                <a:latin typeface="Arial" panose="020B0604020202020204" pitchFamily="34" charset="0"/>
              </a:rPr>
            </a:br>
            <a:endParaRPr lang="en-GB" sz="32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Night Voyage</a:t>
            </a:r>
          </a:p>
          <a:p>
            <a:pPr algn="ctr"/>
            <a:r>
              <a:rPr lang="en-GB" sz="2000" b="1" dirty="0">
                <a:solidFill>
                  <a:srgbClr val="21316A"/>
                </a:solidFill>
                <a:effectLst/>
                <a:latin typeface="Arial" panose="020B0604020202020204" pitchFamily="34" charset="0"/>
              </a:rPr>
              <a:t>SHIP</a:t>
            </a:r>
            <a:endParaRPr lang="en-GB" sz="2000" baseline="30000" dirty="0">
              <a:solidFill>
                <a:srgbClr val="21316A"/>
              </a:solidFill>
              <a:effectLst/>
              <a:latin typeface="Arial" panose="020B0604020202020204" pitchFamily="34" charset="0"/>
            </a:endParaRPr>
          </a:p>
          <a:p>
            <a:pPr algn="ctr"/>
            <a:r>
              <a:rPr lang="en-GB" sz="2000" dirty="0">
                <a:solidFill>
                  <a:srgbClr val="21316A"/>
                </a:solidFill>
                <a:latin typeface="Arial" panose="020B0604020202020204" pitchFamily="34" charset="0"/>
              </a:rPr>
              <a:t>Date…..</a:t>
            </a:r>
            <a:endParaRPr lang="en-GB" sz="20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Countries – X Ports – X Overnights</a:t>
            </a:r>
          </a:p>
          <a:p>
            <a:pPr algn="ctr"/>
            <a:r>
              <a:rPr lang="en-GB" sz="2000" dirty="0">
                <a:solidFill>
                  <a:srgbClr val="21316A"/>
                </a:solidFill>
                <a:effectLst/>
                <a:latin typeface="Arial" panose="020B0604020202020204" pitchFamily="34" charset="0"/>
              </a:rPr>
              <a:t>Experience xxxxxxxxxxxxxxxxxx</a:t>
            </a:r>
          </a:p>
          <a:p>
            <a:pPr algn="ctr"/>
            <a:r>
              <a:rPr lang="en-GB" sz="2000" dirty="0">
                <a:solidFill>
                  <a:srgbClr val="21316A"/>
                </a:solidFill>
                <a:effectLst/>
                <a:latin typeface="Arial" panose="020B0604020202020204" pitchFamily="34" charset="0"/>
              </a:rPr>
              <a:t>xxxxxxxxxxx Flights </a:t>
            </a:r>
          </a:p>
          <a:p>
            <a:pPr algn="ctr"/>
            <a:r>
              <a:rPr lang="en-GB" sz="2000" dirty="0">
                <a:solidFill>
                  <a:srgbClr val="21316A"/>
                </a:solidFill>
                <a:effectLst/>
                <a:latin typeface="Arial" panose="020B0604020202020204" pitchFamily="34" charset="0"/>
              </a:rPr>
              <a:t>Stateroom……….</a:t>
            </a:r>
            <a:br>
              <a:rPr lang="en-GB" sz="1000" dirty="0">
                <a:solidFill>
                  <a:srgbClr val="21316A"/>
                </a:solidFill>
                <a:effectLst/>
                <a:latin typeface="Arial" panose="020B0604020202020204" pitchFamily="34" charset="0"/>
              </a:rPr>
            </a:br>
            <a:endParaRPr lang="en-GB" sz="1000" dirty="0">
              <a:solidFill>
                <a:srgbClr val="21316A"/>
              </a:solidFill>
              <a:effectLst/>
              <a:latin typeface="Arial" panose="020B0604020202020204" pitchFamily="34" charset="0"/>
            </a:endParaRPr>
          </a:p>
          <a:p>
            <a:pPr algn="ctr"/>
            <a:r>
              <a:rPr lang="en-GB" sz="3200" b="1">
                <a:solidFill>
                  <a:srgbClr val="21316A"/>
                </a:solidFill>
                <a:effectLst/>
                <a:latin typeface="Arial" panose="020B0604020202020204" pitchFamily="34" charset="0"/>
              </a:rPr>
              <a:t>From €</a:t>
            </a:r>
            <a:r>
              <a:rPr lang="en-GB" sz="3200" b="1">
                <a:solidFill>
                  <a:srgbClr val="21316A"/>
                </a:solidFill>
                <a:latin typeface="Arial" panose="020B0604020202020204" pitchFamily="34" charset="0"/>
              </a:rPr>
              <a:t>0</a:t>
            </a:r>
            <a:r>
              <a:rPr lang="en-GB" sz="3200" b="1">
                <a:solidFill>
                  <a:srgbClr val="21316A"/>
                </a:solidFill>
                <a:effectLst/>
                <a:latin typeface="Arial" panose="020B0604020202020204" pitchFamily="34" charset="0"/>
              </a:rPr>
              <a:t>,000pp</a:t>
            </a:r>
            <a:r>
              <a:rPr lang="en-GB" sz="3200" b="1" baseline="30000" dirty="0">
                <a:solidFill>
                  <a:srgbClr val="21316A"/>
                </a:solidFill>
                <a:effectLst/>
                <a:latin typeface="Arial" panose="020B0604020202020204" pitchFamily="34" charset="0"/>
              </a:rPr>
              <a:t>*</a:t>
            </a:r>
          </a:p>
        </p:txBody>
      </p:sp>
      <p:sp>
        <p:nvSpPr>
          <p:cNvPr id="12" name="TextBox 11">
            <a:extLst>
              <a:ext uri="{FF2B5EF4-FFF2-40B4-BE49-F238E27FC236}">
                <a16:creationId xmlns:a16="http://schemas.microsoft.com/office/drawing/2014/main" id="{D1324FDE-3196-13A0-4076-F4B831EBE259}"/>
              </a:ext>
            </a:extLst>
          </p:cNvPr>
          <p:cNvSpPr txBox="1"/>
          <p:nvPr/>
        </p:nvSpPr>
        <p:spPr>
          <a:xfrm>
            <a:off x="276006" y="10271981"/>
            <a:ext cx="6959681" cy="261610"/>
          </a:xfrm>
          <a:prstGeom prst="rect">
            <a:avLst/>
          </a:prstGeom>
          <a:noFill/>
        </p:spPr>
        <p:txBody>
          <a:bodyPr wrap="square" rtlCol="0">
            <a:spAutoFit/>
          </a:bodyPr>
          <a:lstStyle/>
          <a:p>
            <a:pPr algn="ctr"/>
            <a:r>
              <a:rPr lang="en-GB" sz="550" dirty="0">
                <a:solidFill>
                  <a:schemeClr val="bg1"/>
                </a:solidFill>
              </a:rPr>
              <a:t>*The up to 15% off your cruise fare offer applies to new, individual bookings in all stateroom categories (promotional guarantee staterooms excluded) on select sailings booked made before 22 August 2025. **The $750 USD Onboard Credit offer applies to new, individual bookings in all stateroom categories (promotional guarantee staterooms excluded) on select sailings booked made before 30 September 2025. Terms and conditions apply, visit Azamara.com for full details.</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5"/>
          <a:stretch>
            <a:fillRect/>
          </a:stretch>
        </p:blipFill>
        <p:spPr>
          <a:xfrm>
            <a:off x="366032" y="9667968"/>
            <a:ext cx="6869655" cy="461180"/>
          </a:xfrm>
          <a:prstGeom prst="rect">
            <a:avLst/>
          </a:prstGeom>
        </p:spPr>
      </p:pic>
      <p:pic>
        <p:nvPicPr>
          <p:cNvPr id="4" name="Picture 3">
            <a:extLst>
              <a:ext uri="{FF2B5EF4-FFF2-40B4-BE49-F238E27FC236}">
                <a16:creationId xmlns:a16="http://schemas.microsoft.com/office/drawing/2014/main" id="{20CC8AD0-CBBB-9F1D-CFAB-37074FFDEFE1}"/>
              </a:ext>
            </a:extLst>
          </p:cNvPr>
          <p:cNvPicPr>
            <a:picLocks noChangeAspect="1"/>
          </p:cNvPicPr>
          <p:nvPr/>
        </p:nvPicPr>
        <p:blipFill>
          <a:blip r:embed="rId6"/>
          <a:stretch>
            <a:fillRect/>
          </a:stretch>
        </p:blipFill>
        <p:spPr>
          <a:xfrm>
            <a:off x="651259" y="422404"/>
            <a:ext cx="6299200" cy="2768600"/>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2847116-c719-41b4-8882-d9579cae2321" xsi:nil="true"/>
    <lcf76f155ced4ddcb4097134ff3c332f xmlns="c8dcbc17-5b84-44ef-951f-14dfe6b9f264">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D5C65902F63BF4C9D0E6A04A7D79A63" ma:contentTypeVersion="20" ma:contentTypeDescription="Create a new document." ma:contentTypeScope="" ma:versionID="52aeb99bd58452df374c19063a98faeb">
  <xsd:schema xmlns:xsd="http://www.w3.org/2001/XMLSchema" xmlns:xs="http://www.w3.org/2001/XMLSchema" xmlns:p="http://schemas.microsoft.com/office/2006/metadata/properties" xmlns:ns2="82847116-c719-41b4-8882-d9579cae2321" xmlns:ns3="c8dcbc17-5b84-44ef-951f-14dfe6b9f264" targetNamespace="http://schemas.microsoft.com/office/2006/metadata/properties" ma:root="true" ma:fieldsID="b7f7275073f192b21448088a7ee5506f" ns2:_="" ns3:_="">
    <xsd:import namespace="82847116-c719-41b4-8882-d9579cae2321"/>
    <xsd:import namespace="c8dcbc17-5b84-44ef-951f-14dfe6b9f26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GenerationTime" minOccurs="0"/>
                <xsd:element ref="ns3:MediaServiceEventHashCode" minOccurs="0"/>
                <xsd:element ref="ns3:MediaServiceOCR" minOccurs="0"/>
                <xsd:element ref="ns3:MediaServiceObjectDetectorVersions" minOccurs="0"/>
                <xsd:element ref="ns3:MediaServiceSearchProperties" minOccurs="0"/>
                <xsd:element ref="ns3:MediaServiceLocation"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847116-c719-41b4-8882-d9579cae2321" elementFormDefault="qualified">
    <xsd:import namespace="http://schemas.microsoft.com/office/2006/documentManagement/types"/>
    <xsd:import namespace="http://schemas.microsoft.com/office/infopath/2007/PartnerControls"/>
    <xsd:element name="SharedWithUsers" ma:index="8" nillable="true" ma:displayName="Shared With"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3c170ea7-c152-4cc8-bb13-43e8dcf937cd}" ma:internalName="TaxCatchAll" ma:showField="CatchAllData" ma:web="82847116-c719-41b4-8882-d9579cae2321">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c8dcbc17-5b84-44ef-951f-14dfe6b9f26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ba03b462-cbce-465c-8818-f05dd4056867"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element name="MediaServiceBillingMetadata" ma:index="23"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6"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33BF72-0C57-4113-BB97-93ABA539F50B}">
  <ds:schemaRefs>
    <ds:schemaRef ds:uri="http://schemas.microsoft.com/office/2006/documentManagement/types"/>
    <ds:schemaRef ds:uri="http://purl.org/dc/elements/1.1/"/>
    <ds:schemaRef ds:uri="http://www.w3.org/XML/1998/namespace"/>
    <ds:schemaRef ds:uri="http://purl.org/dc/dcmitype/"/>
    <ds:schemaRef ds:uri="http://schemas.microsoft.com/office/2006/metadata/properties"/>
    <ds:schemaRef ds:uri="http://schemas.openxmlformats.org/package/2006/metadata/core-properties"/>
    <ds:schemaRef ds:uri="http://purl.org/dc/terms/"/>
    <ds:schemaRef ds:uri="http://schemas.microsoft.com/office/infopath/2007/PartnerControls"/>
    <ds:schemaRef ds:uri="f792690d-879f-46d8-925c-4171572e1f59"/>
    <ds:schemaRef ds:uri="ba6e64ec-b061-4ef9-925c-be5efbd33eb1"/>
  </ds:schemaRefs>
</ds:datastoreItem>
</file>

<file path=customXml/itemProps2.xml><?xml version="1.0" encoding="utf-8"?>
<ds:datastoreItem xmlns:ds="http://schemas.openxmlformats.org/officeDocument/2006/customXml" ds:itemID="{45E9506A-F322-4C24-AE90-BEE16FAF77E7}"/>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91</TotalTime>
  <Words>115</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7</cp:revision>
  <dcterms:created xsi:type="dcterms:W3CDTF">2023-06-26T13:44:24Z</dcterms:created>
  <dcterms:modified xsi:type="dcterms:W3CDTF">2025-07-25T09:53:36Z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0x010100AD5C65902F63BF4C9D0E6A04A7D79A63</vt:lpwstr>
  </property>
  <property fmtid="{D5CDD505-2E9C-101B-9397-08002B2CF9AE}" pid="3" name="MediaServiceImageTags">
    <vt:lpwstr/>
  </property>
</Properties>
</file>