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80"/>
    <p:restoredTop sz="94633"/>
  </p:normalViewPr>
  <p:slideViewPr>
    <p:cSldViewPr snapToGrid="0">
      <p:cViewPr varScale="1">
        <p:scale>
          <a:sx n="53" d="100"/>
          <a:sy n="53" d="100"/>
        </p:scale>
        <p:origin x="21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BE7179E7-CC05-49B2-9055-A281BF6940A6}"/>
    <pc:docChg chg="custSel modSld">
      <pc:chgData name="Howard Wheeler" userId="3e061725-5d95-41ae-8f52-aca0943a11a8" providerId="ADAL" clId="{BE7179E7-CC05-49B2-9055-A281BF6940A6}" dt="2024-12-04T09:17:21.197" v="4" actId="1076"/>
      <pc:docMkLst>
        <pc:docMk/>
      </pc:docMkLst>
      <pc:sldChg chg="delSp modSp mod">
        <pc:chgData name="Howard Wheeler" userId="3e061725-5d95-41ae-8f52-aca0943a11a8" providerId="ADAL" clId="{BE7179E7-CC05-49B2-9055-A281BF6940A6}" dt="2024-12-04T09:17:21.197" v="4" actId="1076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0E721868-E3F2-D44D-90F8-4E9416DFEE4E}"/>
    <pc:docChg chg="custSel modSld">
      <pc:chgData name="Jayne Tucker" userId="c6fd211f-9c92-471c-a22b-28679a261eba" providerId="ADAL" clId="{0E721868-E3F2-D44D-90F8-4E9416DFEE4E}" dt="2025-03-19T11:54:59.352" v="184" actId="1038"/>
      <pc:docMkLst>
        <pc:docMk/>
      </pc:docMkLst>
      <pc:sldChg chg="addSp delSp modSp mod">
        <pc:chgData name="Jayne Tucker" userId="c6fd211f-9c92-471c-a22b-28679a261eba" providerId="ADAL" clId="{0E721868-E3F2-D44D-90F8-4E9416DFEE4E}" dt="2025-03-19T11:54:59.352" v="184" actId="1038"/>
        <pc:sldMkLst>
          <pc:docMk/>
          <pc:sldMk cId="2077717341" sldId="256"/>
        </pc:sldMkLst>
      </pc:sldChg>
    </pc:docChg>
  </pc:docChgLst>
  <pc:docChgLst>
    <pc:chgData name="Howard Wheeler" userId="3e061725-5d95-41ae-8f52-aca0943a11a8" providerId="ADAL" clId="{3FA12E31-AB80-47BA-B4D2-42703E20183F}"/>
    <pc:docChg chg="modSld">
      <pc:chgData name="Howard Wheeler" userId="3e061725-5d95-41ae-8f52-aca0943a11a8" providerId="ADAL" clId="{3FA12E31-AB80-47BA-B4D2-42703E20183F}" dt="2025-07-09T09:45:09.377" v="0" actId="20577"/>
      <pc:docMkLst>
        <pc:docMk/>
      </pc:docMkLst>
      <pc:sldChg chg="modSp mod">
        <pc:chgData name="Howard Wheeler" userId="3e061725-5d95-41ae-8f52-aca0943a11a8" providerId="ADAL" clId="{3FA12E31-AB80-47BA-B4D2-42703E20183F}" dt="2025-07-09T09:45:09.377" v="0" actId="20577"/>
        <pc:sldMkLst>
          <pc:docMk/>
          <pc:sldMk cId="2077717341" sldId="256"/>
        </pc:sldMkLst>
        <pc:spChg chg="mod">
          <ac:chgData name="Howard Wheeler" userId="3e061725-5d95-41ae-8f52-aca0943a11a8" providerId="ADAL" clId="{3FA12E31-AB80-47BA-B4D2-42703E20183F}" dt="2025-07-09T09:45:09.377" v="0" actId="20577"/>
          <ac:spMkLst>
            <pc:docMk/>
            <pc:sldMk cId="2077717341" sldId="256"/>
            <ac:spMk id="10" creationId="{87B1A0EE-FCA5-8E42-BB3B-5B63472A7D4F}"/>
          </ac:spMkLst>
        </pc:spChg>
      </pc:sldChg>
    </pc:docChg>
  </pc:docChgLst>
  <pc:docChgLst>
    <pc:chgData name="Jayne Tucker" userId="c6fd211f-9c92-471c-a22b-28679a261eba" providerId="ADAL" clId="{1306D765-15EC-AE4F-B7DE-7163713F8172}"/>
    <pc:docChg chg="undo custSel modSld">
      <pc:chgData name="Jayne Tucker" userId="c6fd211f-9c92-471c-a22b-28679a261eba" providerId="ADAL" clId="{1306D765-15EC-AE4F-B7DE-7163713F8172}" dt="2025-01-08T13:07:51.726" v="509" actId="1037"/>
      <pc:docMkLst>
        <pc:docMk/>
      </pc:docMkLst>
      <pc:sldChg chg="addSp delSp modSp mod">
        <pc:chgData name="Jayne Tucker" userId="c6fd211f-9c92-471c-a22b-28679a261eba" providerId="ADAL" clId="{1306D765-15EC-AE4F-B7DE-7163713F8172}" dt="2025-01-08T13:07:51.726" v="509" actId="1037"/>
        <pc:sldMkLst>
          <pc:docMk/>
          <pc:sldMk cId="2077717341" sldId="256"/>
        </pc:sldMkLst>
      </pc:sldChg>
    </pc:docChg>
  </pc:docChgLst>
  <pc:docChgLst>
    <pc:chgData name="Howard Wheeler" userId="3e061725-5d95-41ae-8f52-aca0943a11a8" providerId="ADAL" clId="{5705E06C-5C44-41AB-BFFE-C9A687FA104F}"/>
    <pc:docChg chg="modSld">
      <pc:chgData name="Howard Wheeler" userId="3e061725-5d95-41ae-8f52-aca0943a11a8" providerId="ADAL" clId="{5705E06C-5C44-41AB-BFFE-C9A687FA104F}" dt="2025-07-25T13:33:02.945" v="7" actId="1076"/>
      <pc:docMkLst>
        <pc:docMk/>
      </pc:docMkLst>
      <pc:sldChg chg="modSp mod">
        <pc:chgData name="Howard Wheeler" userId="3e061725-5d95-41ae-8f52-aca0943a11a8" providerId="ADAL" clId="{5705E06C-5C44-41AB-BFFE-C9A687FA104F}" dt="2025-07-25T13:33:02.945" v="7" actId="1076"/>
        <pc:sldMkLst>
          <pc:docMk/>
          <pc:sldMk cId="2077717341" sldId="256"/>
        </pc:sldMkLst>
        <pc:spChg chg="mod">
          <ac:chgData name="Howard Wheeler" userId="3e061725-5d95-41ae-8f52-aca0943a11a8" providerId="ADAL" clId="{5705E06C-5C44-41AB-BFFE-C9A687FA104F}" dt="2025-07-25T13:33:02.945" v="7" actId="1076"/>
          <ac:spMkLst>
            <pc:docMk/>
            <pc:sldMk cId="2077717341" sldId="256"/>
            <ac:spMk id="6" creationId="{CA62D138-AD16-3256-94D2-A68B301AC345}"/>
          </ac:spMkLst>
        </pc:spChg>
        <pc:picChg chg="mod">
          <ac:chgData name="Howard Wheeler" userId="3e061725-5d95-41ae-8f52-aca0943a11a8" providerId="ADAL" clId="{5705E06C-5C44-41AB-BFFE-C9A687FA104F}" dt="2025-07-25T13:32:48.315" v="4" actId="1076"/>
          <ac:picMkLst>
            <pc:docMk/>
            <pc:sldMk cId="2077717341" sldId="256"/>
            <ac:picMk id="5" creationId="{4F365CBC-2827-9040-FE28-E8BFF7024263}"/>
          </ac:picMkLst>
        </pc:picChg>
        <pc:picChg chg="mod">
          <ac:chgData name="Howard Wheeler" userId="3e061725-5d95-41ae-8f52-aca0943a11a8" providerId="ADAL" clId="{5705E06C-5C44-41AB-BFFE-C9A687FA104F}" dt="2025-07-25T13:32:44.316" v="2" actId="1076"/>
          <ac:picMkLst>
            <pc:docMk/>
            <pc:sldMk cId="2077717341" sldId="256"/>
            <ac:picMk id="7" creationId="{27C6C2BD-A8AD-2700-0213-A0493A830A2C}"/>
          </ac:picMkLst>
        </pc:picChg>
      </pc:sldChg>
    </pc:docChg>
  </pc:docChgLst>
  <pc:docChgLst>
    <pc:chgData name="Steve Hartland" userId="fe08f65b-fffb-417a-81ad-107dbbfd43a7" providerId="ADAL" clId="{4D8B8806-8737-0B4D-B9D9-3D4AFE8BA842}"/>
    <pc:docChg chg="undo custSel modSld">
      <pc:chgData name="Steve Hartland" userId="fe08f65b-fffb-417a-81ad-107dbbfd43a7" providerId="ADAL" clId="{4D8B8806-8737-0B4D-B9D9-3D4AFE8BA842}" dt="2025-02-14T14:54:14.609" v="50" actId="1076"/>
      <pc:docMkLst>
        <pc:docMk/>
      </pc:docMkLst>
      <pc:sldChg chg="addSp delSp modSp mod">
        <pc:chgData name="Steve Hartland" userId="fe08f65b-fffb-417a-81ad-107dbbfd43a7" providerId="ADAL" clId="{4D8B8806-8737-0B4D-B9D9-3D4AFE8BA842}" dt="2025-02-14T14:54:14.609" v="50" actId="1076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9F0BE345-7B48-E346-B416-27DA4BFDCFBD}"/>
    <pc:docChg chg="custSel modSld">
      <pc:chgData name="Jayne Tucker" userId="c6fd211f-9c92-471c-a22b-28679a261eba" providerId="ADAL" clId="{9F0BE345-7B48-E346-B416-27DA4BFDCFBD}" dt="2024-12-11T14:40:50.336" v="36" actId="1035"/>
      <pc:docMkLst>
        <pc:docMk/>
      </pc:docMkLst>
      <pc:sldChg chg="addSp delSp modSp mod">
        <pc:chgData name="Jayne Tucker" userId="c6fd211f-9c92-471c-a22b-28679a261eba" providerId="ADAL" clId="{9F0BE345-7B48-E346-B416-27DA4BFDCFBD}" dt="2024-12-11T14:40:50.336" v="36" actId="1035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477B189F-C9FE-0D49-94D7-9CF8BE5A7D6B}"/>
    <pc:docChg chg="custSel modSld">
      <pc:chgData name="Steve Hartland" userId="fe08f65b-fffb-417a-81ad-107dbbfd43a7" providerId="ADAL" clId="{477B189F-C9FE-0D49-94D7-9CF8BE5A7D6B}" dt="2025-04-29T15:08:56.908" v="13" actId="1076"/>
      <pc:docMkLst>
        <pc:docMk/>
      </pc:docMkLst>
      <pc:sldChg chg="addSp delSp modSp mod">
        <pc:chgData name="Steve Hartland" userId="fe08f65b-fffb-417a-81ad-107dbbfd43a7" providerId="ADAL" clId="{477B189F-C9FE-0D49-94D7-9CF8BE5A7D6B}" dt="2025-04-29T15:08:56.908" v="13" actId="1076"/>
        <pc:sldMkLst>
          <pc:docMk/>
          <pc:sldMk cId="2077717341" sldId="256"/>
        </pc:sldMkLst>
        <pc:spChg chg="mod">
          <ac:chgData name="Steve Hartland" userId="fe08f65b-fffb-417a-81ad-107dbbfd43a7" providerId="ADAL" clId="{477B189F-C9FE-0D49-94D7-9CF8BE5A7D6B}" dt="2025-04-29T15:08:56.908" v="13" actId="1076"/>
          <ac:spMkLst>
            <pc:docMk/>
            <pc:sldMk cId="2077717341" sldId="256"/>
            <ac:spMk id="6" creationId="{CA62D138-AD16-3256-94D2-A68B301AC345}"/>
          </ac:spMkLst>
        </pc:spChg>
      </pc:sldChg>
    </pc:docChg>
  </pc:docChgLst>
  <pc:docChgLst>
    <pc:chgData name="Steve Hartland" userId="fe08f65b-fffb-417a-81ad-107dbbfd43a7" providerId="ADAL" clId="{C51BA455-B5A7-C342-B86D-96B0AC561217}"/>
    <pc:docChg chg="custSel modSld">
      <pc:chgData name="Steve Hartland" userId="fe08f65b-fffb-417a-81ad-107dbbfd43a7" providerId="ADAL" clId="{C51BA455-B5A7-C342-B86D-96B0AC561217}" dt="2025-07-09T09:22:01.086" v="20" actId="20577"/>
      <pc:docMkLst>
        <pc:docMk/>
      </pc:docMkLst>
      <pc:sldChg chg="addSp delSp modSp mod">
        <pc:chgData name="Steve Hartland" userId="fe08f65b-fffb-417a-81ad-107dbbfd43a7" providerId="ADAL" clId="{C51BA455-B5A7-C342-B86D-96B0AC561217}" dt="2025-07-09T09:22:01.086" v="20" actId="20577"/>
        <pc:sldMkLst>
          <pc:docMk/>
          <pc:sldMk cId="2077717341" sldId="256"/>
        </pc:sldMkLst>
        <pc:spChg chg="mod">
          <ac:chgData name="Steve Hartland" userId="fe08f65b-fffb-417a-81ad-107dbbfd43a7" providerId="ADAL" clId="{C51BA455-B5A7-C342-B86D-96B0AC561217}" dt="2025-07-09T09:22:01.086" v="20" actId="20577"/>
          <ac:spMkLst>
            <pc:docMk/>
            <pc:sldMk cId="2077717341" sldId="256"/>
            <ac:spMk id="10" creationId="{87B1A0EE-FCA5-8E42-BB3B-5B63472A7D4F}"/>
          </ac:spMkLst>
        </pc:spChg>
        <pc:picChg chg="add mod">
          <ac:chgData name="Steve Hartland" userId="fe08f65b-fffb-417a-81ad-107dbbfd43a7" providerId="ADAL" clId="{C51BA455-B5A7-C342-B86D-96B0AC561217}" dt="2025-07-09T09:21:55.115" v="19" actId="1036"/>
          <ac:picMkLst>
            <pc:docMk/>
            <pc:sldMk cId="2077717341" sldId="256"/>
            <ac:picMk id="5" creationId="{4F365CBC-2827-9040-FE28-E8BFF7024263}"/>
          </ac:picMkLst>
        </pc:picChg>
        <pc:picChg chg="mod">
          <ac:chgData name="Steve Hartland" userId="fe08f65b-fffb-417a-81ad-107dbbfd43a7" providerId="ADAL" clId="{C51BA455-B5A7-C342-B86D-96B0AC561217}" dt="2025-07-09T09:21:53.019" v="15" actId="1076"/>
          <ac:picMkLst>
            <pc:docMk/>
            <pc:sldMk cId="2077717341" sldId="256"/>
            <ac:picMk id="7" creationId="{27C6C2BD-A8AD-2700-0213-A0493A830A2C}"/>
          </ac:picMkLst>
        </pc:picChg>
      </pc:sldChg>
    </pc:docChg>
  </pc:docChgLst>
  <pc:docChgLst>
    <pc:chgData name="Steve Hartland" userId="fe08f65b-fffb-417a-81ad-107dbbfd43a7" providerId="ADAL" clId="{2C9C7771-A6CE-D546-9DF7-76112B16BE02}"/>
    <pc:docChg chg="undo custSel modSld">
      <pc:chgData name="Steve Hartland" userId="fe08f65b-fffb-417a-81ad-107dbbfd43a7" providerId="ADAL" clId="{2C9C7771-A6CE-D546-9DF7-76112B16BE02}" dt="2025-03-28T15:50:11.935" v="32" actId="1076"/>
      <pc:docMkLst>
        <pc:docMk/>
      </pc:docMkLst>
      <pc:sldChg chg="addSp delSp modSp mod">
        <pc:chgData name="Steve Hartland" userId="fe08f65b-fffb-417a-81ad-107dbbfd43a7" providerId="ADAL" clId="{2C9C7771-A6CE-D546-9DF7-76112B16BE02}" dt="2025-03-28T15:50:11.935" v="32" actId="1076"/>
        <pc:sldMkLst>
          <pc:docMk/>
          <pc:sldMk cId="2077717341" sldId="25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7/25/2025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0D368F4-C394-C7B7-47E3-990874931D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62D138-AD16-3256-94D2-A68B301AC345}"/>
              </a:ext>
            </a:extLst>
          </p:cNvPr>
          <p:cNvSpPr/>
          <p:nvPr/>
        </p:nvSpPr>
        <p:spPr>
          <a:xfrm>
            <a:off x="5038776" y="6853405"/>
            <a:ext cx="3619856" cy="795479"/>
          </a:xfrm>
          <a:prstGeom prst="rect">
            <a:avLst/>
          </a:prstGeom>
          <a:solidFill>
            <a:srgbClr val="EA69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19" b="1" dirty="0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536272" y="13223495"/>
            <a:ext cx="46434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T&amp;Cs apply. Visit our website for full details and sailings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6904" y="259832"/>
            <a:ext cx="4003600" cy="103977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365CBC-2827-9040-FE28-E8BFF7024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7895" y="1897071"/>
            <a:ext cx="6300209" cy="435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D5C65902F63BF4C9D0E6A04A7D79A63" ma:contentTypeVersion="20" ma:contentTypeDescription="Create a new document." ma:contentTypeScope="" ma:versionID="52aeb99bd58452df374c19063a98faeb">
  <xsd:schema xmlns:xsd="http://www.w3.org/2001/XMLSchema" xmlns:xs="http://www.w3.org/2001/XMLSchema" xmlns:p="http://schemas.microsoft.com/office/2006/metadata/properties" xmlns:ns2="82847116-c719-41b4-8882-d9579cae2321" xmlns:ns3="c8dcbc17-5b84-44ef-951f-14dfe6b9f264" targetNamespace="http://schemas.microsoft.com/office/2006/metadata/properties" ma:root="true" ma:fieldsID="b7f7275073f192b21448088a7ee5506f" ns2:_="" ns3:_="">
    <xsd:import namespace="82847116-c719-41b4-8882-d9579cae2321"/>
    <xsd:import namespace="c8dcbc17-5b84-44ef-951f-14dfe6b9f26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ObjectDetectorVersions" minOccurs="0"/>
                <xsd:element ref="ns3:MediaServiceSearchProperties" minOccurs="0"/>
                <xsd:element ref="ns3:MediaServiceLocation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847116-c719-41b4-8882-d9579cae232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3c170ea7-c152-4cc8-bb13-43e8dcf937cd}" ma:internalName="TaxCatchAll" ma:showField="CatchAllData" ma:web="82847116-c719-41b4-8882-d9579cae232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dcbc17-5b84-44ef-951f-14dfe6b9f2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ba03b462-cbce-465c-8818-f05dd405686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6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847116-c719-41b4-8882-d9579cae2321" xsi:nil="true"/>
    <lcf76f155ced4ddcb4097134ff3c332f xmlns="c8dcbc17-5b84-44ef-951f-14dfe6b9f264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F1EDB0-D39D-4FE3-A98B-A6BC7CEA23B1}"/>
</file>

<file path=customXml/itemProps2.xml><?xml version="1.0" encoding="utf-8"?>
<ds:datastoreItem xmlns:ds="http://schemas.openxmlformats.org/officeDocument/2006/customXml" ds:itemID="{204B37B2-C7B8-4303-A33B-ED5C1DA1EFC1}">
  <ds:schemaRefs>
    <ds:schemaRef ds:uri="ba6e64ec-b061-4ef9-925c-be5efbd33eb1"/>
    <ds:schemaRef ds:uri="f792690d-879f-46d8-925c-4171572e1f5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15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Howard Wheeler</cp:lastModifiedBy>
  <cp:revision>2</cp:revision>
  <dcterms:created xsi:type="dcterms:W3CDTF">2023-06-27T07:18:14Z</dcterms:created>
  <dcterms:modified xsi:type="dcterms:W3CDTF">2025-07-25T13:33:07Z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0x010100AD5C65902F63BF4C9D0E6A04A7D79A63</vt:lpwstr>
  </property>
  <property fmtid="{D5CDD505-2E9C-101B-9397-08002B2CF9AE}" pid="3" name="MediaServiceImageTags">
    <vt:lpwstr/>
  </property>
</Properties>
</file>