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6"/>
  </p:notesMasterIdLst>
  <p:sldIdLst>
    <p:sldId id="256" r:id="rId5"/>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422DC0D-FB66-41CC-8BAB-08157563977C}" v="2" dt="2025-07-25T09:48:22.614"/>
    <p1510:client id="{D1A5CBC7-B97D-4454-9F82-43157219F616}" v="1" dt="2025-07-25T09:51:52.746"/>
    <p1510:client id="{F5F76B9C-2903-804D-B6D7-7BD947C806DE}" v="32" dt="2025-07-24T09:55:35.27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58"/>
  </p:normalViewPr>
  <p:slideViewPr>
    <p:cSldViewPr snapToGrid="0">
      <p:cViewPr varScale="1">
        <p:scale>
          <a:sx n="95" d="100"/>
          <a:sy n="95" d="100"/>
        </p:scale>
        <p:origin x="160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F5F76B9C-2903-804D-B6D7-7BD947C806DE}"/>
    <pc:docChg chg="undo custSel modSld modMainMaster modNotesMaster">
      <pc:chgData name="Steve Hartland" userId="fe08f65b-fffb-417a-81ad-107dbbfd43a7" providerId="ADAL" clId="{F5F76B9C-2903-804D-B6D7-7BD947C806DE}" dt="2025-07-24T09:55:35.270" v="192"/>
      <pc:docMkLst>
        <pc:docMk/>
      </pc:docMkLst>
      <pc:sldChg chg="addSp delSp modSp mod modNotes">
        <pc:chgData name="Steve Hartland" userId="fe08f65b-fffb-417a-81ad-107dbbfd43a7" providerId="ADAL" clId="{F5F76B9C-2903-804D-B6D7-7BD947C806DE}" dt="2025-07-24T09:55:35.270" v="192"/>
        <pc:sldMkLst>
          <pc:docMk/>
          <pc:sldMk cId="2864429464" sldId="256"/>
        </pc:sldMkLst>
        <pc:spChg chg="mod">
          <ac:chgData name="Steve Hartland" userId="fe08f65b-fffb-417a-81ad-107dbbfd43a7" providerId="ADAL" clId="{F5F76B9C-2903-804D-B6D7-7BD947C806DE}" dt="2025-07-24T09:47:00.056" v="176" actId="14100"/>
          <ac:spMkLst>
            <pc:docMk/>
            <pc:sldMk cId="2864429464" sldId="256"/>
            <ac:spMk id="2" creationId="{74597441-C779-9BE0-A5D4-959ECAE10D7D}"/>
          </ac:spMkLst>
        </pc:spChg>
        <pc:spChg chg="mod">
          <ac:chgData name="Steve Hartland" userId="fe08f65b-fffb-417a-81ad-107dbbfd43a7" providerId="ADAL" clId="{F5F76B9C-2903-804D-B6D7-7BD947C806DE}" dt="2025-07-24T09:46:44.908" v="172" actId="1036"/>
          <ac:spMkLst>
            <pc:docMk/>
            <pc:sldMk cId="2864429464" sldId="256"/>
            <ac:spMk id="3" creationId="{EFEF04C8-7F67-22DD-D065-73479EFBF742}"/>
          </ac:spMkLst>
        </pc:spChg>
        <pc:spChg chg="add mod">
          <ac:chgData name="Steve Hartland" userId="fe08f65b-fffb-417a-81ad-107dbbfd43a7" providerId="ADAL" clId="{F5F76B9C-2903-804D-B6D7-7BD947C806DE}" dt="2025-07-24T09:46:53.503" v="175" actId="1036"/>
          <ac:spMkLst>
            <pc:docMk/>
            <pc:sldMk cId="2864429464" sldId="256"/>
            <ac:spMk id="4" creationId="{C83E7EE8-E2DC-8F73-BFB6-B6012EF78B98}"/>
          </ac:spMkLst>
        </pc:spChg>
        <pc:spChg chg="mod">
          <ac:chgData name="Steve Hartland" userId="fe08f65b-fffb-417a-81ad-107dbbfd43a7" providerId="ADAL" clId="{F5F76B9C-2903-804D-B6D7-7BD947C806DE}" dt="2025-07-24T09:46:53.503" v="175" actId="1036"/>
          <ac:spMkLst>
            <pc:docMk/>
            <pc:sldMk cId="2864429464" sldId="256"/>
            <ac:spMk id="7" creationId="{9FE641CB-1F6F-AF13-F7D6-D48D18811F1A}"/>
          </ac:spMkLst>
        </pc:spChg>
        <pc:spChg chg="mod">
          <ac:chgData name="Steve Hartland" userId="fe08f65b-fffb-417a-81ad-107dbbfd43a7" providerId="ADAL" clId="{F5F76B9C-2903-804D-B6D7-7BD947C806DE}" dt="2025-07-24T09:46:53.503" v="175" actId="1036"/>
          <ac:spMkLst>
            <pc:docMk/>
            <pc:sldMk cId="2864429464" sldId="256"/>
            <ac:spMk id="8" creationId="{C1AF36C0-1E16-B6CF-0E53-BD0F868B4F35}"/>
          </ac:spMkLst>
        </pc:spChg>
        <pc:spChg chg="mod">
          <ac:chgData name="Steve Hartland" userId="fe08f65b-fffb-417a-81ad-107dbbfd43a7" providerId="ADAL" clId="{F5F76B9C-2903-804D-B6D7-7BD947C806DE}" dt="2025-07-24T09:47:08.082" v="179" actId="255"/>
          <ac:spMkLst>
            <pc:docMk/>
            <pc:sldMk cId="2864429464" sldId="256"/>
            <ac:spMk id="12" creationId="{D1324FDE-3196-13A0-4076-F4B831EBE259}"/>
          </ac:spMkLst>
        </pc:spChg>
        <pc:grpChg chg="add del mod">
          <ac:chgData name="Steve Hartland" userId="fe08f65b-fffb-417a-81ad-107dbbfd43a7" providerId="ADAL" clId="{F5F76B9C-2903-804D-B6D7-7BD947C806DE}" dt="2025-07-24T09:38:23.114" v="128" actId="165"/>
          <ac:grpSpMkLst>
            <pc:docMk/>
            <pc:sldMk cId="2864429464" sldId="256"/>
            <ac:grpSpMk id="20" creationId="{5F41A157-725F-DF5E-304F-4CFFEDF9F41C}"/>
          </ac:grpSpMkLst>
        </pc:grpChg>
        <pc:picChg chg="mod">
          <ac:chgData name="Steve Hartland" userId="fe08f65b-fffb-417a-81ad-107dbbfd43a7" providerId="ADAL" clId="{F5F76B9C-2903-804D-B6D7-7BD947C806DE}" dt="2025-07-24T09:45:08.527" v="160" actId="1076"/>
          <ac:picMkLst>
            <pc:docMk/>
            <pc:sldMk cId="2864429464" sldId="256"/>
            <ac:picMk id="5" creationId="{D97CC432-CFFB-5038-48F8-8E90EB6AD668}"/>
          </ac:picMkLst>
        </pc:picChg>
        <pc:picChg chg="add del mod modCrop">
          <ac:chgData name="Steve Hartland" userId="fe08f65b-fffb-417a-81ad-107dbbfd43a7" providerId="ADAL" clId="{F5F76B9C-2903-804D-B6D7-7BD947C806DE}" dt="2025-07-24T09:41:46.668" v="135" actId="478"/>
          <ac:picMkLst>
            <pc:docMk/>
            <pc:sldMk cId="2864429464" sldId="256"/>
            <ac:picMk id="6" creationId="{B7DF58DF-E759-9397-F739-6390A930E9A0}"/>
          </ac:picMkLst>
        </pc:picChg>
        <pc:picChg chg="add del mod">
          <ac:chgData name="Steve Hartland" userId="fe08f65b-fffb-417a-81ad-107dbbfd43a7" providerId="ADAL" clId="{F5F76B9C-2903-804D-B6D7-7BD947C806DE}" dt="2025-07-24T09:55:32.693" v="190" actId="478"/>
          <ac:picMkLst>
            <pc:docMk/>
            <pc:sldMk cId="2864429464" sldId="256"/>
            <ac:picMk id="6" creationId="{E65D3F93-8AC2-13A8-47CD-116188D1DFF5}"/>
          </ac:picMkLst>
        </pc:picChg>
        <pc:picChg chg="add mod">
          <ac:chgData name="Steve Hartland" userId="fe08f65b-fffb-417a-81ad-107dbbfd43a7" providerId="ADAL" clId="{F5F76B9C-2903-804D-B6D7-7BD947C806DE}" dt="2025-07-24T09:55:35.270" v="192"/>
          <ac:picMkLst>
            <pc:docMk/>
            <pc:sldMk cId="2864429464" sldId="256"/>
            <ac:picMk id="9" creationId="{3EFC1B8D-991C-445F-1A8C-EA66C5E589C1}"/>
          </ac:picMkLst>
        </pc:picChg>
        <pc:picChg chg="del mod topLvl modCrop">
          <ac:chgData name="Steve Hartland" userId="fe08f65b-fffb-417a-81ad-107dbbfd43a7" providerId="ADAL" clId="{F5F76B9C-2903-804D-B6D7-7BD947C806DE}" dt="2025-07-24T09:41:46.668" v="135" actId="478"/>
          <ac:picMkLst>
            <pc:docMk/>
            <pc:sldMk cId="2864429464" sldId="256"/>
            <ac:picMk id="10" creationId="{4752F652-88AF-E06F-8125-219CD3F0E799}"/>
          </ac:picMkLst>
        </pc:picChg>
        <pc:picChg chg="add del mod modCrop">
          <ac:chgData name="Steve Hartland" userId="fe08f65b-fffb-417a-81ad-107dbbfd43a7" providerId="ADAL" clId="{F5F76B9C-2903-804D-B6D7-7BD947C806DE}" dt="2025-07-24T09:41:46.668" v="135" actId="478"/>
          <ac:picMkLst>
            <pc:docMk/>
            <pc:sldMk cId="2864429464" sldId="256"/>
            <ac:picMk id="13" creationId="{E5BBDCCD-5A1D-D282-A5EB-D63598469E65}"/>
          </ac:picMkLst>
        </pc:picChg>
        <pc:picChg chg="del mod">
          <ac:chgData name="Steve Hartland" userId="fe08f65b-fffb-417a-81ad-107dbbfd43a7" providerId="ADAL" clId="{F5F76B9C-2903-804D-B6D7-7BD947C806DE}" dt="2025-07-24T09:35:19.305" v="105" actId="478"/>
          <ac:picMkLst>
            <pc:docMk/>
            <pc:sldMk cId="2864429464" sldId="256"/>
            <ac:picMk id="14" creationId="{4A909EC1-7CA8-5565-C4F8-AF1732399D15}"/>
          </ac:picMkLst>
        </pc:picChg>
        <pc:picChg chg="add del mod topLvl modCrop">
          <ac:chgData name="Steve Hartland" userId="fe08f65b-fffb-417a-81ad-107dbbfd43a7" providerId="ADAL" clId="{F5F76B9C-2903-804D-B6D7-7BD947C806DE}" dt="2025-07-24T09:41:46.668" v="135" actId="478"/>
          <ac:picMkLst>
            <pc:docMk/>
            <pc:sldMk cId="2864429464" sldId="256"/>
            <ac:picMk id="15" creationId="{EF35A6B1-45B7-DAED-0E51-3F9FDA0C6F7A}"/>
          </ac:picMkLst>
        </pc:picChg>
        <pc:picChg chg="mod">
          <ac:chgData name="Steve Hartland" userId="fe08f65b-fffb-417a-81ad-107dbbfd43a7" providerId="ADAL" clId="{F5F76B9C-2903-804D-B6D7-7BD947C806DE}" dt="2025-07-24T09:46:26.780" v="167" actId="1076"/>
          <ac:picMkLst>
            <pc:docMk/>
            <pc:sldMk cId="2864429464" sldId="256"/>
            <ac:picMk id="16" creationId="{2EC213BE-9277-AEEC-9602-313EAAF93BCF}"/>
          </ac:picMkLst>
        </pc:picChg>
        <pc:picChg chg="del mod modCrop">
          <ac:chgData name="Steve Hartland" userId="fe08f65b-fffb-417a-81ad-107dbbfd43a7" providerId="ADAL" clId="{F5F76B9C-2903-804D-B6D7-7BD947C806DE}" dt="2025-07-24T09:55:34.735" v="191" actId="478"/>
          <ac:picMkLst>
            <pc:docMk/>
            <pc:sldMk cId="2864429464" sldId="256"/>
            <ac:picMk id="17" creationId="{0D140736-7E96-309C-5789-30E2734B40DE}"/>
          </ac:picMkLst>
        </pc:picChg>
        <pc:picChg chg="add del mod">
          <ac:chgData name="Steve Hartland" userId="fe08f65b-fffb-417a-81ad-107dbbfd43a7" providerId="ADAL" clId="{F5F76B9C-2903-804D-B6D7-7BD947C806DE}" dt="2025-07-24T09:36:41.729" v="113" actId="478"/>
          <ac:picMkLst>
            <pc:docMk/>
            <pc:sldMk cId="2864429464" sldId="256"/>
            <ac:picMk id="18" creationId="{DEC826A1-4BE2-FADB-CEB8-44B74ECC65FE}"/>
          </ac:picMkLst>
        </pc:picChg>
        <pc:picChg chg="add del mod">
          <ac:chgData name="Steve Hartland" userId="fe08f65b-fffb-417a-81ad-107dbbfd43a7" providerId="ADAL" clId="{F5F76B9C-2903-804D-B6D7-7BD947C806DE}" dt="2025-07-24T09:44:35.173" v="153" actId="478"/>
          <ac:picMkLst>
            <pc:docMk/>
            <pc:sldMk cId="2864429464" sldId="256"/>
            <ac:picMk id="19" creationId="{D43C3843-2CA8-1059-BB8C-EAC9CF192BAE}"/>
          </ac:picMkLst>
        </pc:picChg>
        <pc:picChg chg="add del mod">
          <ac:chgData name="Steve Hartland" userId="fe08f65b-fffb-417a-81ad-107dbbfd43a7" providerId="ADAL" clId="{F5F76B9C-2903-804D-B6D7-7BD947C806DE}" dt="2025-07-24T09:41:42.029" v="134" actId="478"/>
          <ac:picMkLst>
            <pc:docMk/>
            <pc:sldMk cId="2864429464" sldId="256"/>
            <ac:picMk id="21" creationId="{FAADBC6B-CAED-304D-7FFD-2BFEF6E07C90}"/>
          </ac:picMkLst>
        </pc:picChg>
        <pc:picChg chg="add mod">
          <ac:chgData name="Steve Hartland" userId="fe08f65b-fffb-417a-81ad-107dbbfd43a7" providerId="ADAL" clId="{F5F76B9C-2903-804D-B6D7-7BD947C806DE}" dt="2025-07-24T09:47:03.001" v="178" actId="1036"/>
          <ac:picMkLst>
            <pc:docMk/>
            <pc:sldMk cId="2864429464" sldId="256"/>
            <ac:picMk id="22" creationId="{D24D821D-F441-FCE6-3B07-529DF9858D16}"/>
          </ac:picMkLst>
        </pc:picChg>
        <pc:picChg chg="add del mod">
          <ac:chgData name="Steve Hartland" userId="fe08f65b-fffb-417a-81ad-107dbbfd43a7" providerId="ADAL" clId="{F5F76B9C-2903-804D-B6D7-7BD947C806DE}" dt="2025-07-24T09:46:21.950" v="166" actId="478"/>
          <ac:picMkLst>
            <pc:docMk/>
            <pc:sldMk cId="2864429464" sldId="256"/>
            <ac:picMk id="23" creationId="{D8C58367-5094-2F90-B1C6-9B5471A9854D}"/>
          </ac:picMkLst>
        </pc:picChg>
        <pc:picChg chg="add mod">
          <ac:chgData name="Steve Hartland" userId="fe08f65b-fffb-417a-81ad-107dbbfd43a7" providerId="ADAL" clId="{F5F76B9C-2903-804D-B6D7-7BD947C806DE}" dt="2025-07-24T09:46:40.741" v="168" actId="14100"/>
          <ac:picMkLst>
            <pc:docMk/>
            <pc:sldMk cId="2864429464" sldId="256"/>
            <ac:picMk id="24" creationId="{58DAE011-5881-805E-0F6F-F0432AEBB862}"/>
          </ac:picMkLst>
        </pc:picChg>
        <pc:cxnChg chg="add mod">
          <ac:chgData name="Steve Hartland" userId="fe08f65b-fffb-417a-81ad-107dbbfd43a7" providerId="ADAL" clId="{F5F76B9C-2903-804D-B6D7-7BD947C806DE}" dt="2025-07-24T09:46:53.503" v="175" actId="1036"/>
          <ac:cxnSpMkLst>
            <pc:docMk/>
            <pc:sldMk cId="2864429464" sldId="256"/>
            <ac:cxnSpMk id="11" creationId="{82506459-AD29-1BB2-42FA-A736CF218A38}"/>
          </ac:cxnSpMkLst>
        </pc:cxnChg>
      </pc:sldChg>
      <pc:sldMasterChg chg="modSp">
        <pc:chgData name="Steve Hartland" userId="fe08f65b-fffb-417a-81ad-107dbbfd43a7" providerId="ADAL" clId="{F5F76B9C-2903-804D-B6D7-7BD947C806DE}" dt="2025-07-24T09:21:25.410" v="0"/>
        <pc:sldMasterMkLst>
          <pc:docMk/>
          <pc:sldMasterMk cId="292905818" sldId="2147483672"/>
        </pc:sldMasterMkLst>
        <pc:spChg chg="mod">
          <ac:chgData name="Steve Hartland" userId="fe08f65b-fffb-417a-81ad-107dbbfd43a7" providerId="ADAL" clId="{F5F76B9C-2903-804D-B6D7-7BD947C806DE}" dt="2025-07-24T09:21:25.410" v="0"/>
          <ac:spMkLst>
            <pc:docMk/>
            <pc:sldMasterMk cId="292905818" sldId="2147483672"/>
            <ac:spMk id="2" creationId="{00000000-0000-0000-0000-000000000000}"/>
          </ac:spMkLst>
        </pc:spChg>
        <pc:spChg chg="mod">
          <ac:chgData name="Steve Hartland" userId="fe08f65b-fffb-417a-81ad-107dbbfd43a7" providerId="ADAL" clId="{F5F76B9C-2903-804D-B6D7-7BD947C806DE}" dt="2025-07-24T09:21:25.410" v="0"/>
          <ac:spMkLst>
            <pc:docMk/>
            <pc:sldMasterMk cId="292905818" sldId="2147483672"/>
            <ac:spMk id="3" creationId="{00000000-0000-0000-0000-000000000000}"/>
          </ac:spMkLst>
        </pc:spChg>
        <pc:spChg chg="mod">
          <ac:chgData name="Steve Hartland" userId="fe08f65b-fffb-417a-81ad-107dbbfd43a7" providerId="ADAL" clId="{F5F76B9C-2903-804D-B6D7-7BD947C806DE}" dt="2025-07-24T09:21:25.410" v="0"/>
          <ac:spMkLst>
            <pc:docMk/>
            <pc:sldMasterMk cId="292905818" sldId="2147483672"/>
            <ac:spMk id="4" creationId="{00000000-0000-0000-0000-000000000000}"/>
          </ac:spMkLst>
        </pc:spChg>
        <pc:spChg chg="mod">
          <ac:chgData name="Steve Hartland" userId="fe08f65b-fffb-417a-81ad-107dbbfd43a7" providerId="ADAL" clId="{F5F76B9C-2903-804D-B6D7-7BD947C806DE}" dt="2025-07-24T09:21:25.410" v="0"/>
          <ac:spMkLst>
            <pc:docMk/>
            <pc:sldMasterMk cId="292905818" sldId="2147483672"/>
            <ac:spMk id="5" creationId="{00000000-0000-0000-0000-000000000000}"/>
          </ac:spMkLst>
        </pc:spChg>
        <pc:spChg chg="mod">
          <ac:chgData name="Steve Hartland" userId="fe08f65b-fffb-417a-81ad-107dbbfd43a7" providerId="ADAL" clId="{F5F76B9C-2903-804D-B6D7-7BD947C806DE}" dt="2025-07-24T09:21:25.410" v="0"/>
          <ac:spMkLst>
            <pc:docMk/>
            <pc:sldMasterMk cId="292905818" sldId="2147483672"/>
            <ac:spMk id="6" creationId="{00000000-0000-0000-0000-000000000000}"/>
          </ac:spMkLst>
        </pc:spChg>
      </pc:sldMasterChg>
    </pc:docChg>
  </pc:docChgLst>
  <pc:docChgLst>
    <pc:chgData name="Steve Hartland" userId="fe08f65b-fffb-417a-81ad-107dbbfd43a7" providerId="ADAL" clId="{77D0D89B-E213-AB4E-8E36-77FD5EB21523}"/>
    <pc:docChg chg="custSel modSld">
      <pc:chgData name="Steve Hartland" userId="fe08f65b-fffb-417a-81ad-107dbbfd43a7" providerId="ADAL" clId="{77D0D89B-E213-AB4E-8E36-77FD5EB21523}" dt="2025-02-20T10:09:38.727" v="1"/>
      <pc:docMkLst>
        <pc:docMk/>
      </pc:docMkLst>
      <pc:sldChg chg="addSp delSp modSp mod">
        <pc:chgData name="Steve Hartland" userId="fe08f65b-fffb-417a-81ad-107dbbfd43a7" providerId="ADAL" clId="{77D0D89B-E213-AB4E-8E36-77FD5EB21523}" dt="2025-02-20T10:09:38.727" v="1"/>
        <pc:sldMkLst>
          <pc:docMk/>
          <pc:sldMk cId="2864429464" sldId="256"/>
        </pc:sldMkLst>
      </pc:sldChg>
    </pc:docChg>
  </pc:docChgLst>
  <pc:docChgLst>
    <pc:chgData name="Steve Hartland" userId="fe08f65b-fffb-417a-81ad-107dbbfd43a7" providerId="ADAL" clId="{19892E2D-2176-CA41-B93A-CE3B3D188393}"/>
    <pc:docChg chg="custSel modSld">
      <pc:chgData name="Steve Hartland" userId="fe08f65b-fffb-417a-81ad-107dbbfd43a7" providerId="ADAL" clId="{19892E2D-2176-CA41-B93A-CE3B3D188393}" dt="2025-03-31T08:19:24.186" v="3"/>
      <pc:docMkLst>
        <pc:docMk/>
      </pc:docMkLst>
      <pc:sldChg chg="addSp delSp modSp mod">
        <pc:chgData name="Steve Hartland" userId="fe08f65b-fffb-417a-81ad-107dbbfd43a7" providerId="ADAL" clId="{19892E2D-2176-CA41-B93A-CE3B3D188393}" dt="2025-03-31T08:19:24.186" v="3"/>
        <pc:sldMkLst>
          <pc:docMk/>
          <pc:sldMk cId="2864429464" sldId="256"/>
        </pc:sldMkLst>
      </pc:sldChg>
    </pc:docChg>
  </pc:docChgLst>
  <pc:docChgLst>
    <pc:chgData name="Howard Wheeler" userId="3e061725-5d95-41ae-8f52-aca0943a11a8" providerId="ADAL" clId="{B7ED8A18-BCD0-4298-A2EF-430AC74CBEC4}"/>
    <pc:docChg chg="modSld">
      <pc:chgData name="Howard Wheeler" userId="3e061725-5d95-41ae-8f52-aca0943a11a8" providerId="ADAL" clId="{B7ED8A18-BCD0-4298-A2EF-430AC74CBEC4}" dt="2025-07-24T09:56:23.521" v="11" actId="1076"/>
      <pc:docMkLst>
        <pc:docMk/>
      </pc:docMkLst>
    </pc:docChg>
  </pc:docChgLst>
  <pc:docChgLst>
    <pc:chgData name="Steve Hartland" userId="fe08f65b-fffb-417a-81ad-107dbbfd43a7" providerId="ADAL" clId="{B0371C18-E3C4-FD4A-B4F5-97FBF5C7C007}"/>
    <pc:docChg chg="undo custSel modSld">
      <pc:chgData name="Steve Hartland" userId="fe08f65b-fffb-417a-81ad-107dbbfd43a7" providerId="ADAL" clId="{B0371C18-E3C4-FD4A-B4F5-97FBF5C7C007}" dt="2025-03-25T11:51:11.288" v="881"/>
      <pc:docMkLst>
        <pc:docMk/>
      </pc:docMkLst>
      <pc:sldChg chg="addSp delSp modSp mod">
        <pc:chgData name="Steve Hartland" userId="fe08f65b-fffb-417a-81ad-107dbbfd43a7" providerId="ADAL" clId="{B0371C18-E3C4-FD4A-B4F5-97FBF5C7C007}" dt="2025-03-25T11:51:11.288" v="881"/>
        <pc:sldMkLst>
          <pc:docMk/>
          <pc:sldMk cId="2864429464" sldId="256"/>
        </pc:sldMkLst>
      </pc:sldChg>
    </pc:docChg>
  </pc:docChgLst>
  <pc:docChgLst>
    <pc:chgData name="Howard Wheeler" userId="3e061725-5d95-41ae-8f52-aca0943a11a8" providerId="ADAL" clId="{FC02BD59-0350-4AD7-8578-109383D21156}"/>
    <pc:docChg chg="modSld">
      <pc:chgData name="Howard Wheeler" userId="3e061725-5d95-41ae-8f52-aca0943a11a8" providerId="ADAL" clId="{FC02BD59-0350-4AD7-8578-109383D21156}" dt="2025-06-26T10:05:21.373" v="5" actId="1076"/>
      <pc:docMkLst>
        <pc:docMk/>
      </pc:docMkLst>
      <pc:sldChg chg="modSp mod">
        <pc:chgData name="Howard Wheeler" userId="3e061725-5d95-41ae-8f52-aca0943a11a8" providerId="ADAL" clId="{FC02BD59-0350-4AD7-8578-109383D21156}" dt="2025-06-26T10:05:21.373" v="5" actId="1076"/>
        <pc:sldMkLst>
          <pc:docMk/>
          <pc:sldMk cId="2864429464" sldId="256"/>
        </pc:sldMkLst>
        <pc:spChg chg="mod">
          <ac:chgData name="Howard Wheeler" userId="3e061725-5d95-41ae-8f52-aca0943a11a8" providerId="ADAL" clId="{FC02BD59-0350-4AD7-8578-109383D21156}" dt="2025-06-25T20:39:49.095" v="1" actId="207"/>
          <ac:spMkLst>
            <pc:docMk/>
            <pc:sldMk cId="2864429464" sldId="256"/>
            <ac:spMk id="2" creationId="{74597441-C779-9BE0-A5D4-959ECAE10D7D}"/>
          </ac:spMkLst>
        </pc:spChg>
        <pc:spChg chg="mod">
          <ac:chgData name="Howard Wheeler" userId="3e061725-5d95-41ae-8f52-aca0943a11a8" providerId="ADAL" clId="{FC02BD59-0350-4AD7-8578-109383D21156}" dt="2025-06-25T20:40:24.504" v="3" actId="207"/>
          <ac:spMkLst>
            <pc:docMk/>
            <pc:sldMk cId="2864429464" sldId="256"/>
            <ac:spMk id="3" creationId="{EFEF04C8-7F67-22DD-D065-73479EFBF742}"/>
          </ac:spMkLst>
        </pc:spChg>
        <pc:spChg chg="mod">
          <ac:chgData name="Howard Wheeler" userId="3e061725-5d95-41ae-8f52-aca0943a11a8" providerId="ADAL" clId="{FC02BD59-0350-4AD7-8578-109383D21156}" dt="2025-06-25T20:40:13.950" v="2" actId="207"/>
          <ac:spMkLst>
            <pc:docMk/>
            <pc:sldMk cId="2864429464" sldId="256"/>
            <ac:spMk id="8" creationId="{C1AF36C0-1E16-B6CF-0E53-BD0F868B4F35}"/>
          </ac:spMkLst>
        </pc:spChg>
      </pc:sldChg>
    </pc:docChg>
  </pc:docChgLst>
  <pc:docChgLst>
    <pc:chgData name="Howard Wheeler" userId="3e061725-5d95-41ae-8f52-aca0943a11a8" providerId="ADAL" clId="{77F2D290-4027-437F-9C68-45D7AAE36811}"/>
    <pc:docChg chg="modSld">
      <pc:chgData name="Howard Wheeler" userId="3e061725-5d95-41ae-8f52-aca0943a11a8" providerId="ADAL" clId="{77F2D290-4027-437F-9C68-45D7AAE36811}" dt="2025-02-19T18:09:40.451" v="3" actId="207"/>
      <pc:docMkLst>
        <pc:docMk/>
      </pc:docMkLst>
      <pc:sldChg chg="modSp mod">
        <pc:chgData name="Howard Wheeler" userId="3e061725-5d95-41ae-8f52-aca0943a11a8" providerId="ADAL" clId="{77F2D290-4027-437F-9C68-45D7AAE36811}" dt="2025-02-19T18:09:40.451" v="3" actId="207"/>
        <pc:sldMkLst>
          <pc:docMk/>
          <pc:sldMk cId="2864429464" sldId="256"/>
        </pc:sldMkLst>
      </pc:sldChg>
    </pc:docChg>
  </pc:docChgLst>
  <pc:docChgLst>
    <pc:chgData name="Howard Wheeler" userId="3e061725-5d95-41ae-8f52-aca0943a11a8" providerId="ADAL" clId="{D1A5CBC7-B97D-4454-9F82-43157219F616}"/>
    <pc:docChg chg="modSld">
      <pc:chgData name="Howard Wheeler" userId="3e061725-5d95-41ae-8f52-aca0943a11a8" providerId="ADAL" clId="{D1A5CBC7-B97D-4454-9F82-43157219F616}" dt="2025-07-25T09:51:49.208" v="1" actId="20577"/>
      <pc:docMkLst>
        <pc:docMk/>
      </pc:docMkLst>
      <pc:sldChg chg="modSp mod">
        <pc:chgData name="Howard Wheeler" userId="3e061725-5d95-41ae-8f52-aca0943a11a8" providerId="ADAL" clId="{D1A5CBC7-B97D-4454-9F82-43157219F616}" dt="2025-07-25T09:51:49.208" v="1" actId="20577"/>
        <pc:sldMkLst>
          <pc:docMk/>
          <pc:sldMk cId="2864429464" sldId="256"/>
        </pc:sldMkLst>
        <pc:spChg chg="mod">
          <ac:chgData name="Howard Wheeler" userId="3e061725-5d95-41ae-8f52-aca0943a11a8" providerId="ADAL" clId="{D1A5CBC7-B97D-4454-9F82-43157219F616}" dt="2025-07-25T09:51:49.208" v="1" actId="20577"/>
          <ac:spMkLst>
            <pc:docMk/>
            <pc:sldMk cId="2864429464" sldId="256"/>
            <ac:spMk id="4" creationId="{C83E7EE8-E2DC-8F73-BFB6-B6012EF78B98}"/>
          </ac:spMkLst>
        </pc:spChg>
      </pc:sldChg>
    </pc:docChg>
  </pc:docChgLst>
  <pc:docChgLst>
    <pc:chgData name="Howard Wheeler" userId="3e061725-5d95-41ae-8f52-aca0943a11a8" providerId="ADAL" clId="{C422DC0D-FB66-41CC-8BAB-08157563977C}"/>
    <pc:docChg chg="custSel modSld">
      <pc:chgData name="Howard Wheeler" userId="3e061725-5d95-41ae-8f52-aca0943a11a8" providerId="ADAL" clId="{C422DC0D-FB66-41CC-8BAB-08157563977C}" dt="2025-07-25T09:49:04.367" v="17" actId="1076"/>
      <pc:docMkLst>
        <pc:docMk/>
      </pc:docMkLst>
      <pc:sldChg chg="addSp delSp modSp mod">
        <pc:chgData name="Howard Wheeler" userId="3e061725-5d95-41ae-8f52-aca0943a11a8" providerId="ADAL" clId="{C422DC0D-FB66-41CC-8BAB-08157563977C}" dt="2025-07-25T09:49:04.367" v="17" actId="1076"/>
        <pc:sldMkLst>
          <pc:docMk/>
          <pc:sldMk cId="2864429464" sldId="256"/>
        </pc:sldMkLst>
        <pc:picChg chg="mod">
          <ac:chgData name="Howard Wheeler" userId="3e061725-5d95-41ae-8f52-aca0943a11a8" providerId="ADAL" clId="{C422DC0D-FB66-41CC-8BAB-08157563977C}" dt="2025-07-25T09:49:04.367" v="17" actId="1076"/>
          <ac:picMkLst>
            <pc:docMk/>
            <pc:sldMk cId="2864429464" sldId="256"/>
            <ac:picMk id="5" creationId="{D97CC432-CFFB-5038-48F8-8E90EB6AD668}"/>
          </ac:picMkLst>
        </pc:picChg>
        <pc:picChg chg="del">
          <ac:chgData name="Howard Wheeler" userId="3e061725-5d95-41ae-8f52-aca0943a11a8" providerId="ADAL" clId="{C422DC0D-FB66-41CC-8BAB-08157563977C}" dt="2025-07-25T09:43:44.770" v="1" actId="478"/>
          <ac:picMkLst>
            <pc:docMk/>
            <pc:sldMk cId="2864429464" sldId="256"/>
            <ac:picMk id="9" creationId="{08607983-3C31-8A57-64C8-17B745C74A43}"/>
          </ac:picMkLst>
        </pc:picChg>
        <pc:picChg chg="add mod">
          <ac:chgData name="Howard Wheeler" userId="3e061725-5d95-41ae-8f52-aca0943a11a8" providerId="ADAL" clId="{C422DC0D-FB66-41CC-8BAB-08157563977C}" dt="2025-07-25T09:48:30.263" v="13" actId="1076"/>
          <ac:picMkLst>
            <pc:docMk/>
            <pc:sldMk cId="2864429464" sldId="256"/>
            <ac:picMk id="9" creationId="{20CC8AD0-CBBB-9F1D-CFAB-37074FFDEFE1}"/>
          </ac:picMkLst>
        </pc:picChg>
        <pc:picChg chg="mod">
          <ac:chgData name="Howard Wheeler" userId="3e061725-5d95-41ae-8f52-aca0943a11a8" providerId="ADAL" clId="{C422DC0D-FB66-41CC-8BAB-08157563977C}" dt="2025-07-25T09:43:24.136" v="0" actId="1076"/>
          <ac:picMkLst>
            <pc:docMk/>
            <pc:sldMk cId="2864429464" sldId="256"/>
            <ac:picMk id="13" creationId="{201AA254-7FEE-DF80-263B-77F72409297B}"/>
          </ac:picMkLst>
        </pc:picChg>
        <pc:picChg chg="add del mod">
          <ac:chgData name="Howard Wheeler" userId="3e061725-5d95-41ae-8f52-aca0943a11a8" providerId="ADAL" clId="{C422DC0D-FB66-41CC-8BAB-08157563977C}" dt="2025-07-25T09:45:44.680" v="9" actId="478"/>
          <ac:picMkLst>
            <pc:docMk/>
            <pc:sldMk cId="2864429464" sldId="256"/>
            <ac:picMk id="14" creationId="{77E0E7E2-BE53-DC32-68C5-C0070FD2613B}"/>
          </ac:picMkLst>
        </pc:picChg>
      </pc:sldChg>
    </pc:docChg>
  </pc:docChgLst>
  <pc:docChgLst>
    <pc:chgData name="Howard Wheeler" userId="3e061725-5d95-41ae-8f52-aca0943a11a8" providerId="ADAL" clId="{46C31D28-CB66-4D09-93F0-9E67F1771F34}"/>
    <pc:docChg chg="modSld">
      <pc:chgData name="Howard Wheeler" userId="3e061725-5d95-41ae-8f52-aca0943a11a8" providerId="ADAL" clId="{46C31D28-CB66-4D09-93F0-9E67F1771F34}" dt="2025-07-25T09:54:11.307" v="1" actId="20577"/>
      <pc:docMkLst>
        <pc:docMk/>
      </pc:docMkLst>
      <pc:sldChg chg="modSp mod">
        <pc:chgData name="Howard Wheeler" userId="3e061725-5d95-41ae-8f52-aca0943a11a8" providerId="ADAL" clId="{46C31D28-CB66-4D09-93F0-9E67F1771F34}" dt="2025-07-25T09:54:11.307" v="1" actId="20577"/>
        <pc:sldMkLst>
          <pc:docMk/>
          <pc:sldMk cId="2864429464" sldId="256"/>
        </pc:sldMkLst>
        <pc:spChg chg="mod">
          <ac:chgData name="Howard Wheeler" userId="3e061725-5d95-41ae-8f52-aca0943a11a8" providerId="ADAL" clId="{46C31D28-CB66-4D09-93F0-9E67F1771F34}" dt="2025-07-25T09:54:11.307" v="1" actId="20577"/>
          <ac:spMkLst>
            <pc:docMk/>
            <pc:sldMk cId="2864429464" sldId="256"/>
            <ac:spMk id="4" creationId="{C83E7EE8-E2DC-8F73-BFB6-B6012EF78B9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7/25/2025</a:t>
            </a:fld>
            <a:endParaRPr lang="en-US"/>
          </a:p>
        </p:txBody>
      </p:sp>
      <p:sp>
        <p:nvSpPr>
          <p:cNvPr id="4" name="Slide Image Placeholder 3"/>
          <p:cNvSpPr>
            <a:spLocks noGrp="1" noRot="1" noChangeAspect="1"/>
          </p:cNvSpPr>
          <p:nvPr>
            <p:ph type="sldImg" idx="2"/>
          </p:nvPr>
        </p:nvSpPr>
        <p:spPr>
          <a:xfrm>
            <a:off x="1247775" y="1143000"/>
            <a:ext cx="43624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1143000"/>
            <a:ext cx="4362450"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p:spPr>
        <p:txBody>
          <a:bodyPr anchor="b"/>
          <a:lstStyle>
            <a:lvl1pPr algn="ctr">
              <a:defRPr sz="6614"/>
            </a:lvl1pPr>
          </a:lstStyle>
          <a:p>
            <a:r>
              <a:rPr lang="en-GB"/>
              <a:t>Click to edit Master title style</a:t>
            </a:r>
            <a:endParaRPr lang="en-US"/>
          </a:p>
        </p:txBody>
      </p:sp>
      <p:sp>
        <p:nvSpPr>
          <p:cNvPr id="3" name="Subtitle 2"/>
          <p:cNvSpPr>
            <a:spLocks noGrp="1"/>
          </p:cNvSpPr>
          <p:nvPr>
            <p:ph type="subTitle" idx="1"/>
          </p:nvPr>
        </p:nvSpPr>
        <p:spPr>
          <a:xfrm>
            <a:off x="1336477" y="3970580"/>
            <a:ext cx="8018860"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7/25/2025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879936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7/25/2025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210149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735063" y="402483"/>
            <a:ext cx="6782619" cy="640647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7/25/2025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4173088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2596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7/25/2025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545480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p:spPr>
        <p:txBody>
          <a:bodyPr anchor="b"/>
          <a:lstStyle>
            <a:lvl1pPr>
              <a:defRPr sz="6614"/>
            </a:lvl1pPr>
          </a:lstStyle>
          <a:p>
            <a:r>
              <a:rPr lang="en-GB"/>
              <a:t>Click to edit Master title style</a:t>
            </a:r>
            <a:endParaRPr lang="en-US"/>
          </a:p>
        </p:txBody>
      </p:sp>
      <p:sp>
        <p:nvSpPr>
          <p:cNvPr id="3" name="Text Placeholder 2"/>
          <p:cNvSpPr>
            <a:spLocks noGrp="1"/>
          </p:cNvSpPr>
          <p:nvPr>
            <p:ph type="body" idx="1"/>
          </p:nvPr>
        </p:nvSpPr>
        <p:spPr>
          <a:xfrm>
            <a:off x="729494" y="5059035"/>
            <a:ext cx="9221689" cy="1653678"/>
          </a:xfr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28DA7B2-BC09-9F4A-90EF-83EEC5C65AE9}" type="datetimeFigureOut">
              <a:rPr lang="en-US" smtClean="0"/>
              <a:t>7/25/2025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6203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735062"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412730"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B28DA7B2-BC09-9F4A-90EF-83EEC5C65AE9}" type="datetimeFigureOut">
              <a:rPr lang="en-US" smtClean="0"/>
              <a:t>7/25/2025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836090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p:spPr>
        <p:txBody>
          <a:bodyPr/>
          <a:lstStyle/>
          <a:p>
            <a:r>
              <a:rPr lang="en-GB"/>
              <a:t>Click to edit Master title style</a:t>
            </a:r>
            <a:endParaRPr lang="en-US"/>
          </a:p>
        </p:txBody>
      </p:sp>
      <p:sp>
        <p:nvSpPr>
          <p:cNvPr id="3" name="Text Placeholder 2"/>
          <p:cNvSpPr>
            <a:spLocks noGrp="1"/>
          </p:cNvSpPr>
          <p:nvPr>
            <p:ph type="body" idx="1"/>
          </p:nvPr>
        </p:nvSpPr>
        <p:spPr>
          <a:xfrm>
            <a:off x="736456" y="1853171"/>
            <a:ext cx="4523137"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4" name="Content Placeholder 3"/>
          <p:cNvSpPr>
            <a:spLocks noGrp="1"/>
          </p:cNvSpPr>
          <p:nvPr>
            <p:ph sz="half" idx="2"/>
          </p:nvPr>
        </p:nvSpPr>
        <p:spPr>
          <a:xfrm>
            <a:off x="736456" y="2761381"/>
            <a:ext cx="4523137"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412731" y="1853171"/>
            <a:ext cx="4545413"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6" name="Content Placeholder 5"/>
          <p:cNvSpPr>
            <a:spLocks noGrp="1"/>
          </p:cNvSpPr>
          <p:nvPr>
            <p:ph sz="quarter" idx="4"/>
          </p:nvPr>
        </p:nvSpPr>
        <p:spPr>
          <a:xfrm>
            <a:off x="5412731" y="2761381"/>
            <a:ext cx="4545413"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B28DA7B2-BC09-9F4A-90EF-83EEC5C65AE9}" type="datetimeFigureOut">
              <a:rPr lang="en-US" smtClean="0"/>
              <a:t>7/25/2025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394433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B28DA7B2-BC09-9F4A-90EF-83EEC5C65AE9}" type="datetimeFigureOut">
              <a:rPr lang="en-US" smtClean="0"/>
              <a:t>7/25/2025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919853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8DA7B2-BC09-9F4A-90EF-83EEC5C65AE9}" type="datetimeFigureOut">
              <a:rPr lang="en-US" smtClean="0"/>
              <a:t>7/25/2025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62934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Content Placeholder 2"/>
          <p:cNvSpPr>
            <a:spLocks noGrp="1"/>
          </p:cNvSpPr>
          <p:nvPr>
            <p:ph idx="1"/>
          </p:nvPr>
        </p:nvSpPr>
        <p:spPr>
          <a:xfrm>
            <a:off x="4545413" y="1088455"/>
            <a:ext cx="5412730"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7/25/2025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387075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Picture Placeholder 2"/>
          <p:cNvSpPr>
            <a:spLocks noGrp="1" noChangeAspect="1"/>
          </p:cNvSpPr>
          <p:nvPr>
            <p:ph type="pic" idx="1"/>
          </p:nvPr>
        </p:nvSpPr>
        <p:spPr>
          <a:xfrm>
            <a:off x="4545413" y="1088455"/>
            <a:ext cx="5412730" cy="5372269"/>
          </a:xfr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en-GB"/>
              <a:t>Click icon to add picture</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7/25/2025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525117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B28DA7B2-BC09-9F4A-90EF-83EEC5C65AE9}" type="datetimeFigureOut">
              <a:rPr lang="en-US" smtClean="0"/>
              <a:t>7/25/2025</a:t>
            </a:fld>
            <a:endParaRPr lang="en-US"/>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130125949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201AA254-7FEE-DF80-263B-77F72409297B}"/>
              </a:ext>
            </a:extLst>
          </p:cNvPr>
          <p:cNvPicPr>
            <a:picLocks noChangeAspect="1"/>
          </p:cNvPicPr>
          <p:nvPr/>
        </p:nvPicPr>
        <p:blipFill>
          <a:blip r:embed="rId3"/>
          <a:srcRect r="3802"/>
          <a:stretch>
            <a:fillRect/>
          </a:stretch>
        </p:blipFill>
        <p:spPr>
          <a:xfrm>
            <a:off x="17303" y="0"/>
            <a:ext cx="10674510" cy="2859915"/>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1" y="6450528"/>
            <a:ext cx="10691811" cy="1109146"/>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1850651" y="164987"/>
            <a:ext cx="1945272" cy="499321"/>
          </a:xfrm>
          <a:prstGeom prst="rect">
            <a:avLst/>
          </a:prstGeom>
          <a:effectLst>
            <a:outerShdw blurRad="215156" dist="50800" dir="5400000" sx="98296" sy="98296" algn="ctr" rotWithShape="0">
              <a:srgbClr val="000000">
                <a:alpha val="52033"/>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1" y="2975841"/>
            <a:ext cx="10691811" cy="7715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21316A"/>
                </a:solidFill>
                <a:latin typeface="Arial" panose="020B0604020202020204" pitchFamily="34" charset="0"/>
                <a:cs typeface="Arial" panose="020B0604020202020204" pitchFamily="34" charset="0"/>
              </a:rPr>
              <a:t>FEATURED VOYAGE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390362" y="3812257"/>
            <a:ext cx="9896638" cy="2291184"/>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sp>
        <p:nvSpPr>
          <p:cNvPr id="8" name="TextBox 7">
            <a:extLst>
              <a:ext uri="{FF2B5EF4-FFF2-40B4-BE49-F238E27FC236}">
                <a16:creationId xmlns:a16="http://schemas.microsoft.com/office/drawing/2014/main" id="{C1AF36C0-1E16-B6CF-0E53-BD0F868B4F35}"/>
              </a:ext>
            </a:extLst>
          </p:cNvPr>
          <p:cNvSpPr txBox="1"/>
          <p:nvPr/>
        </p:nvSpPr>
        <p:spPr>
          <a:xfrm>
            <a:off x="535351" y="4145472"/>
            <a:ext cx="4575872" cy="1600438"/>
          </a:xfrm>
          <a:prstGeom prst="rect">
            <a:avLst/>
          </a:prstGeom>
          <a:noFill/>
        </p:spPr>
        <p:txBody>
          <a:bodyPr wrap="square" rtlCol="0">
            <a:spAutoFit/>
          </a:bodyPr>
          <a:lstStyle/>
          <a:p>
            <a:pPr algn="ctr"/>
            <a:r>
              <a:rPr lang="en-GB" sz="2800" b="1" dirty="0">
                <a:solidFill>
                  <a:srgbClr val="21316A"/>
                </a:solidFill>
                <a:latin typeface="Arial" panose="020B0604020202020204" pitchFamily="34" charset="0"/>
              </a:rPr>
              <a:t>XXXXXXXXXXX</a:t>
            </a:r>
            <a:endParaRPr lang="en-GB" sz="2800" dirty="0">
              <a:solidFill>
                <a:srgbClr val="21316A"/>
              </a:solidFill>
              <a:latin typeface="Arial" panose="020B0604020202020204" pitchFamily="34" charset="0"/>
            </a:endParaRPr>
          </a:p>
          <a:p>
            <a:pPr algn="ctr"/>
            <a:r>
              <a:rPr lang="en-GB" dirty="0">
                <a:solidFill>
                  <a:srgbClr val="21316A"/>
                </a:solidFill>
                <a:latin typeface="Arial" panose="020B0604020202020204" pitchFamily="34" charset="0"/>
              </a:rPr>
              <a:t>X Night Voyage</a:t>
            </a:r>
          </a:p>
          <a:p>
            <a:pPr algn="ctr"/>
            <a:r>
              <a:rPr lang="en-GB" b="1" dirty="0">
                <a:solidFill>
                  <a:srgbClr val="21316A"/>
                </a:solidFill>
                <a:latin typeface="Arial" panose="020B0604020202020204" pitchFamily="34" charset="0"/>
              </a:rPr>
              <a:t>SHIP</a:t>
            </a:r>
            <a:endParaRPr lang="en-GB" baseline="30000" dirty="0">
              <a:solidFill>
                <a:srgbClr val="21316A"/>
              </a:solidFill>
              <a:latin typeface="Arial" panose="020B0604020202020204" pitchFamily="34" charset="0"/>
            </a:endParaRPr>
          </a:p>
          <a:p>
            <a:pPr algn="ctr"/>
            <a:r>
              <a:rPr lang="en-GB" dirty="0">
                <a:solidFill>
                  <a:srgbClr val="21316A"/>
                </a:solidFill>
                <a:latin typeface="Arial" panose="020B0604020202020204" pitchFamily="34" charset="0"/>
              </a:rPr>
              <a:t>Date…..</a:t>
            </a:r>
          </a:p>
          <a:p>
            <a:pPr algn="ctr"/>
            <a:r>
              <a:rPr lang="en-GB" sz="1600" dirty="0">
                <a:solidFill>
                  <a:srgbClr val="21316A"/>
                </a:solidFill>
                <a:latin typeface="Arial" panose="020B0604020202020204" pitchFamily="34" charset="0"/>
              </a:rPr>
              <a:t>X Countries – X Ports – X Overnights</a:t>
            </a:r>
          </a:p>
        </p:txBody>
      </p:sp>
      <p:sp>
        <p:nvSpPr>
          <p:cNvPr id="12" name="TextBox 11">
            <a:extLst>
              <a:ext uri="{FF2B5EF4-FFF2-40B4-BE49-F238E27FC236}">
                <a16:creationId xmlns:a16="http://schemas.microsoft.com/office/drawing/2014/main" id="{D1324FDE-3196-13A0-4076-F4B831EBE259}"/>
              </a:ext>
            </a:extLst>
          </p:cNvPr>
          <p:cNvSpPr txBox="1"/>
          <p:nvPr/>
        </p:nvSpPr>
        <p:spPr>
          <a:xfrm>
            <a:off x="604712" y="7239370"/>
            <a:ext cx="9465411" cy="261610"/>
          </a:xfrm>
          <a:prstGeom prst="rect">
            <a:avLst/>
          </a:prstGeom>
          <a:noFill/>
        </p:spPr>
        <p:txBody>
          <a:bodyPr wrap="square" rtlCol="0">
            <a:spAutoFit/>
          </a:bodyPr>
          <a:lstStyle/>
          <a:p>
            <a:pPr algn="ctr"/>
            <a:r>
              <a:rPr lang="en-GB" sz="550" dirty="0">
                <a:solidFill>
                  <a:schemeClr val="bg1"/>
                </a:solidFill>
              </a:rPr>
              <a:t>*The up to 15% off your cruise fare offer applies to new, individual bookings in all stateroom categories (promotional guarantee staterooms excluded) on select sailings booked made before 22 August 2025. **The $750 USD Onboard Credit offer applies to new, individual bookings in all stateroom categories (promotional guarantee staterooms excluded) on select sailings booked made before 30 September 2025. Terms and conditions apply, visit Azamara.com for full details.</a:t>
            </a:r>
          </a:p>
        </p:txBody>
      </p:sp>
      <p:sp>
        <p:nvSpPr>
          <p:cNvPr id="4" name="TextBox 3">
            <a:extLst>
              <a:ext uri="{FF2B5EF4-FFF2-40B4-BE49-F238E27FC236}">
                <a16:creationId xmlns:a16="http://schemas.microsoft.com/office/drawing/2014/main" id="{C83E7EE8-E2DC-8F73-BFB6-B6012EF78B98}"/>
              </a:ext>
            </a:extLst>
          </p:cNvPr>
          <p:cNvSpPr txBox="1"/>
          <p:nvPr/>
        </p:nvSpPr>
        <p:spPr>
          <a:xfrm>
            <a:off x="5501584" y="4187791"/>
            <a:ext cx="4575872" cy="1515800"/>
          </a:xfrm>
          <a:prstGeom prst="rect">
            <a:avLst/>
          </a:prstGeom>
          <a:noFill/>
        </p:spPr>
        <p:txBody>
          <a:bodyPr wrap="square" rtlCol="0">
            <a:spAutoFit/>
          </a:bodyPr>
          <a:lstStyle/>
          <a:p>
            <a:pPr algn="ctr"/>
            <a:r>
              <a:rPr lang="en-GB" dirty="0">
                <a:solidFill>
                  <a:srgbClr val="21316A"/>
                </a:solidFill>
                <a:latin typeface="Arial" panose="020B0604020202020204" pitchFamily="34" charset="0"/>
              </a:rPr>
              <a:t>Experience xxxxxxxxxxxxxxxxxx</a:t>
            </a:r>
          </a:p>
          <a:p>
            <a:pPr algn="ctr"/>
            <a:r>
              <a:rPr lang="en-GB" dirty="0">
                <a:solidFill>
                  <a:srgbClr val="21316A"/>
                </a:solidFill>
                <a:latin typeface="Arial" panose="020B0604020202020204" pitchFamily="34" charset="0"/>
              </a:rPr>
              <a:t>xxxxxxxxxxx Flights </a:t>
            </a:r>
          </a:p>
          <a:p>
            <a:pPr algn="ctr"/>
            <a:r>
              <a:rPr lang="en-GB" dirty="0">
                <a:solidFill>
                  <a:srgbClr val="21316A"/>
                </a:solidFill>
                <a:latin typeface="Arial" panose="020B0604020202020204" pitchFamily="34" charset="0"/>
              </a:rPr>
              <a:t>Stateroom……….</a:t>
            </a:r>
            <a:br>
              <a:rPr lang="en-GB" sz="1050" dirty="0">
                <a:solidFill>
                  <a:srgbClr val="21316A"/>
                </a:solidFill>
                <a:latin typeface="Arial" panose="020B0604020202020204" pitchFamily="34" charset="0"/>
              </a:rPr>
            </a:br>
            <a:endParaRPr lang="en-GB" sz="1050" dirty="0">
              <a:solidFill>
                <a:srgbClr val="21316A"/>
              </a:solidFill>
              <a:latin typeface="Arial" panose="020B0604020202020204" pitchFamily="34" charset="0"/>
            </a:endParaRPr>
          </a:p>
          <a:p>
            <a:pPr algn="ctr"/>
            <a:r>
              <a:rPr lang="en-GB" sz="2800" b="1" dirty="0">
                <a:solidFill>
                  <a:srgbClr val="21316A"/>
                </a:solidFill>
                <a:latin typeface="Arial" panose="020B0604020202020204" pitchFamily="34" charset="0"/>
              </a:rPr>
              <a:t>From €0,000pp</a:t>
            </a:r>
            <a:r>
              <a:rPr lang="en-GB" sz="2800" b="1" baseline="30000" dirty="0">
                <a:solidFill>
                  <a:srgbClr val="21316A"/>
                </a:solidFill>
                <a:latin typeface="Arial" panose="020B0604020202020204" pitchFamily="34" charset="0"/>
              </a:rPr>
              <a:t>*</a:t>
            </a:r>
          </a:p>
        </p:txBody>
      </p:sp>
      <p:cxnSp>
        <p:nvCxnSpPr>
          <p:cNvPr id="11" name="Straight Connector 10">
            <a:extLst>
              <a:ext uri="{FF2B5EF4-FFF2-40B4-BE49-F238E27FC236}">
                <a16:creationId xmlns:a16="http://schemas.microsoft.com/office/drawing/2014/main" id="{82506459-AD29-1BB2-42FA-A736CF218A38}"/>
              </a:ext>
            </a:extLst>
          </p:cNvPr>
          <p:cNvCxnSpPr/>
          <p:nvPr/>
        </p:nvCxnSpPr>
        <p:spPr>
          <a:xfrm>
            <a:off x="5435600" y="4185740"/>
            <a:ext cx="0" cy="1639838"/>
          </a:xfrm>
          <a:prstGeom prst="line">
            <a:avLst/>
          </a:prstGeom>
          <a:ln w="9525">
            <a:solidFill>
              <a:srgbClr val="21316A"/>
            </a:solidFill>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D24D821D-F441-FCE6-3B07-529DF9858D16}"/>
              </a:ext>
            </a:extLst>
          </p:cNvPr>
          <p:cNvPicPr>
            <a:picLocks noChangeAspect="1"/>
          </p:cNvPicPr>
          <p:nvPr/>
        </p:nvPicPr>
        <p:blipFill>
          <a:blip r:embed="rId5"/>
          <a:stretch>
            <a:fillRect/>
          </a:stretch>
        </p:blipFill>
        <p:spPr>
          <a:xfrm>
            <a:off x="522651" y="6575126"/>
            <a:ext cx="9751649" cy="569901"/>
          </a:xfrm>
          <a:prstGeom prst="rect">
            <a:avLst/>
          </a:prstGeom>
        </p:spPr>
      </p:pic>
      <p:sp>
        <p:nvSpPr>
          <p:cNvPr id="6" name="TextBox 5">
            <a:extLst>
              <a:ext uri="{FF2B5EF4-FFF2-40B4-BE49-F238E27FC236}">
                <a16:creationId xmlns:a16="http://schemas.microsoft.com/office/drawing/2014/main" id="{38FA0EB7-D181-EE55-3CB7-29C08E6B8D6A}"/>
              </a:ext>
            </a:extLst>
          </p:cNvPr>
          <p:cNvSpPr txBox="1"/>
          <p:nvPr/>
        </p:nvSpPr>
        <p:spPr>
          <a:xfrm>
            <a:off x="276006" y="10271980"/>
            <a:ext cx="10591286" cy="261610"/>
          </a:xfrm>
          <a:prstGeom prst="rect">
            <a:avLst/>
          </a:prstGeom>
          <a:noFill/>
        </p:spPr>
        <p:txBody>
          <a:bodyPr wrap="square" rtlCol="0">
            <a:spAutoFit/>
          </a:bodyPr>
          <a:lstStyle/>
          <a:p>
            <a:pPr algn="ctr"/>
            <a:r>
              <a:rPr lang="en-GB" sz="550" dirty="0">
                <a:solidFill>
                  <a:schemeClr val="bg1"/>
                </a:solidFill>
              </a:rPr>
              <a:t>*The up to 15% off your cruise fare offer applies to new, individual bookings in all stateroom categories (promotional guarantee staterooms excluded) on select sailings booked made before 22 August 2025. **The $750 USD Onboard Credit offer applies to new, individual bookings in all stateroom categories (promotional guarantee staterooms excluded) on select sailings booked made before 30 September 2025. Terms and conditions apply, visit </a:t>
            </a:r>
            <a:r>
              <a:rPr lang="en-GB" sz="550" dirty="0" err="1">
                <a:solidFill>
                  <a:schemeClr val="bg1"/>
                </a:solidFill>
              </a:rPr>
              <a:t>Azamara.com</a:t>
            </a:r>
            <a:r>
              <a:rPr lang="en-GB" sz="550" dirty="0">
                <a:solidFill>
                  <a:schemeClr val="bg1"/>
                </a:solidFill>
              </a:rPr>
              <a:t> for full details.</a:t>
            </a:r>
          </a:p>
        </p:txBody>
      </p:sp>
      <p:pic>
        <p:nvPicPr>
          <p:cNvPr id="9" name="Picture 8">
            <a:extLst>
              <a:ext uri="{FF2B5EF4-FFF2-40B4-BE49-F238E27FC236}">
                <a16:creationId xmlns:a16="http://schemas.microsoft.com/office/drawing/2014/main" id="{20CC8AD0-CBBB-9F1D-CFAB-37074FFDEFE1}"/>
              </a:ext>
            </a:extLst>
          </p:cNvPr>
          <p:cNvPicPr>
            <a:picLocks noChangeAspect="1"/>
          </p:cNvPicPr>
          <p:nvPr/>
        </p:nvPicPr>
        <p:blipFill>
          <a:blip r:embed="rId6"/>
          <a:stretch>
            <a:fillRect/>
          </a:stretch>
        </p:blipFill>
        <p:spPr>
          <a:xfrm>
            <a:off x="4992967" y="0"/>
            <a:ext cx="6205545" cy="2727437"/>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D5C65902F63BF4C9D0E6A04A7D79A63" ma:contentTypeVersion="20" ma:contentTypeDescription="Create a new document." ma:contentTypeScope="" ma:versionID="52aeb99bd58452df374c19063a98faeb">
  <xsd:schema xmlns:xsd="http://www.w3.org/2001/XMLSchema" xmlns:xs="http://www.w3.org/2001/XMLSchema" xmlns:p="http://schemas.microsoft.com/office/2006/metadata/properties" xmlns:ns2="82847116-c719-41b4-8882-d9579cae2321" xmlns:ns3="c8dcbc17-5b84-44ef-951f-14dfe6b9f264" targetNamespace="http://schemas.microsoft.com/office/2006/metadata/properties" ma:root="true" ma:fieldsID="b7f7275073f192b21448088a7ee5506f" ns2:_="" ns3:_="">
    <xsd:import namespace="82847116-c719-41b4-8882-d9579cae2321"/>
    <xsd:import namespace="c8dcbc17-5b84-44ef-951f-14dfe6b9f26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lcf76f155ced4ddcb4097134ff3c332f" minOccurs="0"/>
                <xsd:element ref="ns2:TaxCatchAll"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element ref="ns3:MediaServiceLocation"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847116-c719-41b4-8882-d9579cae2321" elementFormDefault="qualified">
    <xsd:import namespace="http://schemas.microsoft.com/office/2006/documentManagement/types"/>
    <xsd:import namespace="http://schemas.microsoft.com/office/infopath/2007/PartnerControls"/>
    <xsd:element name="SharedWithUsers" ma:index="8"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3c170ea7-c152-4cc8-bb13-43e8dcf937cd}" ma:internalName="TaxCatchAll" ma:showField="CatchAllData" ma:web="82847116-c719-41b4-8882-d9579cae232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8dcbc17-5b84-44ef-951f-14dfe6b9f26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ba03b462-cbce-465c-8818-f05dd4056867"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82847116-c719-41b4-8882-d9579cae2321" xsi:nil="true"/>
    <lcf76f155ced4ddcb4097134ff3c332f xmlns="c8dcbc17-5b84-44ef-951f-14dfe6b9f264">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A50AE81-0A4F-416F-AD62-D1FDD8231BC9}"/>
</file>

<file path=customXml/itemProps2.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3.xml><?xml version="1.0" encoding="utf-8"?>
<ds:datastoreItem xmlns:ds="http://schemas.openxmlformats.org/officeDocument/2006/customXml" ds:itemID="{BF33BF72-0C57-4113-BB97-93ABA539F50B}">
  <ds:schemaRefs>
    <ds:schemaRef ds:uri="ba6e64ec-b061-4ef9-925c-be5efbd33eb1"/>
    <ds:schemaRef ds:uri="f792690d-879f-46d8-925c-4171572e1f5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33</TotalTime>
  <Words>198</Words>
  <Application>Microsoft Office PowerPoint</Application>
  <PresentationFormat>Custom</PresentationFormat>
  <Paragraphs>13</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2013 - 2022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4</cp:revision>
  <dcterms:created xsi:type="dcterms:W3CDTF">2023-06-26T13:44:24Z</dcterms:created>
  <dcterms:modified xsi:type="dcterms:W3CDTF">2025-07-25T09:54:13Z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0x010100AD5C65902F63BF4C9D0E6A04A7D79A63</vt:lpwstr>
  </property>
  <property fmtid="{D5CDD505-2E9C-101B-9397-08002B2CF9AE}" pid="3" name="MediaServiceImageTags">
    <vt:lpwstr/>
  </property>
</Properties>
</file>