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3"/>
  </p:sldMasterIdLst>
  <p:sldIdLst>
    <p:sldId id="256" r:id="rId4"/>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59856F-5BA5-F741-89EF-9863FFCD44FF}" v="5" dt="2025-01-08T13:48:44.778"/>
    <p1510:client id="{B6463628-C9C9-49E6-A089-1ADB6FB48258}" v="1" dt="2025-01-09T10:09:27.0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68" d="100"/>
          <a:sy n="68" d="100"/>
        </p:scale>
        <p:origin x="318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slide" Target="slides/slide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ward Wheeler" userId="3e061725-5d95-41ae-8f52-aca0943a11a8" providerId="ADAL" clId="{9D907609-4854-4AB7-AF30-B581DC5F5029}"/>
    <pc:docChg chg="modSld">
      <pc:chgData name="Howard Wheeler" userId="3e061725-5d95-41ae-8f52-aca0943a11a8" providerId="ADAL" clId="{9D907609-4854-4AB7-AF30-B581DC5F5029}" dt="2024-12-04T14:06:47.241" v="1" actId="1076"/>
      <pc:docMkLst>
        <pc:docMk/>
      </pc:docMkLst>
      <pc:sldChg chg="modSp mod">
        <pc:chgData name="Howard Wheeler" userId="3e061725-5d95-41ae-8f52-aca0943a11a8" providerId="ADAL" clId="{9D907609-4854-4AB7-AF30-B581DC5F5029}" dt="2024-12-04T14:06:47.241" v="1" actId="1076"/>
        <pc:sldMkLst>
          <pc:docMk/>
          <pc:sldMk cId="2864429464" sldId="256"/>
        </pc:sldMkLst>
      </pc:sldChg>
    </pc:docChg>
  </pc:docChgLst>
  <pc:docChgLst>
    <pc:chgData name="Howard Wheeler" userId="3e061725-5d95-41ae-8f52-aca0943a11a8" providerId="ADAL" clId="{2CE32F16-7AC1-42B8-9D33-C5A2550E8EB4}"/>
    <pc:docChg chg="custSel modSld">
      <pc:chgData name="Howard Wheeler" userId="3e061725-5d95-41ae-8f52-aca0943a11a8" providerId="ADAL" clId="{2CE32F16-7AC1-42B8-9D33-C5A2550E8EB4}" dt="2024-10-24T11:26:32.951" v="126" actId="20577"/>
      <pc:docMkLst>
        <pc:docMk/>
      </pc:docMkLst>
      <pc:sldChg chg="modSp mod">
        <pc:chgData name="Howard Wheeler" userId="3e061725-5d95-41ae-8f52-aca0943a11a8" providerId="ADAL" clId="{2CE32F16-7AC1-42B8-9D33-C5A2550E8EB4}" dt="2024-10-24T11:26:32.951" v="126" actId="20577"/>
        <pc:sldMkLst>
          <pc:docMk/>
          <pc:sldMk cId="2864429464" sldId="256"/>
        </pc:sldMkLst>
        <pc:spChg chg="mod">
          <ac:chgData name="Howard Wheeler" userId="3e061725-5d95-41ae-8f52-aca0943a11a8" providerId="ADAL" clId="{2CE32F16-7AC1-42B8-9D33-C5A2550E8EB4}" dt="2024-10-24T11:26:32.951" v="126" actId="20577"/>
          <ac:spMkLst>
            <pc:docMk/>
            <pc:sldMk cId="2864429464" sldId="256"/>
            <ac:spMk id="12" creationId="{BF1F1935-FFBC-B3D0-4DA4-858F9AB445B8}"/>
          </ac:spMkLst>
        </pc:spChg>
      </pc:sldChg>
    </pc:docChg>
  </pc:docChgLst>
  <pc:docChgLst>
    <pc:chgData name="Steve Hartland" userId="fe08f65b-fffb-417a-81ad-107dbbfd43a7" providerId="ADAL" clId="{3A59856F-5BA5-F741-89EF-9863FFCD44FF}"/>
    <pc:docChg chg="undo custSel modSld">
      <pc:chgData name="Steve Hartland" userId="fe08f65b-fffb-417a-81ad-107dbbfd43a7" providerId="ADAL" clId="{3A59856F-5BA5-F741-89EF-9863FFCD44FF}" dt="2025-01-08T16:57:54.154" v="34"/>
      <pc:docMkLst>
        <pc:docMk/>
      </pc:docMkLst>
      <pc:sldChg chg="addSp delSp modSp mod">
        <pc:chgData name="Steve Hartland" userId="fe08f65b-fffb-417a-81ad-107dbbfd43a7" providerId="ADAL" clId="{3A59856F-5BA5-F741-89EF-9863FFCD44FF}" dt="2025-01-08T16:57:54.154" v="34"/>
        <pc:sldMkLst>
          <pc:docMk/>
          <pc:sldMk cId="2864429464" sldId="256"/>
        </pc:sldMkLst>
        <pc:spChg chg="mod">
          <ac:chgData name="Steve Hartland" userId="fe08f65b-fffb-417a-81ad-107dbbfd43a7" providerId="ADAL" clId="{3A59856F-5BA5-F741-89EF-9863FFCD44FF}" dt="2025-01-08T13:45:32.017" v="0" actId="207"/>
          <ac:spMkLst>
            <pc:docMk/>
            <pc:sldMk cId="2864429464" sldId="256"/>
            <ac:spMk id="2" creationId="{74597441-C779-9BE0-A5D4-959ECAE10D7D}"/>
          </ac:spMkLst>
        </pc:spChg>
        <pc:spChg chg="mod">
          <ac:chgData name="Steve Hartland" userId="fe08f65b-fffb-417a-81ad-107dbbfd43a7" providerId="ADAL" clId="{3A59856F-5BA5-F741-89EF-9863FFCD44FF}" dt="2025-01-08T16:57:54.154" v="34"/>
          <ac:spMkLst>
            <pc:docMk/>
            <pc:sldMk cId="2864429464" sldId="256"/>
            <ac:spMk id="3" creationId="{EFEF04C8-7F67-22DD-D065-73479EFBF742}"/>
          </ac:spMkLst>
        </pc:spChg>
        <pc:spChg chg="mod">
          <ac:chgData name="Steve Hartland" userId="fe08f65b-fffb-417a-81ad-107dbbfd43a7" providerId="ADAL" clId="{3A59856F-5BA5-F741-89EF-9863FFCD44FF}" dt="2025-01-08T13:50:31.324" v="33" actId="255"/>
          <ac:spMkLst>
            <pc:docMk/>
            <pc:sldMk cId="2864429464" sldId="256"/>
            <ac:spMk id="12" creationId="{BF1F1935-FFBC-B3D0-4DA4-858F9AB445B8}"/>
          </ac:spMkLst>
        </pc:spChg>
        <pc:picChg chg="add">
          <ac:chgData name="Steve Hartland" userId="fe08f65b-fffb-417a-81ad-107dbbfd43a7" providerId="ADAL" clId="{3A59856F-5BA5-F741-89EF-9863FFCD44FF}" dt="2025-01-08T13:47:35.596" v="1"/>
          <ac:picMkLst>
            <pc:docMk/>
            <pc:sldMk cId="2864429464" sldId="256"/>
            <ac:picMk id="4" creationId="{7E57B4B9-78C0-CC49-D052-05AA0DAC70E6}"/>
          </ac:picMkLst>
        </pc:picChg>
        <pc:picChg chg="mod">
          <ac:chgData name="Steve Hartland" userId="fe08f65b-fffb-417a-81ad-107dbbfd43a7" providerId="ADAL" clId="{3A59856F-5BA5-F741-89EF-9863FFCD44FF}" dt="2025-01-08T13:49:05.637" v="21" actId="1076"/>
          <ac:picMkLst>
            <pc:docMk/>
            <pc:sldMk cId="2864429464" sldId="256"/>
            <ac:picMk id="5" creationId="{D97CC432-CFFB-5038-48F8-8E90EB6AD668}"/>
          </ac:picMkLst>
        </pc:picChg>
        <pc:picChg chg="mod">
          <ac:chgData name="Steve Hartland" userId="fe08f65b-fffb-417a-81ad-107dbbfd43a7" providerId="ADAL" clId="{3A59856F-5BA5-F741-89EF-9863FFCD44FF}" dt="2025-01-08T13:49:13.660" v="23" actId="1076"/>
          <ac:picMkLst>
            <pc:docMk/>
            <pc:sldMk cId="2864429464" sldId="256"/>
            <ac:picMk id="6" creationId="{8B5EC395-59FB-B86B-C380-716B894C4BF7}"/>
          </ac:picMkLst>
        </pc:picChg>
        <pc:picChg chg="add mod">
          <ac:chgData name="Steve Hartland" userId="fe08f65b-fffb-417a-81ad-107dbbfd43a7" providerId="ADAL" clId="{3A59856F-5BA5-F741-89EF-9863FFCD44FF}" dt="2025-01-08T13:48:28.823" v="6" actId="167"/>
          <ac:picMkLst>
            <pc:docMk/>
            <pc:sldMk cId="2864429464" sldId="256"/>
            <ac:picMk id="7" creationId="{6239EF19-6CFC-4174-12E0-42A04DD37320}"/>
          </ac:picMkLst>
        </pc:picChg>
        <pc:picChg chg="del">
          <ac:chgData name="Steve Hartland" userId="fe08f65b-fffb-417a-81ad-107dbbfd43a7" providerId="ADAL" clId="{3A59856F-5BA5-F741-89EF-9863FFCD44FF}" dt="2025-01-08T13:48:33.083" v="9" actId="478"/>
          <ac:picMkLst>
            <pc:docMk/>
            <pc:sldMk cId="2864429464" sldId="256"/>
            <ac:picMk id="8" creationId="{940B5010-595E-0529-13A5-468222A541E7}"/>
          </ac:picMkLst>
        </pc:picChg>
        <pc:picChg chg="add mod">
          <ac:chgData name="Steve Hartland" userId="fe08f65b-fffb-417a-81ad-107dbbfd43a7" providerId="ADAL" clId="{3A59856F-5BA5-F741-89EF-9863FFCD44FF}" dt="2025-01-08T13:49:10.298" v="22" actId="1076"/>
          <ac:picMkLst>
            <pc:docMk/>
            <pc:sldMk cId="2864429464" sldId="256"/>
            <ac:picMk id="9" creationId="{2A4129B9-6398-F610-E597-AD33D6237F38}"/>
          </ac:picMkLst>
        </pc:picChg>
        <pc:picChg chg="mod">
          <ac:chgData name="Steve Hartland" userId="fe08f65b-fffb-417a-81ad-107dbbfd43a7" providerId="ADAL" clId="{3A59856F-5BA5-F741-89EF-9863FFCD44FF}" dt="2025-01-08T13:49:36.519" v="24" actId="1076"/>
          <ac:picMkLst>
            <pc:docMk/>
            <pc:sldMk cId="2864429464" sldId="256"/>
            <ac:picMk id="10" creationId="{4752F652-88AF-E06F-8125-219CD3F0E799}"/>
          </ac:picMkLst>
        </pc:picChg>
        <pc:picChg chg="del mod">
          <ac:chgData name="Steve Hartland" userId="fe08f65b-fffb-417a-81ad-107dbbfd43a7" providerId="ADAL" clId="{3A59856F-5BA5-F741-89EF-9863FFCD44FF}" dt="2025-01-08T13:48:30.877" v="8" actId="478"/>
          <ac:picMkLst>
            <pc:docMk/>
            <pc:sldMk cId="2864429464" sldId="256"/>
            <ac:picMk id="13" creationId="{2F0F725C-85D5-7FE2-BDA6-647CC76991A0}"/>
          </ac:picMkLst>
        </pc:picChg>
      </pc:sldChg>
    </pc:docChg>
  </pc:docChgLst>
  <pc:docChgLst>
    <pc:chgData name="Steve Hartland" userId="fe08f65b-fffb-417a-81ad-107dbbfd43a7" providerId="ADAL" clId="{B2AF0C23-CB33-7543-9FF7-B28F3C8D2574}"/>
    <pc:docChg chg="undo custSel modSld">
      <pc:chgData name="Steve Hartland" userId="fe08f65b-fffb-417a-81ad-107dbbfd43a7" providerId="ADAL" clId="{B2AF0C23-CB33-7543-9FF7-B28F3C8D2574}" dt="2024-12-04T09:08:49.781" v="49" actId="207"/>
      <pc:docMkLst>
        <pc:docMk/>
      </pc:docMkLst>
      <pc:sldChg chg="addSp delSp modSp mod">
        <pc:chgData name="Steve Hartland" userId="fe08f65b-fffb-417a-81ad-107dbbfd43a7" providerId="ADAL" clId="{B2AF0C23-CB33-7543-9FF7-B28F3C8D2574}" dt="2024-12-04T09:08:49.781" v="49" actId="207"/>
        <pc:sldMkLst>
          <pc:docMk/>
          <pc:sldMk cId="2864429464" sldId="256"/>
        </pc:sldMkLst>
        <pc:spChg chg="mod">
          <ac:chgData name="Steve Hartland" userId="fe08f65b-fffb-417a-81ad-107dbbfd43a7" providerId="ADAL" clId="{B2AF0C23-CB33-7543-9FF7-B28F3C8D2574}" dt="2024-12-04T09:07:33.948" v="40" actId="207"/>
          <ac:spMkLst>
            <pc:docMk/>
            <pc:sldMk cId="2864429464" sldId="256"/>
            <ac:spMk id="2" creationId="{74597441-C779-9BE0-A5D4-959ECAE10D7D}"/>
          </ac:spMkLst>
        </pc:spChg>
        <pc:spChg chg="mod">
          <ac:chgData name="Steve Hartland" userId="fe08f65b-fffb-417a-81ad-107dbbfd43a7" providerId="ADAL" clId="{B2AF0C23-CB33-7543-9FF7-B28F3C8D2574}" dt="2024-12-04T09:08:29.241" v="47" actId="207"/>
          <ac:spMkLst>
            <pc:docMk/>
            <pc:sldMk cId="2864429464" sldId="256"/>
            <ac:spMk id="3" creationId="{EFEF04C8-7F67-22DD-D065-73479EFBF742}"/>
          </ac:spMkLst>
        </pc:spChg>
        <pc:spChg chg="mod">
          <ac:chgData name="Steve Hartland" userId="fe08f65b-fffb-417a-81ad-107dbbfd43a7" providerId="ADAL" clId="{B2AF0C23-CB33-7543-9FF7-B28F3C8D2574}" dt="2024-12-04T08:07:08.055" v="37" actId="1076"/>
          <ac:spMkLst>
            <pc:docMk/>
            <pc:sldMk cId="2864429464" sldId="256"/>
            <ac:spMk id="12" creationId="{BF1F1935-FFBC-B3D0-4DA4-858F9AB445B8}"/>
          </ac:spMkLst>
        </pc:spChg>
        <pc:spChg chg="mod">
          <ac:chgData name="Steve Hartland" userId="fe08f65b-fffb-417a-81ad-107dbbfd43a7" providerId="ADAL" clId="{B2AF0C23-CB33-7543-9FF7-B28F3C8D2574}" dt="2024-12-04T09:08:49.781" v="49" actId="207"/>
          <ac:spMkLst>
            <pc:docMk/>
            <pc:sldMk cId="2864429464" sldId="256"/>
            <ac:spMk id="29" creationId="{C2B81BF7-DAF0-58FB-5D81-8A29DA51D0A1}"/>
          </ac:spMkLst>
        </pc:spChg>
        <pc:picChg chg="mod">
          <ac:chgData name="Steve Hartland" userId="fe08f65b-fffb-417a-81ad-107dbbfd43a7" providerId="ADAL" clId="{B2AF0C23-CB33-7543-9FF7-B28F3C8D2574}" dt="2024-12-04T08:05:30.180" v="22" actId="1035"/>
          <ac:picMkLst>
            <pc:docMk/>
            <pc:sldMk cId="2864429464" sldId="256"/>
            <ac:picMk id="5" creationId="{D97CC432-CFFB-5038-48F8-8E90EB6AD668}"/>
          </ac:picMkLst>
        </pc:picChg>
        <pc:picChg chg="mod">
          <ac:chgData name="Steve Hartland" userId="fe08f65b-fffb-417a-81ad-107dbbfd43a7" providerId="ADAL" clId="{B2AF0C23-CB33-7543-9FF7-B28F3C8D2574}" dt="2024-12-04T08:06:34.800" v="29" actId="1076"/>
          <ac:picMkLst>
            <pc:docMk/>
            <pc:sldMk cId="2864429464" sldId="256"/>
            <ac:picMk id="6" creationId="{8B5EC395-59FB-B86B-C380-716B894C4BF7}"/>
          </ac:picMkLst>
        </pc:picChg>
        <pc:picChg chg="mod">
          <ac:chgData name="Steve Hartland" userId="fe08f65b-fffb-417a-81ad-107dbbfd43a7" providerId="ADAL" clId="{B2AF0C23-CB33-7543-9FF7-B28F3C8D2574}" dt="2024-12-04T08:06:59.831" v="36" actId="1035"/>
          <ac:picMkLst>
            <pc:docMk/>
            <pc:sldMk cId="2864429464" sldId="256"/>
            <ac:picMk id="10" creationId="{4752F652-88AF-E06F-8125-219CD3F0E799}"/>
          </ac:picMkLst>
        </pc:picChg>
      </pc:sldChg>
    </pc:docChg>
  </pc:docChgLst>
  <pc:docChgLst>
    <pc:chgData name="Howard Wheeler" userId="3e061725-5d95-41ae-8f52-aca0943a11a8" providerId="ADAL" clId="{B6463628-C9C9-49E6-A089-1ADB6FB48258}"/>
    <pc:docChg chg="modSld">
      <pc:chgData name="Howard Wheeler" userId="3e061725-5d95-41ae-8f52-aca0943a11a8" providerId="ADAL" clId="{B6463628-C9C9-49E6-A089-1ADB6FB48258}" dt="2025-01-09T10:10:13.024" v="19" actId="255"/>
      <pc:docMkLst>
        <pc:docMk/>
      </pc:docMkLst>
      <pc:sldChg chg="modSp mod">
        <pc:chgData name="Howard Wheeler" userId="3e061725-5d95-41ae-8f52-aca0943a11a8" providerId="ADAL" clId="{B6463628-C9C9-49E6-A089-1ADB6FB48258}" dt="2025-01-09T10:10:13.024" v="19" actId="255"/>
        <pc:sldMkLst>
          <pc:docMk/>
          <pc:sldMk cId="2864429464" sldId="256"/>
        </pc:sldMkLst>
        <pc:spChg chg="mod">
          <ac:chgData name="Howard Wheeler" userId="3e061725-5d95-41ae-8f52-aca0943a11a8" providerId="ADAL" clId="{B6463628-C9C9-49E6-A089-1ADB6FB48258}" dt="2025-01-09T10:10:13.024" v="19" actId="255"/>
          <ac:spMkLst>
            <pc:docMk/>
            <pc:sldMk cId="2864429464" sldId="256"/>
            <ac:spMk id="3" creationId="{EFEF04C8-7F67-22DD-D065-73479EFBF742}"/>
          </ac:spMkLst>
        </pc:spChg>
        <pc:picChg chg="mod">
          <ac:chgData name="Howard Wheeler" userId="3e061725-5d95-41ae-8f52-aca0943a11a8" providerId="ADAL" clId="{B6463628-C9C9-49E6-A089-1ADB6FB48258}" dt="2025-01-09T10:09:05.153" v="2" actId="1076"/>
          <ac:picMkLst>
            <pc:docMk/>
            <pc:sldMk cId="2864429464" sldId="256"/>
            <ac:picMk id="5" creationId="{D97CC432-CFFB-5038-48F8-8E90EB6AD668}"/>
          </ac:picMkLst>
        </pc:picChg>
        <pc:picChg chg="mod">
          <ac:chgData name="Howard Wheeler" userId="3e061725-5d95-41ae-8f52-aca0943a11a8" providerId="ADAL" clId="{B6463628-C9C9-49E6-A089-1ADB6FB48258}" dt="2025-01-09T10:09:02.860" v="1" actId="1076"/>
          <ac:picMkLst>
            <pc:docMk/>
            <pc:sldMk cId="2864429464" sldId="256"/>
            <ac:picMk id="9" creationId="{2A4129B9-6398-F610-E597-AD33D6237F38}"/>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1/9/2025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239EF19-6CFC-4174-12E0-42A04DD37320}"/>
              </a:ext>
            </a:extLst>
          </p:cNvPr>
          <p:cNvPicPr>
            <a:picLocks noChangeAspect="1"/>
          </p:cNvPicPr>
          <p:nvPr/>
        </p:nvPicPr>
        <p:blipFill>
          <a:blip r:embed="rId2"/>
          <a:stretch>
            <a:fillRect/>
          </a:stretch>
        </p:blipFill>
        <p:spPr>
          <a:xfrm>
            <a:off x="1587" y="-29364"/>
            <a:ext cx="7556500" cy="4000500"/>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0" y="9144000"/>
            <a:ext cx="7559674" cy="1547813"/>
          </a:xfrm>
          <a:prstGeom prst="rect">
            <a:avLst/>
          </a:prstGeom>
          <a:solidFill>
            <a:srgbClr val="21316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F1F1935-FFBC-B3D0-4DA4-858F9AB445B8}"/>
              </a:ext>
            </a:extLst>
          </p:cNvPr>
          <p:cNvSpPr txBox="1"/>
          <p:nvPr/>
        </p:nvSpPr>
        <p:spPr>
          <a:xfrm>
            <a:off x="0" y="10424867"/>
            <a:ext cx="7558087" cy="230832"/>
          </a:xfrm>
          <a:prstGeom prst="rect">
            <a:avLst/>
          </a:prstGeom>
          <a:noFill/>
        </p:spPr>
        <p:txBody>
          <a:bodyPr wrap="square" rtlCol="0">
            <a:spAutoFit/>
          </a:bodyPr>
          <a:lstStyle/>
          <a:p>
            <a:pPr algn="ctr"/>
            <a:r>
              <a:rPr lang="en-GB" sz="450" dirty="0">
                <a:solidFill>
                  <a:schemeClr val="bg1"/>
                </a:solidFill>
                <a:effectLst/>
                <a:latin typeface="Arial" panose="020B0604020202020204" pitchFamily="34" charset="0"/>
                <a:cs typeface="Arial" panose="020B0604020202020204" pitchFamily="34" charset="0"/>
              </a:rPr>
              <a:t>*The January Flash Sale (the “Offer”) applies to new, individual bookings in all stateroom categories (promotional guarantee staterooms excluded) made from 21st January to 31st January 2025. Terms and conditions apply, visit Azamara.com for full details. </a:t>
            </a:r>
            <a:br>
              <a:rPr lang="en-GB" sz="450" dirty="0">
                <a:solidFill>
                  <a:schemeClr val="bg1"/>
                </a:solidFill>
                <a:effectLst/>
                <a:latin typeface="Arial" panose="020B0604020202020204" pitchFamily="34" charset="0"/>
                <a:cs typeface="Arial" panose="020B0604020202020204" pitchFamily="34" charset="0"/>
              </a:rPr>
            </a:br>
            <a:r>
              <a:rPr lang="en-GB" sz="450" dirty="0">
                <a:solidFill>
                  <a:schemeClr val="bg1"/>
                </a:solidFill>
                <a:effectLst/>
                <a:latin typeface="Arial" panose="020B0604020202020204" pitchFamily="34" charset="0"/>
                <a:cs typeface="Arial" panose="020B0604020202020204" pitchFamily="34" charset="0"/>
              </a:rPr>
              <a:t>©2025 Azamara. Ships registered in Malta. 'Change The Way You Sea' is an international service mark of SP Cruises OpCo Limited.</a:t>
            </a:r>
          </a:p>
        </p:txBody>
      </p:sp>
      <p:pic>
        <p:nvPicPr>
          <p:cNvPr id="10" name="Picture 9">
            <a:extLst>
              <a:ext uri="{FF2B5EF4-FFF2-40B4-BE49-F238E27FC236}">
                <a16:creationId xmlns:a16="http://schemas.microsoft.com/office/drawing/2014/main" id="{4752F652-88AF-E06F-8125-219CD3F0E799}"/>
              </a:ext>
            </a:extLst>
          </p:cNvPr>
          <p:cNvPicPr>
            <a:picLocks noChangeAspect="1"/>
          </p:cNvPicPr>
          <p:nvPr/>
        </p:nvPicPr>
        <p:blipFill>
          <a:blip r:embed="rId3"/>
          <a:stretch>
            <a:fillRect/>
          </a:stretch>
        </p:blipFill>
        <p:spPr>
          <a:xfrm>
            <a:off x="1663946" y="9290749"/>
            <a:ext cx="4111522" cy="1046978"/>
          </a:xfrm>
          <a:prstGeom prst="rect">
            <a:avLst/>
          </a:prstGeom>
        </p:spPr>
      </p:pic>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2952881" y="224099"/>
            <a:ext cx="1523968" cy="391178"/>
          </a:xfrm>
          <a:prstGeom prst="rect">
            <a:avLst/>
          </a:prstGeom>
        </p:spPr>
      </p:pic>
      <p:sp>
        <p:nvSpPr>
          <p:cNvPr id="21" name="Rectangle 20">
            <a:extLst>
              <a:ext uri="{FF2B5EF4-FFF2-40B4-BE49-F238E27FC236}">
                <a16:creationId xmlns:a16="http://schemas.microsoft.com/office/drawing/2014/main" id="{1C0506E3-8C1B-B6FD-6AF1-101E44B5E42D}"/>
              </a:ext>
            </a:extLst>
          </p:cNvPr>
          <p:cNvSpPr/>
          <p:nvPr/>
        </p:nvSpPr>
        <p:spPr>
          <a:xfrm>
            <a:off x="185980" y="47078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DD1DC5F-73C3-AE9C-A994-B26C62E74115}"/>
              </a:ext>
            </a:extLst>
          </p:cNvPr>
          <p:cNvSpPr/>
          <p:nvPr/>
        </p:nvSpPr>
        <p:spPr>
          <a:xfrm>
            <a:off x="3884220" y="47078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B5E3BF0-2E2B-DE56-221B-1C7B28C45176}"/>
              </a:ext>
            </a:extLst>
          </p:cNvPr>
          <p:cNvSpPr/>
          <p:nvPr/>
        </p:nvSpPr>
        <p:spPr>
          <a:xfrm>
            <a:off x="185980" y="68922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1DFA855-A44C-2215-E539-FCBCEA54F49E}"/>
              </a:ext>
            </a:extLst>
          </p:cNvPr>
          <p:cNvSpPr/>
          <p:nvPr/>
        </p:nvSpPr>
        <p:spPr>
          <a:xfrm>
            <a:off x="3884220" y="68922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6FE7A863-1E20-3708-49A1-8772C28DEB3A}"/>
              </a:ext>
            </a:extLst>
          </p:cNvPr>
          <p:cNvSpPr txBox="1"/>
          <p:nvPr/>
        </p:nvSpPr>
        <p:spPr>
          <a:xfrm>
            <a:off x="185980" y="6818508"/>
            <a:ext cx="3484872" cy="2108269"/>
          </a:xfrm>
          <a:prstGeom prst="rect">
            <a:avLst/>
          </a:prstGeom>
          <a:noFill/>
        </p:spPr>
        <p:txBody>
          <a:bodyPr wrap="square" rtlCol="0">
            <a:spAutoFit/>
          </a:bodyPr>
          <a:lstStyle/>
          <a:p>
            <a:pPr algn="ctr"/>
            <a:br>
              <a:rPr lang="en-GB" sz="900">
                <a:effectLst/>
                <a:latin typeface="Arial" panose="020B0604020202020204" pitchFamily="34" charset="0"/>
              </a:rPr>
            </a:br>
            <a:r>
              <a:rPr lang="en-GB" sz="1400" b="1">
                <a:solidFill>
                  <a:srgbClr val="000000"/>
                </a:solidFill>
                <a:effectLst/>
                <a:latin typeface="Arial" panose="020B0604020202020204" pitchFamily="34" charset="0"/>
              </a:rPr>
              <a:t> </a:t>
            </a:r>
            <a:r>
              <a:rPr lang="en-GB" sz="1600" b="1">
                <a:solidFill>
                  <a:srgbClr val="21316A"/>
                </a:solidFill>
                <a:effectLst/>
                <a:latin typeface="Arial" panose="020B0604020202020204" pitchFamily="34" charset="0"/>
              </a:rPr>
              <a:t>XXXXXXXXXXX</a:t>
            </a:r>
            <a:br>
              <a:rPr lang="en-GB" sz="900">
                <a:solidFill>
                  <a:srgbClr val="21316A"/>
                </a:solidFill>
                <a:effectLst/>
                <a:latin typeface="Arial" panose="020B0604020202020204" pitchFamily="34" charset="0"/>
              </a:rPr>
            </a:br>
            <a:endParaRPr lang="en-GB" sz="900">
              <a:solidFill>
                <a:srgbClr val="21316A"/>
              </a:solidFill>
              <a:effectLst/>
              <a:latin typeface="Arial" panose="020B0604020202020204" pitchFamily="34" charset="0"/>
            </a:endParaRPr>
          </a:p>
          <a:p>
            <a:pPr algn="ctr"/>
            <a:r>
              <a:rPr lang="en-GB" sz="1000">
                <a:solidFill>
                  <a:srgbClr val="21316A"/>
                </a:solidFill>
                <a:effectLst/>
                <a:latin typeface="Arial" panose="020B0604020202020204" pitchFamily="34" charset="0"/>
              </a:rPr>
              <a:t>X Night Voyage</a:t>
            </a:r>
          </a:p>
          <a:p>
            <a:pPr algn="ctr"/>
            <a:r>
              <a:rPr lang="en-GB" sz="1000" b="1">
                <a:solidFill>
                  <a:srgbClr val="21316A"/>
                </a:solidFill>
                <a:effectLst/>
                <a:latin typeface="Arial" panose="020B0604020202020204" pitchFamily="34" charset="0"/>
              </a:rPr>
              <a:t>SHIP</a:t>
            </a:r>
            <a:endParaRPr lang="en-GB" sz="1000" baseline="30000">
              <a:solidFill>
                <a:srgbClr val="21316A"/>
              </a:solidFill>
              <a:effectLst/>
              <a:latin typeface="Arial" panose="020B0604020202020204" pitchFamily="34" charset="0"/>
            </a:endParaRPr>
          </a:p>
          <a:p>
            <a:pPr algn="ctr"/>
            <a:r>
              <a:rPr lang="en-GB" sz="1000">
                <a:solidFill>
                  <a:srgbClr val="21316A"/>
                </a:solidFill>
                <a:latin typeface="Arial" panose="020B0604020202020204" pitchFamily="34" charset="0"/>
              </a:rPr>
              <a:t>Date…..</a:t>
            </a:r>
            <a:endParaRPr lang="en-GB" sz="1000">
              <a:solidFill>
                <a:srgbClr val="21316A"/>
              </a:solidFill>
              <a:effectLst/>
              <a:latin typeface="Arial" panose="020B0604020202020204" pitchFamily="34" charset="0"/>
            </a:endParaRPr>
          </a:p>
          <a:p>
            <a:pPr algn="ctr"/>
            <a:r>
              <a:rPr lang="en-GB" sz="1000">
                <a:solidFill>
                  <a:srgbClr val="21316A"/>
                </a:solidFill>
                <a:effectLst/>
                <a:latin typeface="Arial" panose="020B0604020202020204" pitchFamily="34" charset="0"/>
              </a:rPr>
              <a:t>X Countries – X Ports – X Overnights</a:t>
            </a:r>
          </a:p>
          <a:p>
            <a:pPr algn="ctr"/>
            <a:r>
              <a:rPr lang="en-GB" sz="1000">
                <a:solidFill>
                  <a:srgbClr val="21316A"/>
                </a:solidFill>
                <a:effectLst/>
                <a:latin typeface="Arial" panose="020B0604020202020204" pitchFamily="34" charset="0"/>
              </a:rPr>
              <a:t>Experience xxxxxxxxxxxxxxxxxx</a:t>
            </a:r>
          </a:p>
          <a:p>
            <a:pPr algn="ctr"/>
            <a:r>
              <a:rPr lang="en-GB" sz="1000">
                <a:solidFill>
                  <a:srgbClr val="21316A"/>
                </a:solidFill>
                <a:effectLst/>
                <a:latin typeface="Arial" panose="020B0604020202020204" pitchFamily="34" charset="0"/>
              </a:rPr>
              <a:t>Xxxxxxxxxxxx Flights </a:t>
            </a:r>
          </a:p>
          <a:p>
            <a:pPr algn="ctr"/>
            <a:r>
              <a:rPr lang="en-GB" sz="1000">
                <a:solidFill>
                  <a:srgbClr val="21316A"/>
                </a:solidFill>
                <a:effectLst/>
                <a:latin typeface="Arial" panose="020B0604020202020204" pitchFamily="34" charset="0"/>
              </a:rPr>
              <a:t>Stateroom……….</a:t>
            </a:r>
            <a:br>
              <a:rPr lang="en-GB" sz="900">
                <a:solidFill>
                  <a:srgbClr val="21316A"/>
                </a:solidFill>
                <a:effectLst/>
                <a:latin typeface="Arial" panose="020B0604020202020204" pitchFamily="34" charset="0"/>
              </a:rPr>
            </a:br>
            <a:endParaRPr lang="en-GB" sz="900">
              <a:solidFill>
                <a:srgbClr val="21316A"/>
              </a:solidFill>
              <a:effectLst/>
              <a:latin typeface="Arial" panose="020B0604020202020204" pitchFamily="34" charset="0"/>
            </a:endParaRPr>
          </a:p>
          <a:p>
            <a:pPr algn="ctr"/>
            <a:r>
              <a:rPr lang="en-GB" b="1">
                <a:solidFill>
                  <a:srgbClr val="21316A"/>
                </a:solidFill>
                <a:effectLst/>
                <a:latin typeface="Arial" panose="020B0604020202020204" pitchFamily="34" charset="0"/>
              </a:rPr>
              <a:t>From </a:t>
            </a:r>
            <a:r>
              <a:rPr lang="en-GB" b="1">
                <a:solidFill>
                  <a:srgbClr val="21316A"/>
                </a:solidFill>
                <a:latin typeface="Arial" panose="020B0604020202020204" pitchFamily="34" charset="0"/>
              </a:rPr>
              <a:t>£0</a:t>
            </a:r>
            <a:r>
              <a:rPr lang="en-GB" b="1">
                <a:solidFill>
                  <a:srgbClr val="21316A"/>
                </a:solidFill>
                <a:effectLst/>
                <a:latin typeface="Arial" panose="020B0604020202020204" pitchFamily="34" charset="0"/>
              </a:rPr>
              <a:t>,000pp</a:t>
            </a:r>
            <a:r>
              <a:rPr lang="en-GB" b="1" baseline="30000">
                <a:solidFill>
                  <a:srgbClr val="21316A"/>
                </a:solidFill>
                <a:effectLst/>
                <a:latin typeface="Arial" panose="020B0604020202020204" pitchFamily="34" charset="0"/>
              </a:rPr>
              <a:t>*</a:t>
            </a:r>
          </a:p>
        </p:txBody>
      </p:sp>
      <p:sp>
        <p:nvSpPr>
          <p:cNvPr id="28" name="TextBox 27">
            <a:extLst>
              <a:ext uri="{FF2B5EF4-FFF2-40B4-BE49-F238E27FC236}">
                <a16:creationId xmlns:a16="http://schemas.microsoft.com/office/drawing/2014/main" id="{33F4150D-26E5-692F-9438-3B26012203F0}"/>
              </a:ext>
            </a:extLst>
          </p:cNvPr>
          <p:cNvSpPr txBox="1"/>
          <p:nvPr/>
        </p:nvSpPr>
        <p:spPr>
          <a:xfrm>
            <a:off x="3871620" y="6818508"/>
            <a:ext cx="3484872" cy="2108269"/>
          </a:xfrm>
          <a:prstGeom prst="rect">
            <a:avLst/>
          </a:prstGeom>
          <a:noFill/>
        </p:spPr>
        <p:txBody>
          <a:bodyPr wrap="square" rtlCol="0">
            <a:spAutoFit/>
          </a:bodyPr>
          <a:lstStyle/>
          <a:p>
            <a:pPr algn="ctr"/>
            <a:br>
              <a:rPr lang="en-GB" sz="900">
                <a:effectLst/>
                <a:latin typeface="Arial" panose="020B0604020202020204" pitchFamily="34" charset="0"/>
              </a:rPr>
            </a:br>
            <a:r>
              <a:rPr lang="en-GB" sz="1400" b="1">
                <a:solidFill>
                  <a:srgbClr val="000000"/>
                </a:solidFill>
                <a:effectLst/>
                <a:latin typeface="Arial" panose="020B0604020202020204" pitchFamily="34" charset="0"/>
              </a:rPr>
              <a:t> </a:t>
            </a:r>
            <a:r>
              <a:rPr lang="en-GB" sz="1600" b="1">
                <a:solidFill>
                  <a:srgbClr val="21316A"/>
                </a:solidFill>
                <a:effectLst/>
                <a:latin typeface="Arial" panose="020B0604020202020204" pitchFamily="34" charset="0"/>
              </a:rPr>
              <a:t>XXXXXXXXXXX</a:t>
            </a:r>
            <a:br>
              <a:rPr lang="en-GB" sz="900">
                <a:solidFill>
                  <a:srgbClr val="21316A"/>
                </a:solidFill>
                <a:effectLst/>
                <a:latin typeface="Arial" panose="020B0604020202020204" pitchFamily="34" charset="0"/>
              </a:rPr>
            </a:br>
            <a:endParaRPr lang="en-GB" sz="900">
              <a:solidFill>
                <a:srgbClr val="21316A"/>
              </a:solidFill>
              <a:effectLst/>
              <a:latin typeface="Arial" panose="020B0604020202020204" pitchFamily="34" charset="0"/>
            </a:endParaRPr>
          </a:p>
          <a:p>
            <a:pPr algn="ctr"/>
            <a:r>
              <a:rPr lang="en-GB" sz="1000">
                <a:solidFill>
                  <a:srgbClr val="21316A"/>
                </a:solidFill>
                <a:effectLst/>
                <a:latin typeface="Arial" panose="020B0604020202020204" pitchFamily="34" charset="0"/>
              </a:rPr>
              <a:t>X Night Voyage</a:t>
            </a:r>
          </a:p>
          <a:p>
            <a:pPr algn="ctr"/>
            <a:r>
              <a:rPr lang="en-GB" sz="1000" b="1">
                <a:solidFill>
                  <a:srgbClr val="21316A"/>
                </a:solidFill>
                <a:effectLst/>
                <a:latin typeface="Arial" panose="020B0604020202020204" pitchFamily="34" charset="0"/>
              </a:rPr>
              <a:t>SHIP</a:t>
            </a:r>
            <a:endParaRPr lang="en-GB" sz="1000" baseline="30000">
              <a:solidFill>
                <a:srgbClr val="21316A"/>
              </a:solidFill>
              <a:effectLst/>
              <a:latin typeface="Arial" panose="020B0604020202020204" pitchFamily="34" charset="0"/>
            </a:endParaRPr>
          </a:p>
          <a:p>
            <a:pPr algn="ctr"/>
            <a:r>
              <a:rPr lang="en-GB" sz="1000">
                <a:solidFill>
                  <a:srgbClr val="21316A"/>
                </a:solidFill>
                <a:latin typeface="Arial" panose="020B0604020202020204" pitchFamily="34" charset="0"/>
              </a:rPr>
              <a:t>Date…..</a:t>
            </a:r>
            <a:endParaRPr lang="en-GB" sz="1000">
              <a:solidFill>
                <a:srgbClr val="21316A"/>
              </a:solidFill>
              <a:effectLst/>
              <a:latin typeface="Arial" panose="020B0604020202020204" pitchFamily="34" charset="0"/>
            </a:endParaRPr>
          </a:p>
          <a:p>
            <a:pPr algn="ctr"/>
            <a:r>
              <a:rPr lang="en-GB" sz="1000">
                <a:solidFill>
                  <a:srgbClr val="21316A"/>
                </a:solidFill>
                <a:effectLst/>
                <a:latin typeface="Arial" panose="020B0604020202020204" pitchFamily="34" charset="0"/>
              </a:rPr>
              <a:t>X Countries – X Ports – X Overnights</a:t>
            </a:r>
          </a:p>
          <a:p>
            <a:pPr algn="ctr"/>
            <a:r>
              <a:rPr lang="en-GB" sz="1000">
                <a:solidFill>
                  <a:srgbClr val="21316A"/>
                </a:solidFill>
                <a:effectLst/>
                <a:latin typeface="Arial" panose="020B0604020202020204" pitchFamily="34" charset="0"/>
              </a:rPr>
              <a:t>Experience xxxxxxxxxxxxxxxxxx</a:t>
            </a:r>
          </a:p>
          <a:p>
            <a:pPr algn="ctr"/>
            <a:r>
              <a:rPr lang="en-GB" sz="1000">
                <a:solidFill>
                  <a:srgbClr val="21316A"/>
                </a:solidFill>
                <a:effectLst/>
                <a:latin typeface="Arial" panose="020B0604020202020204" pitchFamily="34" charset="0"/>
              </a:rPr>
              <a:t>Xxxxxxxxxxxx Flights </a:t>
            </a:r>
          </a:p>
          <a:p>
            <a:pPr algn="ctr"/>
            <a:r>
              <a:rPr lang="en-GB" sz="1000">
                <a:solidFill>
                  <a:srgbClr val="21316A"/>
                </a:solidFill>
                <a:effectLst/>
                <a:latin typeface="Arial" panose="020B0604020202020204" pitchFamily="34" charset="0"/>
              </a:rPr>
              <a:t>Stateroom……….</a:t>
            </a:r>
            <a:br>
              <a:rPr lang="en-GB" sz="900">
                <a:solidFill>
                  <a:srgbClr val="21316A"/>
                </a:solidFill>
                <a:effectLst/>
                <a:latin typeface="Arial" panose="020B0604020202020204" pitchFamily="34" charset="0"/>
              </a:rPr>
            </a:br>
            <a:endParaRPr lang="en-GB" sz="900">
              <a:solidFill>
                <a:srgbClr val="21316A"/>
              </a:solidFill>
              <a:effectLst/>
              <a:latin typeface="Arial" panose="020B0604020202020204" pitchFamily="34" charset="0"/>
            </a:endParaRPr>
          </a:p>
          <a:p>
            <a:pPr algn="ctr"/>
            <a:r>
              <a:rPr lang="en-GB" b="1">
                <a:solidFill>
                  <a:srgbClr val="21316A"/>
                </a:solidFill>
                <a:effectLst/>
                <a:latin typeface="Arial" panose="020B0604020202020204" pitchFamily="34" charset="0"/>
              </a:rPr>
              <a:t>From </a:t>
            </a:r>
            <a:r>
              <a:rPr lang="en-GB" b="1">
                <a:solidFill>
                  <a:srgbClr val="21316A"/>
                </a:solidFill>
                <a:latin typeface="Arial" panose="020B0604020202020204" pitchFamily="34" charset="0"/>
              </a:rPr>
              <a:t>£0</a:t>
            </a:r>
            <a:r>
              <a:rPr lang="en-GB" b="1">
                <a:solidFill>
                  <a:srgbClr val="21316A"/>
                </a:solidFill>
                <a:effectLst/>
                <a:latin typeface="Arial" panose="020B0604020202020204" pitchFamily="34" charset="0"/>
              </a:rPr>
              <a:t>,000pp</a:t>
            </a:r>
            <a:r>
              <a:rPr lang="en-GB" b="1" baseline="30000">
                <a:solidFill>
                  <a:srgbClr val="21316A"/>
                </a:solidFill>
                <a:effectLst/>
                <a:latin typeface="Arial" panose="020B0604020202020204" pitchFamily="34" charset="0"/>
              </a:rPr>
              <a:t>*</a:t>
            </a:r>
          </a:p>
        </p:txBody>
      </p:sp>
      <p:sp>
        <p:nvSpPr>
          <p:cNvPr id="29" name="TextBox 28">
            <a:extLst>
              <a:ext uri="{FF2B5EF4-FFF2-40B4-BE49-F238E27FC236}">
                <a16:creationId xmlns:a16="http://schemas.microsoft.com/office/drawing/2014/main" id="{C2B81BF7-DAF0-58FB-5D81-8A29DA51D0A1}"/>
              </a:ext>
            </a:extLst>
          </p:cNvPr>
          <p:cNvSpPr txBox="1"/>
          <p:nvPr/>
        </p:nvSpPr>
        <p:spPr>
          <a:xfrm>
            <a:off x="185980" y="4617749"/>
            <a:ext cx="3484872" cy="2108269"/>
          </a:xfrm>
          <a:prstGeom prst="rect">
            <a:avLst/>
          </a:prstGeom>
          <a:noFill/>
        </p:spPr>
        <p:txBody>
          <a:bodyPr wrap="square" rtlCol="0">
            <a:spAutoFit/>
          </a:bodyPr>
          <a:lstStyle/>
          <a:p>
            <a:pPr algn="ctr"/>
            <a:br>
              <a:rPr lang="en-GB" sz="900">
                <a:effectLst/>
                <a:latin typeface="Arial" panose="020B0604020202020204" pitchFamily="34" charset="0"/>
              </a:rPr>
            </a:br>
            <a:r>
              <a:rPr lang="en-GB" sz="1400" b="1">
                <a:solidFill>
                  <a:srgbClr val="000000"/>
                </a:solidFill>
                <a:effectLst/>
                <a:latin typeface="Arial" panose="020B0604020202020204" pitchFamily="34" charset="0"/>
              </a:rPr>
              <a:t> </a:t>
            </a:r>
            <a:r>
              <a:rPr lang="en-GB" sz="1600" b="1">
                <a:solidFill>
                  <a:srgbClr val="21316A"/>
                </a:solidFill>
                <a:effectLst/>
                <a:latin typeface="Arial" panose="020B0604020202020204" pitchFamily="34" charset="0"/>
              </a:rPr>
              <a:t>XXXXXXXXXXX</a:t>
            </a:r>
            <a:br>
              <a:rPr lang="en-GB" sz="900">
                <a:solidFill>
                  <a:srgbClr val="21316A"/>
                </a:solidFill>
                <a:effectLst/>
                <a:latin typeface="Arial" panose="020B0604020202020204" pitchFamily="34" charset="0"/>
              </a:rPr>
            </a:br>
            <a:endParaRPr lang="en-GB" sz="900">
              <a:solidFill>
                <a:srgbClr val="21316A"/>
              </a:solidFill>
              <a:effectLst/>
              <a:latin typeface="Arial" panose="020B0604020202020204" pitchFamily="34" charset="0"/>
            </a:endParaRPr>
          </a:p>
          <a:p>
            <a:pPr algn="ctr"/>
            <a:r>
              <a:rPr lang="en-GB" sz="1000">
                <a:solidFill>
                  <a:srgbClr val="21316A"/>
                </a:solidFill>
                <a:effectLst/>
                <a:latin typeface="Arial" panose="020B0604020202020204" pitchFamily="34" charset="0"/>
              </a:rPr>
              <a:t>X Night Voyage</a:t>
            </a:r>
          </a:p>
          <a:p>
            <a:pPr algn="ctr"/>
            <a:r>
              <a:rPr lang="en-GB" sz="1000" b="1">
                <a:solidFill>
                  <a:srgbClr val="21316A"/>
                </a:solidFill>
                <a:effectLst/>
                <a:latin typeface="Arial" panose="020B0604020202020204" pitchFamily="34" charset="0"/>
              </a:rPr>
              <a:t>SHIP</a:t>
            </a:r>
            <a:endParaRPr lang="en-GB" sz="1000" baseline="30000">
              <a:solidFill>
                <a:srgbClr val="21316A"/>
              </a:solidFill>
              <a:effectLst/>
              <a:latin typeface="Arial" panose="020B0604020202020204" pitchFamily="34" charset="0"/>
            </a:endParaRPr>
          </a:p>
          <a:p>
            <a:pPr algn="ctr"/>
            <a:r>
              <a:rPr lang="en-GB" sz="1000">
                <a:solidFill>
                  <a:srgbClr val="21316A"/>
                </a:solidFill>
                <a:latin typeface="Arial" panose="020B0604020202020204" pitchFamily="34" charset="0"/>
              </a:rPr>
              <a:t>Date…..</a:t>
            </a:r>
            <a:endParaRPr lang="en-GB" sz="1000">
              <a:solidFill>
                <a:srgbClr val="21316A"/>
              </a:solidFill>
              <a:effectLst/>
              <a:latin typeface="Arial" panose="020B0604020202020204" pitchFamily="34" charset="0"/>
            </a:endParaRPr>
          </a:p>
          <a:p>
            <a:pPr algn="ctr"/>
            <a:r>
              <a:rPr lang="en-GB" sz="1000">
                <a:solidFill>
                  <a:srgbClr val="21316A"/>
                </a:solidFill>
                <a:effectLst/>
                <a:latin typeface="Arial" panose="020B0604020202020204" pitchFamily="34" charset="0"/>
              </a:rPr>
              <a:t>X Countries – X Ports – X Overnights</a:t>
            </a:r>
          </a:p>
          <a:p>
            <a:pPr algn="ctr"/>
            <a:r>
              <a:rPr lang="en-GB" sz="1000">
                <a:solidFill>
                  <a:srgbClr val="21316A"/>
                </a:solidFill>
                <a:effectLst/>
                <a:latin typeface="Arial" panose="020B0604020202020204" pitchFamily="34" charset="0"/>
              </a:rPr>
              <a:t>Experience xxxxxxxxxxxxxxxxxx</a:t>
            </a:r>
          </a:p>
          <a:p>
            <a:pPr algn="ctr"/>
            <a:r>
              <a:rPr lang="en-GB" sz="1000">
                <a:solidFill>
                  <a:srgbClr val="21316A"/>
                </a:solidFill>
                <a:effectLst/>
                <a:latin typeface="Arial" panose="020B0604020202020204" pitchFamily="34" charset="0"/>
              </a:rPr>
              <a:t>Xxxxxxxxxxxx Flights </a:t>
            </a:r>
          </a:p>
          <a:p>
            <a:pPr algn="ctr"/>
            <a:r>
              <a:rPr lang="en-GB" sz="1000">
                <a:solidFill>
                  <a:srgbClr val="21316A"/>
                </a:solidFill>
                <a:effectLst/>
                <a:latin typeface="Arial" panose="020B0604020202020204" pitchFamily="34" charset="0"/>
              </a:rPr>
              <a:t>Stateroom……….</a:t>
            </a:r>
            <a:br>
              <a:rPr lang="en-GB" sz="900">
                <a:solidFill>
                  <a:srgbClr val="21316A"/>
                </a:solidFill>
                <a:effectLst/>
                <a:latin typeface="Arial" panose="020B0604020202020204" pitchFamily="34" charset="0"/>
              </a:rPr>
            </a:br>
            <a:endParaRPr lang="en-GB" sz="900">
              <a:solidFill>
                <a:srgbClr val="21316A"/>
              </a:solidFill>
              <a:effectLst/>
              <a:latin typeface="Arial" panose="020B0604020202020204" pitchFamily="34" charset="0"/>
            </a:endParaRPr>
          </a:p>
          <a:p>
            <a:pPr algn="ctr"/>
            <a:r>
              <a:rPr lang="en-GB" b="1">
                <a:solidFill>
                  <a:srgbClr val="21316A"/>
                </a:solidFill>
                <a:effectLst/>
                <a:latin typeface="Arial" panose="020B0604020202020204" pitchFamily="34" charset="0"/>
              </a:rPr>
              <a:t>From </a:t>
            </a:r>
            <a:r>
              <a:rPr lang="en-GB" b="1">
                <a:solidFill>
                  <a:srgbClr val="21316A"/>
                </a:solidFill>
                <a:latin typeface="Arial" panose="020B0604020202020204" pitchFamily="34" charset="0"/>
              </a:rPr>
              <a:t>£0</a:t>
            </a:r>
            <a:r>
              <a:rPr lang="en-GB" b="1">
                <a:solidFill>
                  <a:srgbClr val="21316A"/>
                </a:solidFill>
                <a:effectLst/>
                <a:latin typeface="Arial" panose="020B0604020202020204" pitchFamily="34" charset="0"/>
              </a:rPr>
              <a:t>,000pp</a:t>
            </a:r>
            <a:r>
              <a:rPr lang="en-GB" b="1" baseline="30000">
                <a:solidFill>
                  <a:srgbClr val="21316A"/>
                </a:solidFill>
                <a:effectLst/>
                <a:latin typeface="Arial" panose="020B0604020202020204" pitchFamily="34" charset="0"/>
              </a:rPr>
              <a:t>*</a:t>
            </a:r>
          </a:p>
        </p:txBody>
      </p:sp>
      <p:sp>
        <p:nvSpPr>
          <p:cNvPr id="30" name="TextBox 29">
            <a:extLst>
              <a:ext uri="{FF2B5EF4-FFF2-40B4-BE49-F238E27FC236}">
                <a16:creationId xmlns:a16="http://schemas.microsoft.com/office/drawing/2014/main" id="{7001DFBC-1B37-B2AD-FC47-1CE6BBD90B19}"/>
              </a:ext>
            </a:extLst>
          </p:cNvPr>
          <p:cNvSpPr txBox="1"/>
          <p:nvPr/>
        </p:nvSpPr>
        <p:spPr>
          <a:xfrm>
            <a:off x="3871620" y="4617749"/>
            <a:ext cx="3484872" cy="2108269"/>
          </a:xfrm>
          <a:prstGeom prst="rect">
            <a:avLst/>
          </a:prstGeom>
          <a:noFill/>
        </p:spPr>
        <p:txBody>
          <a:bodyPr wrap="square" rtlCol="0">
            <a:spAutoFit/>
          </a:bodyPr>
          <a:lstStyle/>
          <a:p>
            <a:pPr algn="ctr"/>
            <a:br>
              <a:rPr lang="en-GB" sz="900">
                <a:effectLst/>
                <a:latin typeface="Arial" panose="020B0604020202020204" pitchFamily="34" charset="0"/>
              </a:rPr>
            </a:br>
            <a:r>
              <a:rPr lang="en-GB" sz="1400" b="1">
                <a:solidFill>
                  <a:srgbClr val="000000"/>
                </a:solidFill>
                <a:effectLst/>
                <a:latin typeface="Arial" panose="020B0604020202020204" pitchFamily="34" charset="0"/>
              </a:rPr>
              <a:t> </a:t>
            </a:r>
            <a:r>
              <a:rPr lang="en-GB" sz="1600" b="1">
                <a:solidFill>
                  <a:srgbClr val="21316A"/>
                </a:solidFill>
                <a:effectLst/>
                <a:latin typeface="Arial" panose="020B0604020202020204" pitchFamily="34" charset="0"/>
              </a:rPr>
              <a:t>XXXXXXXXXXX</a:t>
            </a:r>
            <a:br>
              <a:rPr lang="en-GB" sz="900">
                <a:solidFill>
                  <a:srgbClr val="21316A"/>
                </a:solidFill>
                <a:effectLst/>
                <a:latin typeface="Arial" panose="020B0604020202020204" pitchFamily="34" charset="0"/>
              </a:rPr>
            </a:br>
            <a:endParaRPr lang="en-GB" sz="900">
              <a:solidFill>
                <a:srgbClr val="21316A"/>
              </a:solidFill>
              <a:effectLst/>
              <a:latin typeface="Arial" panose="020B0604020202020204" pitchFamily="34" charset="0"/>
            </a:endParaRPr>
          </a:p>
          <a:p>
            <a:pPr algn="ctr"/>
            <a:r>
              <a:rPr lang="en-GB" sz="1000">
                <a:solidFill>
                  <a:srgbClr val="21316A"/>
                </a:solidFill>
                <a:effectLst/>
                <a:latin typeface="Arial" panose="020B0604020202020204" pitchFamily="34" charset="0"/>
              </a:rPr>
              <a:t>X Night Voyage</a:t>
            </a:r>
          </a:p>
          <a:p>
            <a:pPr algn="ctr"/>
            <a:r>
              <a:rPr lang="en-GB" sz="1000" b="1">
                <a:solidFill>
                  <a:srgbClr val="21316A"/>
                </a:solidFill>
                <a:effectLst/>
                <a:latin typeface="Arial" panose="020B0604020202020204" pitchFamily="34" charset="0"/>
              </a:rPr>
              <a:t>SHIP</a:t>
            </a:r>
            <a:endParaRPr lang="en-GB" sz="1000" baseline="30000">
              <a:solidFill>
                <a:srgbClr val="21316A"/>
              </a:solidFill>
              <a:effectLst/>
              <a:latin typeface="Arial" panose="020B0604020202020204" pitchFamily="34" charset="0"/>
            </a:endParaRPr>
          </a:p>
          <a:p>
            <a:pPr algn="ctr"/>
            <a:r>
              <a:rPr lang="en-GB" sz="1000">
                <a:solidFill>
                  <a:srgbClr val="21316A"/>
                </a:solidFill>
                <a:latin typeface="Arial" panose="020B0604020202020204" pitchFamily="34" charset="0"/>
              </a:rPr>
              <a:t>Date…..</a:t>
            </a:r>
            <a:endParaRPr lang="en-GB" sz="1000">
              <a:solidFill>
                <a:srgbClr val="21316A"/>
              </a:solidFill>
              <a:effectLst/>
              <a:latin typeface="Arial" panose="020B0604020202020204" pitchFamily="34" charset="0"/>
            </a:endParaRPr>
          </a:p>
          <a:p>
            <a:pPr algn="ctr"/>
            <a:r>
              <a:rPr lang="en-GB" sz="1000">
                <a:solidFill>
                  <a:srgbClr val="21316A"/>
                </a:solidFill>
                <a:effectLst/>
                <a:latin typeface="Arial" panose="020B0604020202020204" pitchFamily="34" charset="0"/>
              </a:rPr>
              <a:t>X Countries – X Ports – X Overnights</a:t>
            </a:r>
          </a:p>
          <a:p>
            <a:pPr algn="ctr"/>
            <a:r>
              <a:rPr lang="en-GB" sz="1000">
                <a:solidFill>
                  <a:srgbClr val="21316A"/>
                </a:solidFill>
                <a:effectLst/>
                <a:latin typeface="Arial" panose="020B0604020202020204" pitchFamily="34" charset="0"/>
              </a:rPr>
              <a:t>Experience xxxxxxxxxxxxxxxxxx</a:t>
            </a:r>
          </a:p>
          <a:p>
            <a:pPr algn="ctr"/>
            <a:r>
              <a:rPr lang="en-GB" sz="1000">
                <a:solidFill>
                  <a:srgbClr val="21316A"/>
                </a:solidFill>
                <a:effectLst/>
                <a:latin typeface="Arial" panose="020B0604020202020204" pitchFamily="34" charset="0"/>
              </a:rPr>
              <a:t>Xxxxxxxxxxxx Flights </a:t>
            </a:r>
          </a:p>
          <a:p>
            <a:pPr algn="ctr"/>
            <a:r>
              <a:rPr lang="en-GB" sz="1000">
                <a:solidFill>
                  <a:srgbClr val="21316A"/>
                </a:solidFill>
                <a:effectLst/>
                <a:latin typeface="Arial" panose="020B0604020202020204" pitchFamily="34" charset="0"/>
              </a:rPr>
              <a:t>Stateroom……….</a:t>
            </a:r>
            <a:br>
              <a:rPr lang="en-GB" sz="900">
                <a:solidFill>
                  <a:srgbClr val="21316A"/>
                </a:solidFill>
                <a:effectLst/>
                <a:latin typeface="Arial" panose="020B0604020202020204" pitchFamily="34" charset="0"/>
              </a:rPr>
            </a:br>
            <a:endParaRPr lang="en-GB" sz="900">
              <a:solidFill>
                <a:srgbClr val="21316A"/>
              </a:solidFill>
              <a:effectLst/>
              <a:latin typeface="Arial" panose="020B0604020202020204" pitchFamily="34" charset="0"/>
            </a:endParaRPr>
          </a:p>
          <a:p>
            <a:pPr algn="ctr"/>
            <a:r>
              <a:rPr lang="en-GB" b="1">
                <a:solidFill>
                  <a:srgbClr val="21316A"/>
                </a:solidFill>
                <a:effectLst/>
                <a:latin typeface="Arial" panose="020B0604020202020204" pitchFamily="34" charset="0"/>
              </a:rPr>
              <a:t>From </a:t>
            </a:r>
            <a:r>
              <a:rPr lang="en-GB" b="1">
                <a:solidFill>
                  <a:srgbClr val="21316A"/>
                </a:solidFill>
                <a:latin typeface="Arial" panose="020B0604020202020204" pitchFamily="34" charset="0"/>
              </a:rPr>
              <a:t>£0</a:t>
            </a:r>
            <a:r>
              <a:rPr lang="en-GB" b="1">
                <a:solidFill>
                  <a:srgbClr val="21316A"/>
                </a:solidFill>
                <a:effectLst/>
                <a:latin typeface="Arial" panose="020B0604020202020204" pitchFamily="34" charset="0"/>
              </a:rPr>
              <a:t>,000pp</a:t>
            </a:r>
            <a:r>
              <a:rPr lang="en-GB" b="1" baseline="30000">
                <a:solidFill>
                  <a:srgbClr val="21316A"/>
                </a:solidFill>
                <a:effectLst/>
                <a:latin typeface="Arial" panose="020B0604020202020204" pitchFamily="34" charset="0"/>
              </a:rPr>
              <a:t>*</a:t>
            </a:r>
          </a:p>
        </p:txBody>
      </p:sp>
      <p:sp>
        <p:nvSpPr>
          <p:cNvPr id="3" name="Rectangle 2">
            <a:extLst>
              <a:ext uri="{FF2B5EF4-FFF2-40B4-BE49-F238E27FC236}">
                <a16:creationId xmlns:a16="http://schemas.microsoft.com/office/drawing/2014/main" id="{EFEF04C8-7F67-22DD-D065-73479EFBF742}"/>
              </a:ext>
            </a:extLst>
          </p:cNvPr>
          <p:cNvSpPr/>
          <p:nvPr/>
        </p:nvSpPr>
        <p:spPr>
          <a:xfrm>
            <a:off x="0" y="4024660"/>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1316A"/>
                </a:solidFill>
                <a:effectLst/>
                <a:latin typeface="Arial" panose="020B0604020202020204" pitchFamily="34" charset="0"/>
                <a:cs typeface="Arial" panose="020B0604020202020204" pitchFamily="34" charset="0"/>
              </a:rPr>
              <a:t>FEATURED VOYAGE ITINERARIES</a:t>
            </a:r>
          </a:p>
        </p:txBody>
      </p:sp>
      <p:pic>
        <p:nvPicPr>
          <p:cNvPr id="6" name="Picture 5">
            <a:extLst>
              <a:ext uri="{FF2B5EF4-FFF2-40B4-BE49-F238E27FC236}">
                <a16:creationId xmlns:a16="http://schemas.microsoft.com/office/drawing/2014/main" id="{8B5EC395-59FB-B86B-C380-716B894C4BF7}"/>
              </a:ext>
            </a:extLst>
          </p:cNvPr>
          <p:cNvPicPr>
            <a:picLocks noChangeAspect="1"/>
          </p:cNvPicPr>
          <p:nvPr/>
        </p:nvPicPr>
        <p:blipFill>
          <a:blip r:embed="rId5"/>
          <a:stretch>
            <a:fillRect/>
          </a:stretch>
        </p:blipFill>
        <p:spPr>
          <a:xfrm>
            <a:off x="620912" y="426915"/>
            <a:ext cx="774700" cy="787400"/>
          </a:xfrm>
          <a:prstGeom prst="rect">
            <a:avLst/>
          </a:prstGeom>
        </p:spPr>
      </p:pic>
      <p:pic>
        <p:nvPicPr>
          <p:cNvPr id="9" name="Picture 8">
            <a:extLst>
              <a:ext uri="{FF2B5EF4-FFF2-40B4-BE49-F238E27FC236}">
                <a16:creationId xmlns:a16="http://schemas.microsoft.com/office/drawing/2014/main" id="{2A4129B9-6398-F610-E597-AD33D6237F38}"/>
              </a:ext>
            </a:extLst>
          </p:cNvPr>
          <p:cNvPicPr>
            <a:picLocks noChangeAspect="1"/>
          </p:cNvPicPr>
          <p:nvPr/>
        </p:nvPicPr>
        <p:blipFill>
          <a:blip r:embed="rId6"/>
          <a:stretch>
            <a:fillRect/>
          </a:stretch>
        </p:blipFill>
        <p:spPr>
          <a:xfrm>
            <a:off x="1758539" y="839818"/>
            <a:ext cx="4226161" cy="2262136"/>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6" ma:contentTypeDescription="Create a new document." ma:contentTypeScope="" ma:versionID="0d992c7905bd6bce1eb0ca0953061ee3">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6b56d462f7474814111324a01986f0ec"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2.xml><?xml version="1.0" encoding="utf-8"?>
<ds:datastoreItem xmlns:ds="http://schemas.openxmlformats.org/officeDocument/2006/customXml" ds:itemID="{1CBFB4B7-D0FA-42C1-9BCD-8A1F8EDFA2CE}">
  <ds:schemaRefs>
    <ds:schemaRef ds:uri="ba6e64ec-b061-4ef9-925c-be5efbd33eb1"/>
    <ds:schemaRef ds:uri="f792690d-879f-46d8-925c-4171572e1f5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5</TotalTime>
  <Words>194</Words>
  <Application>Microsoft Office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1</cp:revision>
  <dcterms:created xsi:type="dcterms:W3CDTF">2023-06-26T13:44:24Z</dcterms:created>
  <dcterms:modified xsi:type="dcterms:W3CDTF">2025-01-09T10:10:14Z</dcterms:modified>
</cp:coreProperties>
</file>