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4"/>
  </p:sldMasterIdLst>
  <p:notesMasterIdLst>
    <p:notesMasterId r:id="rId6"/>
  </p:notesMasterIdLst>
  <p:sldIdLst>
    <p:sldId id="256" r:id="rId5"/>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8B556C-5D30-F31A-5824-92C7F687AF2F}" v="15" dt="2026-03-11T09:35:55.5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80" d="100"/>
          <a:sy n="80" d="100"/>
        </p:scale>
        <p:origin x="604"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Holder" userId="S::nholder@azamara.com::e00431fd-b484-4292-8165-5d31c5e2943c" providerId="AD" clId="Web-{918B556C-5D30-F31A-5824-92C7F687AF2F}"/>
    <pc:docChg chg="modSld">
      <pc:chgData name="Natalie Holder" userId="S::nholder@azamara.com::e00431fd-b484-4292-8165-5d31c5e2943c" providerId="AD" clId="Web-{918B556C-5D30-F31A-5824-92C7F687AF2F}" dt="2026-03-11T09:35:55.504" v="13" actId="1076"/>
      <pc:docMkLst>
        <pc:docMk/>
      </pc:docMkLst>
      <pc:sldChg chg="addSp delSp modSp">
        <pc:chgData name="Natalie Holder" userId="S::nholder@azamara.com::e00431fd-b484-4292-8165-5d31c5e2943c" providerId="AD" clId="Web-{918B556C-5D30-F31A-5824-92C7F687AF2F}" dt="2026-03-11T09:35:55.504" v="13" actId="1076"/>
        <pc:sldMkLst>
          <pc:docMk/>
          <pc:sldMk cId="2864429464" sldId="256"/>
        </pc:sldMkLst>
        <pc:picChg chg="mod ord">
          <ac:chgData name="Natalie Holder" userId="S::nholder@azamara.com::e00431fd-b484-4292-8165-5d31c5e2943c" providerId="AD" clId="Web-{918B556C-5D30-F31A-5824-92C7F687AF2F}" dt="2026-03-11T09:35:55.504" v="13" actId="1076"/>
          <ac:picMkLst>
            <pc:docMk/>
            <pc:sldMk cId="2864429464" sldId="256"/>
            <ac:picMk id="5" creationId="{D97CC432-CFFB-5038-48F8-8E90EB6AD668}"/>
          </ac:picMkLst>
        </pc:picChg>
        <pc:picChg chg="add del mod ord">
          <ac:chgData name="Natalie Holder" userId="S::nholder@azamara.com::e00431fd-b484-4292-8165-5d31c5e2943c" providerId="AD" clId="Web-{918B556C-5D30-F31A-5824-92C7F687AF2F}" dt="2026-03-11T09:35:07.753" v="5"/>
          <ac:picMkLst>
            <pc:docMk/>
            <pc:sldMk cId="2864429464" sldId="256"/>
            <ac:picMk id="10" creationId="{B29607EC-32CE-0647-E3B5-26BD0DD528AA}"/>
          </ac:picMkLst>
        </pc:picChg>
        <pc:picChg chg="add mod ord">
          <ac:chgData name="Natalie Holder" userId="S::nholder@azamara.com::e00431fd-b484-4292-8165-5d31c5e2943c" providerId="AD" clId="Web-{918B556C-5D30-F31A-5824-92C7F687AF2F}" dt="2026-03-11T09:35:29.238" v="9"/>
          <ac:picMkLst>
            <pc:docMk/>
            <pc:sldMk cId="2864429464" sldId="256"/>
            <ac:picMk id="12" creationId="{C41E18F9-D9DA-3AC3-AEFA-90517131DE19}"/>
          </ac:picMkLst>
        </pc:picChg>
        <pc:picChg chg="del">
          <ac:chgData name="Natalie Holder" userId="S::nholder@azamara.com::e00431fd-b484-4292-8165-5d31c5e2943c" providerId="AD" clId="Web-{918B556C-5D30-F31A-5824-92C7F687AF2F}" dt="2026-03-11T09:34:54.034" v="0"/>
          <ac:picMkLst>
            <pc:docMk/>
            <pc:sldMk cId="2864429464" sldId="256"/>
            <ac:picMk id="1026" creationId="{3F3445C3-4F3A-FB8D-2A6F-F352585E8BB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3/11/2026</a:t>
            </a:fld>
            <a:endParaRPr lang="en-US"/>
          </a:p>
        </p:txBody>
      </p:sp>
      <p:sp>
        <p:nvSpPr>
          <p:cNvPr id="4" name="Slide Image Placeholder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en-GB"/>
              <a:t>Click to edit Master title style</a:t>
            </a:r>
            <a:endParaRPr lang="en-US"/>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87993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210149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4173088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59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545480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en-GB"/>
              <a:t>Click to edit Master title style</a:t>
            </a:r>
            <a:endParaRPr lang="en-US"/>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6203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735062" y="2012414"/>
            <a:ext cx="4544021" cy="479654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5412730" y="2012414"/>
            <a:ext cx="4544021" cy="479654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28DA7B2-BC09-9F4A-90EF-83EEC5C65AE9}"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83609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en-GB"/>
              <a:t>Click to edit Master title style</a:t>
            </a:r>
            <a:endParaRPr lang="en-US"/>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GB"/>
              <a:t>Click to edit Master text styles</a:t>
            </a:r>
          </a:p>
        </p:txBody>
      </p:sp>
      <p:sp>
        <p:nvSpPr>
          <p:cNvPr id="4" name="Content Placeholder 3"/>
          <p:cNvSpPr>
            <a:spLocks noGrp="1"/>
          </p:cNvSpPr>
          <p:nvPr>
            <p:ph sz="half" idx="2"/>
          </p:nvPr>
        </p:nvSpPr>
        <p:spPr>
          <a:xfrm>
            <a:off x="736456" y="2761381"/>
            <a:ext cx="4523137" cy="40615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GB"/>
              <a:t>Click to edit Master text styles</a:t>
            </a:r>
          </a:p>
        </p:txBody>
      </p:sp>
      <p:sp>
        <p:nvSpPr>
          <p:cNvPr id="6" name="Content Placeholder 5"/>
          <p:cNvSpPr>
            <a:spLocks noGrp="1"/>
          </p:cNvSpPr>
          <p:nvPr>
            <p:ph sz="quarter" idx="4"/>
          </p:nvPr>
        </p:nvSpPr>
        <p:spPr>
          <a:xfrm>
            <a:off x="5412731" y="2761381"/>
            <a:ext cx="4545413" cy="40615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B28DA7B2-BC09-9F4A-90EF-83EEC5C65AE9}" type="datetimeFigureOut">
              <a:rPr lang="en-US" smtClean="0"/>
              <a:t>3/11/2026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394433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B28DA7B2-BC09-9F4A-90EF-83EEC5C65AE9}" type="datetimeFigureOut">
              <a:rPr lang="en-US" smtClean="0"/>
              <a:t>3/11/2026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919853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DA7B2-BC09-9F4A-90EF-83EEC5C65AE9}" type="datetimeFigureOut">
              <a:rPr lang="en-US" smtClean="0"/>
              <a:t>3/11/2026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62934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GB"/>
              <a:t>Click to edit Master title style</a:t>
            </a:r>
            <a:endParaRPr lang="en-US"/>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GB"/>
              <a:t>Click to edit Master text styles</a:t>
            </a:r>
          </a:p>
        </p:txBody>
      </p:sp>
      <p:sp>
        <p:nvSpPr>
          <p:cNvPr id="5" name="Date Placeholder 4"/>
          <p:cNvSpPr>
            <a:spLocks noGrp="1"/>
          </p:cNvSpPr>
          <p:nvPr>
            <p:ph type="dt" sz="half" idx="10"/>
          </p:nvPr>
        </p:nvSpPr>
        <p:spPr/>
        <p:txBody>
          <a:bodyPr/>
          <a:lstStyle/>
          <a:p>
            <a:fld id="{B28DA7B2-BC09-9F4A-90EF-83EEC5C65AE9}"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387075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GB"/>
              <a:t>Click to edit Master title style</a:t>
            </a:r>
            <a:endParaRPr lang="en-US"/>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en-GB"/>
              <a:t>Click icon to add picture</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GB"/>
              <a:t>Click to edit Master text styles</a:t>
            </a:r>
          </a:p>
        </p:txBody>
      </p:sp>
      <p:sp>
        <p:nvSpPr>
          <p:cNvPr id="5" name="Date Placeholder 4"/>
          <p:cNvSpPr>
            <a:spLocks noGrp="1"/>
          </p:cNvSpPr>
          <p:nvPr>
            <p:ph type="dt" sz="half" idx="10"/>
          </p:nvPr>
        </p:nvSpPr>
        <p:spPr/>
        <p:txBody>
          <a:bodyPr/>
          <a:lstStyle/>
          <a:p>
            <a:fld id="{B28DA7B2-BC09-9F4A-90EF-83EEC5C65AE9}"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5251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130125949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ity next to a body of water&#10;&#10;AI-generated content may be incorrect.">
            <a:extLst>
              <a:ext uri="{FF2B5EF4-FFF2-40B4-BE49-F238E27FC236}">
                <a16:creationId xmlns:a16="http://schemas.microsoft.com/office/drawing/2014/main" id="{C41E18F9-D9DA-3AC3-AEFA-90517131DE19}"/>
              </a:ext>
            </a:extLst>
          </p:cNvPr>
          <p:cNvPicPr>
            <a:picLocks noChangeAspect="1"/>
          </p:cNvPicPr>
          <p:nvPr/>
        </p:nvPicPr>
        <p:blipFill>
          <a:blip r:embed="rId3"/>
          <a:stretch>
            <a:fillRect/>
          </a:stretch>
        </p:blipFill>
        <p:spPr>
          <a:xfrm>
            <a:off x="0" y="-2135"/>
            <a:ext cx="6462663" cy="3129645"/>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1" y="6450528"/>
            <a:ext cx="10691811" cy="110914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3" name="Rectangle 2">
            <a:extLst>
              <a:ext uri="{FF2B5EF4-FFF2-40B4-BE49-F238E27FC236}">
                <a16:creationId xmlns:a16="http://schemas.microsoft.com/office/drawing/2014/main" id="{EFEF04C8-7F67-22DD-D065-73479EFBF742}"/>
              </a:ext>
            </a:extLst>
          </p:cNvPr>
          <p:cNvSpPr/>
          <p:nvPr/>
        </p:nvSpPr>
        <p:spPr>
          <a:xfrm>
            <a:off x="1" y="3147108"/>
            <a:ext cx="10691811" cy="7715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1316A"/>
                </a:solidFill>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90362" y="3928617"/>
            <a:ext cx="9896638" cy="2174824"/>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8" name="TextBox 7">
            <a:extLst>
              <a:ext uri="{FF2B5EF4-FFF2-40B4-BE49-F238E27FC236}">
                <a16:creationId xmlns:a16="http://schemas.microsoft.com/office/drawing/2014/main" id="{C1AF36C0-1E16-B6CF-0E53-BD0F868B4F35}"/>
              </a:ext>
            </a:extLst>
          </p:cNvPr>
          <p:cNvSpPr txBox="1"/>
          <p:nvPr/>
        </p:nvSpPr>
        <p:spPr>
          <a:xfrm>
            <a:off x="535351" y="4215810"/>
            <a:ext cx="4575872" cy="1600438"/>
          </a:xfrm>
          <a:prstGeom prst="rect">
            <a:avLst/>
          </a:prstGeom>
          <a:noFill/>
        </p:spPr>
        <p:txBody>
          <a:bodyPr wrap="square" rtlCol="0">
            <a:spAutoFit/>
          </a:bodyPr>
          <a:lstStyle/>
          <a:p>
            <a:pPr algn="ctr"/>
            <a:r>
              <a:rPr lang="en-GB" sz="2800" b="1" dirty="0">
                <a:solidFill>
                  <a:srgbClr val="21316A"/>
                </a:solidFill>
                <a:latin typeface="Arial" panose="020B0604020202020204" pitchFamily="34" charset="0"/>
              </a:rPr>
              <a:t>XXXXXXXXXXX</a:t>
            </a:r>
            <a:endParaRPr lang="en-GB" sz="2800" dirty="0">
              <a:solidFill>
                <a:srgbClr val="21316A"/>
              </a:solidFill>
              <a:latin typeface="Arial" panose="020B0604020202020204" pitchFamily="34" charset="0"/>
            </a:endParaRPr>
          </a:p>
          <a:p>
            <a:pPr algn="ctr"/>
            <a:r>
              <a:rPr lang="en-GB" dirty="0">
                <a:solidFill>
                  <a:srgbClr val="21316A"/>
                </a:solidFill>
                <a:latin typeface="Arial" panose="020B0604020202020204" pitchFamily="34" charset="0"/>
              </a:rPr>
              <a:t>X Night Voyage</a:t>
            </a:r>
          </a:p>
          <a:p>
            <a:pPr algn="ctr"/>
            <a:r>
              <a:rPr lang="en-GB" b="1" dirty="0">
                <a:solidFill>
                  <a:srgbClr val="21316A"/>
                </a:solidFill>
                <a:latin typeface="Arial" panose="020B0604020202020204" pitchFamily="34" charset="0"/>
              </a:rPr>
              <a:t>SHIP</a:t>
            </a:r>
            <a:endParaRPr lang="en-GB" baseline="30000" dirty="0">
              <a:solidFill>
                <a:srgbClr val="21316A"/>
              </a:solidFill>
              <a:latin typeface="Arial" panose="020B0604020202020204" pitchFamily="34" charset="0"/>
            </a:endParaRPr>
          </a:p>
          <a:p>
            <a:pPr algn="ctr"/>
            <a:r>
              <a:rPr lang="en-GB" dirty="0">
                <a:solidFill>
                  <a:srgbClr val="21316A"/>
                </a:solidFill>
                <a:latin typeface="Arial" panose="020B0604020202020204" pitchFamily="34" charset="0"/>
              </a:rPr>
              <a:t>Date…..</a:t>
            </a:r>
          </a:p>
          <a:p>
            <a:pPr algn="ctr"/>
            <a:r>
              <a:rPr lang="en-GB" sz="1600" dirty="0">
                <a:solidFill>
                  <a:srgbClr val="21316A"/>
                </a:solidFill>
                <a:latin typeface="Arial" panose="020B0604020202020204" pitchFamily="34" charset="0"/>
              </a:rPr>
              <a:t>X Countries – X Ports – X Overnights</a:t>
            </a:r>
          </a:p>
        </p:txBody>
      </p:sp>
      <p:sp>
        <p:nvSpPr>
          <p:cNvPr id="4" name="TextBox 3">
            <a:extLst>
              <a:ext uri="{FF2B5EF4-FFF2-40B4-BE49-F238E27FC236}">
                <a16:creationId xmlns:a16="http://schemas.microsoft.com/office/drawing/2014/main" id="{C83E7EE8-E2DC-8F73-BFB6-B6012EF78B98}"/>
              </a:ext>
            </a:extLst>
          </p:cNvPr>
          <p:cNvSpPr txBox="1"/>
          <p:nvPr/>
        </p:nvSpPr>
        <p:spPr>
          <a:xfrm>
            <a:off x="5501584" y="4258129"/>
            <a:ext cx="4575872" cy="1515800"/>
          </a:xfrm>
          <a:prstGeom prst="rect">
            <a:avLst/>
          </a:prstGeom>
          <a:noFill/>
        </p:spPr>
        <p:txBody>
          <a:bodyPr wrap="square" rtlCol="0">
            <a:spAutoFit/>
          </a:bodyPr>
          <a:lstStyle/>
          <a:p>
            <a:pPr algn="ctr"/>
            <a:r>
              <a:rPr lang="en-GB" dirty="0">
                <a:solidFill>
                  <a:srgbClr val="21316A"/>
                </a:solidFill>
                <a:latin typeface="Arial" panose="020B0604020202020204" pitchFamily="34" charset="0"/>
              </a:rPr>
              <a:t>Experience xxxxxxxxxxxxxxxxxx</a:t>
            </a:r>
          </a:p>
          <a:p>
            <a:pPr algn="ctr"/>
            <a:r>
              <a:rPr lang="en-GB" dirty="0">
                <a:solidFill>
                  <a:srgbClr val="21316A"/>
                </a:solidFill>
                <a:latin typeface="Arial" panose="020B0604020202020204" pitchFamily="34" charset="0"/>
              </a:rPr>
              <a:t>xxxxxxxxxxx Flights </a:t>
            </a:r>
          </a:p>
          <a:p>
            <a:pPr algn="ctr"/>
            <a:r>
              <a:rPr lang="en-GB" dirty="0">
                <a:solidFill>
                  <a:srgbClr val="21316A"/>
                </a:solidFill>
                <a:latin typeface="Arial" panose="020B0604020202020204" pitchFamily="34" charset="0"/>
              </a:rPr>
              <a:t>Stateroom……….</a:t>
            </a:r>
            <a:br>
              <a:rPr lang="en-GB" sz="1050" dirty="0">
                <a:solidFill>
                  <a:srgbClr val="21316A"/>
                </a:solidFill>
                <a:latin typeface="Arial" panose="020B0604020202020204" pitchFamily="34" charset="0"/>
              </a:rPr>
            </a:br>
            <a:endParaRPr lang="en-GB" sz="1050" dirty="0">
              <a:solidFill>
                <a:srgbClr val="21316A"/>
              </a:solidFill>
              <a:latin typeface="Arial" panose="020B0604020202020204" pitchFamily="34" charset="0"/>
            </a:endParaRPr>
          </a:p>
          <a:p>
            <a:pPr algn="ctr"/>
            <a:r>
              <a:rPr lang="en-GB" sz="2800" b="1" dirty="0">
                <a:solidFill>
                  <a:srgbClr val="21316A"/>
                </a:solidFill>
                <a:latin typeface="Arial" panose="020B0604020202020204" pitchFamily="34" charset="0"/>
              </a:rPr>
              <a:t>From £0,000pp</a:t>
            </a:r>
            <a:r>
              <a:rPr lang="en-GB" sz="2800" b="1" baseline="30000" dirty="0">
                <a:solidFill>
                  <a:srgbClr val="21316A"/>
                </a:solidFill>
                <a:latin typeface="Arial" panose="020B0604020202020204" pitchFamily="34" charset="0"/>
              </a:rPr>
              <a:t>*</a:t>
            </a:r>
          </a:p>
        </p:txBody>
      </p:sp>
      <p:cxnSp>
        <p:nvCxnSpPr>
          <p:cNvPr id="11" name="Straight Connector 10">
            <a:extLst>
              <a:ext uri="{FF2B5EF4-FFF2-40B4-BE49-F238E27FC236}">
                <a16:creationId xmlns:a16="http://schemas.microsoft.com/office/drawing/2014/main" id="{82506459-AD29-1BB2-42FA-A736CF218A38}"/>
              </a:ext>
            </a:extLst>
          </p:cNvPr>
          <p:cNvCxnSpPr/>
          <p:nvPr/>
        </p:nvCxnSpPr>
        <p:spPr>
          <a:xfrm>
            <a:off x="5435600" y="4185740"/>
            <a:ext cx="0" cy="1639838"/>
          </a:xfrm>
          <a:prstGeom prst="line">
            <a:avLst/>
          </a:prstGeom>
          <a:ln w="9525">
            <a:solidFill>
              <a:srgbClr val="013C53"/>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D24D821D-F441-FCE6-3B07-529DF9858D16}"/>
              </a:ext>
            </a:extLst>
          </p:cNvPr>
          <p:cNvPicPr>
            <a:picLocks noChangeAspect="1"/>
          </p:cNvPicPr>
          <p:nvPr/>
        </p:nvPicPr>
        <p:blipFill>
          <a:blip r:embed="rId4"/>
          <a:stretch>
            <a:fillRect/>
          </a:stretch>
        </p:blipFill>
        <p:spPr>
          <a:xfrm>
            <a:off x="522651" y="6575126"/>
            <a:ext cx="9751649" cy="569901"/>
          </a:xfrm>
          <a:prstGeom prst="rect">
            <a:avLst/>
          </a:prstGeom>
        </p:spPr>
      </p:pic>
      <p:sp>
        <p:nvSpPr>
          <p:cNvPr id="13" name="Rectangle 12">
            <a:extLst>
              <a:ext uri="{FF2B5EF4-FFF2-40B4-BE49-F238E27FC236}">
                <a16:creationId xmlns:a16="http://schemas.microsoft.com/office/drawing/2014/main" id="{29AADAA1-3E8F-9341-F36E-C41CBBDE82B8}"/>
              </a:ext>
            </a:extLst>
          </p:cNvPr>
          <p:cNvSpPr/>
          <p:nvPr/>
        </p:nvSpPr>
        <p:spPr>
          <a:xfrm>
            <a:off x="6236678" y="-1"/>
            <a:ext cx="4471758" cy="3124979"/>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6" name="TextBox 5">
            <a:extLst>
              <a:ext uri="{FF2B5EF4-FFF2-40B4-BE49-F238E27FC236}">
                <a16:creationId xmlns:a16="http://schemas.microsoft.com/office/drawing/2014/main" id="{7768AACB-A5C4-03D6-AC2D-8ECE5B3D8661}"/>
              </a:ext>
            </a:extLst>
          </p:cNvPr>
          <p:cNvSpPr txBox="1"/>
          <p:nvPr/>
        </p:nvSpPr>
        <p:spPr>
          <a:xfrm>
            <a:off x="1938765" y="7229240"/>
            <a:ext cx="6799832" cy="246221"/>
          </a:xfrm>
          <a:prstGeom prst="rect">
            <a:avLst/>
          </a:prstGeom>
          <a:noFill/>
        </p:spPr>
        <p:txBody>
          <a:bodyPr wrap="square" rtlCol="0">
            <a:spAutoFit/>
          </a:bodyPr>
          <a:lstStyle/>
          <a:p>
            <a:pPr algn="ctr"/>
            <a:r>
              <a:rPr lang="en-GB" sz="500" dirty="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9" name="Picture 9">
            <a:extLst>
              <a:ext uri="{FF2B5EF4-FFF2-40B4-BE49-F238E27FC236}">
                <a16:creationId xmlns:a16="http://schemas.microsoft.com/office/drawing/2014/main" id="{5956ECA0-DA85-E31A-3086-3BBA2BADE8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8112" y="886132"/>
            <a:ext cx="3828890" cy="14657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6"/>
          <a:stretch>
            <a:fillRect/>
          </a:stretch>
        </p:blipFill>
        <p:spPr>
          <a:xfrm>
            <a:off x="7367284" y="283538"/>
            <a:ext cx="1965369" cy="504479"/>
          </a:xfrm>
          <a:prstGeom prst="rect">
            <a:avLst/>
          </a:prstGeom>
          <a:effectLst>
            <a:outerShdw blurRad="126301" dist="50800" dir="5400000" sx="22735" sy="22735" algn="ctr" rotWithShape="0">
              <a:srgbClr val="000000">
                <a:alpha val="43137"/>
              </a:srgbClr>
            </a:outerShdw>
          </a:effec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SharedWithUsers xmlns="82847116-c719-41b4-8882-d9579cae2321">
      <UserInfo>
        <DisplayName/>
        <AccountId xsi:nil="true"/>
        <AccountType/>
      </UserInfo>
    </SharedWithUsers>
    <MediaLengthInSeconds xmlns="c8dcbc17-5b84-44ef-951f-14dfe6b9f26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84D808-D25E-437A-94B8-5DE90C2263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847116-c719-41b4-8882-d9579cae2321"/>
    <ds:schemaRef ds:uri="c8dcbc17-5b84-44ef-951f-14dfe6b9f2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33BF72-0C57-4113-BB97-93ABA539F50B}">
  <ds:schemaRefs>
    <ds:schemaRef ds:uri="http://schemas.microsoft.com/office/infopath/2007/PartnerControls"/>
    <ds:schemaRef ds:uri="http://www.w3.org/XML/1998/namespace"/>
    <ds:schemaRef ds:uri="f792690d-879f-46d8-925c-4171572e1f59"/>
    <ds:schemaRef ds:uri="http://schemas.microsoft.com/office/2006/documentManagement/types"/>
    <ds:schemaRef ds:uri="http://purl.org/dc/terms/"/>
    <ds:schemaRef ds:uri="http://schemas.openxmlformats.org/package/2006/metadata/core-properties"/>
    <ds:schemaRef ds:uri="http://schemas.microsoft.com/office/2006/metadata/properties"/>
    <ds:schemaRef ds:uri="ba6e64ec-b061-4ef9-925c-be5efbd33eb1"/>
    <ds:schemaRef ds:uri="http://purl.org/dc/dcmitype/"/>
    <ds:schemaRef ds:uri="http://purl.org/dc/elements/1.1/"/>
    <ds:schemaRef ds:uri="82847116-c719-41b4-8882-d9579cae2321"/>
    <ds:schemaRef ds:uri="c8dcbc17-5b84-44ef-951f-14dfe6b9f264"/>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21</TotalTime>
  <Words>113</Words>
  <Application>Microsoft Office PowerPoint</Application>
  <PresentationFormat>Custom</PresentationFormat>
  <Paragraphs>12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2013 - 2022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Natalie Holder</cp:lastModifiedBy>
  <cp:revision>14</cp:revision>
  <dcterms:created xsi:type="dcterms:W3CDTF">2023-06-26T13:44:24Z</dcterms:created>
  <dcterms:modified xsi:type="dcterms:W3CDTF">2026-03-11T09:35:59Z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2026-03-09T12:58:14Z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1b44eb2c-e911-4d2c-80a1-8e73a74ea5ce</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y fmtid="{D5CDD505-2E9C-101B-9397-08002B2CF9AE}" pid="12" name="Order">
    <vt:r8>2453900</vt:r8>
  </property>
  <property fmtid="{D5CDD505-2E9C-101B-9397-08002B2CF9AE}" pid="13" name="xd_Signature">
    <vt:bool>false</vt:bool>
  </property>
  <property fmtid="{D5CDD505-2E9C-101B-9397-08002B2CF9AE}" pid="14" name="xd_ProgID">
    <vt:lpwstr/>
  </property>
  <property fmtid="{D5CDD505-2E9C-101B-9397-08002B2CF9AE}" pid="15" name="_SourceUrl">
    <vt:lpwstr/>
  </property>
  <property fmtid="{D5CDD505-2E9C-101B-9397-08002B2CF9AE}" pid="16" name="_SharedFileIndex">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