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6"/>
  </p:notesMasterIdLst>
  <p:sldIdLst>
    <p:sldId id="256" r:id="rId5"/>
  </p:sldIdLst>
  <p:sldSz cx="7559675" cy="106918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316A"/>
    <a:srgbClr val="013C53"/>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F1E14F-F549-6434-07EA-FF1061ED373C}" v="16" dt="2026-03-11T09:33:45.3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8" d="100"/>
          <a:sy n="108" d="100"/>
        </p:scale>
        <p:origin x="732" y="2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6B79DB-5D70-D849-984A-A2A036DAFB3E}" type="datetimeFigureOut">
              <a:rPr lang="en-US" smtClean="0"/>
              <a:t>3/11/2026</a:t>
            </a:fld>
            <a:endParaRPr lang="en-US"/>
          </a:p>
        </p:txBody>
      </p:sp>
      <p:sp>
        <p:nvSpPr>
          <p:cNvPr id="4" name="Slide Image Placeholder 3"/>
          <p:cNvSpPr>
            <a:spLocks noGrp="1" noRot="1" noChangeAspect="1"/>
          </p:cNvSpPr>
          <p:nvPr>
            <p:ph type="sldImg" idx="2"/>
          </p:nvPr>
        </p:nvSpPr>
        <p:spPr>
          <a:xfrm>
            <a:off x="2338388" y="1143000"/>
            <a:ext cx="2181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9CFE21-CC28-F242-B5E6-914E3F68DC04}" type="slidenum">
              <a:rPr lang="en-US" smtClean="0"/>
              <a:t>‹#›</a:t>
            </a:fld>
            <a:endParaRPr lang="en-US"/>
          </a:p>
        </p:txBody>
      </p:sp>
    </p:spTree>
    <p:extLst>
      <p:ext uri="{BB962C8B-B14F-4D97-AF65-F5344CB8AC3E}">
        <p14:creationId xmlns:p14="http://schemas.microsoft.com/office/powerpoint/2010/main" val="2744306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59CFE21-CC28-F242-B5E6-914E3F68DC04}" type="slidenum">
              <a:rPr lang="en-US" smtClean="0"/>
              <a:t>1</a:t>
            </a:fld>
            <a:endParaRPr lang="en-US"/>
          </a:p>
        </p:txBody>
      </p:sp>
    </p:spTree>
    <p:extLst>
      <p:ext uri="{BB962C8B-B14F-4D97-AF65-F5344CB8AC3E}">
        <p14:creationId xmlns:p14="http://schemas.microsoft.com/office/powerpoint/2010/main" val="510393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F2F2F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501896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728" y="569242"/>
            <a:ext cx="6520220" cy="206659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519728" y="2846200"/>
            <a:ext cx="6520220" cy="6783857"/>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519728" y="9909729"/>
            <a:ext cx="1700927" cy="569240"/>
          </a:xfrm>
          <a:prstGeom prst="rect">
            <a:avLst/>
          </a:prstGeom>
        </p:spPr>
        <p:txBody>
          <a:bodyPr vert="horz" lIns="91440" tIns="45720" rIns="91440" bIns="45720" rtlCol="0" anchor="ctr"/>
          <a:lstStyle>
            <a:lvl1pPr algn="l">
              <a:defRPr sz="992">
                <a:solidFill>
                  <a:schemeClr val="tx1">
                    <a:tint val="75000"/>
                  </a:schemeClr>
                </a:solidFill>
              </a:defRPr>
            </a:lvl1pPr>
          </a:lstStyle>
          <a:p>
            <a:fld id="{B28DA7B2-BC09-9F4A-90EF-83EEC5C65AE9}" type="datetimeFigureOut">
              <a:rPr lang="en-US" smtClean="0"/>
              <a:t>3/11/2026</a:t>
            </a:fld>
            <a:endParaRPr lang="en-US"/>
          </a:p>
        </p:txBody>
      </p:sp>
      <p:sp>
        <p:nvSpPr>
          <p:cNvPr id="5" name="Footer Placeholder 4"/>
          <p:cNvSpPr>
            <a:spLocks noGrp="1"/>
          </p:cNvSpPr>
          <p:nvPr>
            <p:ph type="ftr" sz="quarter" idx="3"/>
          </p:nvPr>
        </p:nvSpPr>
        <p:spPr>
          <a:xfrm>
            <a:off x="2504143" y="9909729"/>
            <a:ext cx="2551390" cy="569240"/>
          </a:xfrm>
          <a:prstGeom prst="rect">
            <a:avLst/>
          </a:prstGeom>
        </p:spPr>
        <p:txBody>
          <a:bodyPr vert="horz" lIns="91440" tIns="45720" rIns="91440" bIns="45720" rtlCol="0" anchor="ctr"/>
          <a:lstStyle>
            <a:lvl1pPr algn="ctr">
              <a:defRPr sz="992">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39020" y="9909729"/>
            <a:ext cx="1700927" cy="569240"/>
          </a:xfrm>
          <a:prstGeom prst="rect">
            <a:avLst/>
          </a:prstGeom>
        </p:spPr>
        <p:txBody>
          <a:bodyPr vert="horz" lIns="91440" tIns="45720" rIns="91440" bIns="45720" rtlCol="0" anchor="ctr"/>
          <a:lstStyle>
            <a:lvl1pPr algn="r">
              <a:defRPr sz="992">
                <a:solidFill>
                  <a:schemeClr val="tx1">
                    <a:tint val="75000"/>
                  </a:schemeClr>
                </a:solidFill>
              </a:defRPr>
            </a:lvl1pPr>
          </a:lstStyle>
          <a:p>
            <a:fld id="{F7FD60E2-7B8A-F14D-A4E3-8FCCA64D0A83}" type="slidenum">
              <a:rPr lang="en-US" smtClean="0"/>
              <a:t>‹#›</a:t>
            </a:fld>
            <a:endParaRPr lang="en-US"/>
          </a:p>
        </p:txBody>
      </p:sp>
    </p:spTree>
    <p:extLst>
      <p:ext uri="{BB962C8B-B14F-4D97-AF65-F5344CB8AC3E}">
        <p14:creationId xmlns:p14="http://schemas.microsoft.com/office/powerpoint/2010/main" val="292905818"/>
      </p:ext>
    </p:extLst>
  </p:cSld>
  <p:clrMap bg1="lt1" tx1="dk1" bg2="lt2" tx2="dk2" accent1="accent1" accent2="accent2" accent3="accent3" accent4="accent4" accent5="accent5" accent6="accent6" hlink="hlink" folHlink="folHlink"/>
  <p:sldLayoutIdLst>
    <p:sldLayoutId id="2147483673" r:id="rId1"/>
  </p:sldLayoutIdLst>
  <p:txStyles>
    <p:titleStyle>
      <a:lvl1pPr algn="l" defTabSz="755934" rtl="0" eaLnBrk="1" latinLnBrk="0" hangingPunct="1">
        <a:lnSpc>
          <a:spcPct val="90000"/>
        </a:lnSpc>
        <a:spcBef>
          <a:spcPct val="0"/>
        </a:spcBef>
        <a:buNone/>
        <a:defRPr sz="3637" kern="1200">
          <a:solidFill>
            <a:schemeClr val="tx1"/>
          </a:solidFill>
          <a:latin typeface="+mj-lt"/>
          <a:ea typeface="+mj-ea"/>
          <a:cs typeface="+mj-cs"/>
        </a:defRPr>
      </a:lvl1pPr>
    </p:titleStyle>
    <p:bodyStyle>
      <a:lvl1pPr marL="188984" indent="-188984" algn="l" defTabSz="755934" rtl="0" eaLnBrk="1" latinLnBrk="0" hangingPunct="1">
        <a:lnSpc>
          <a:spcPct val="90000"/>
        </a:lnSpc>
        <a:spcBef>
          <a:spcPts val="827"/>
        </a:spcBef>
        <a:buFont typeface="Arial" panose="020B0604020202020204" pitchFamily="34" charset="0"/>
        <a:buChar char="•"/>
        <a:defRPr sz="2315" kern="1200">
          <a:solidFill>
            <a:schemeClr val="tx1"/>
          </a:solidFill>
          <a:latin typeface="+mn-lt"/>
          <a:ea typeface="+mn-ea"/>
          <a:cs typeface="+mn-cs"/>
        </a:defRPr>
      </a:lvl1pPr>
      <a:lvl2pPr marL="566951" indent="-188984" algn="l" defTabSz="755934" rtl="0" eaLnBrk="1" latinLnBrk="0" hangingPunct="1">
        <a:lnSpc>
          <a:spcPct val="90000"/>
        </a:lnSpc>
        <a:spcBef>
          <a:spcPts val="413"/>
        </a:spcBef>
        <a:buFont typeface="Arial" panose="020B0604020202020204" pitchFamily="34" charset="0"/>
        <a:buChar char="•"/>
        <a:defRPr sz="1984" kern="1200">
          <a:solidFill>
            <a:schemeClr val="tx1"/>
          </a:solidFill>
          <a:latin typeface="+mn-lt"/>
          <a:ea typeface="+mn-ea"/>
          <a:cs typeface="+mn-cs"/>
        </a:defRPr>
      </a:lvl2pPr>
      <a:lvl3pPr marL="944918" indent="-188984" algn="l" defTabSz="755934" rtl="0" eaLnBrk="1" latinLnBrk="0" hangingPunct="1">
        <a:lnSpc>
          <a:spcPct val="90000"/>
        </a:lnSpc>
        <a:spcBef>
          <a:spcPts val="413"/>
        </a:spcBef>
        <a:buFont typeface="Arial" panose="020B0604020202020204" pitchFamily="34" charset="0"/>
        <a:buChar char="•"/>
        <a:defRPr sz="1653" kern="1200">
          <a:solidFill>
            <a:schemeClr val="tx1"/>
          </a:solidFill>
          <a:latin typeface="+mn-lt"/>
          <a:ea typeface="+mn-ea"/>
          <a:cs typeface="+mn-cs"/>
        </a:defRPr>
      </a:lvl3pPr>
      <a:lvl4pPr marL="1322885"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4pPr>
      <a:lvl5pPr marL="1700853"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5pPr>
      <a:lvl6pPr marL="2078820"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6pPr>
      <a:lvl7pPr marL="2456787"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7pPr>
      <a:lvl8pPr marL="2834754"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8pPr>
      <a:lvl9pPr marL="3212722" indent="-188984" algn="l" defTabSz="755934" rtl="0" eaLnBrk="1" latinLnBrk="0" hangingPunct="1">
        <a:lnSpc>
          <a:spcPct val="90000"/>
        </a:lnSpc>
        <a:spcBef>
          <a:spcPts val="413"/>
        </a:spcBef>
        <a:buFont typeface="Arial" panose="020B0604020202020204" pitchFamily="34" charset="0"/>
        <a:buChar char="•"/>
        <a:defRPr sz="1488" kern="1200">
          <a:solidFill>
            <a:schemeClr val="tx1"/>
          </a:solidFill>
          <a:latin typeface="+mn-lt"/>
          <a:ea typeface="+mn-ea"/>
          <a:cs typeface="+mn-cs"/>
        </a:defRPr>
      </a:lvl9pPr>
    </p:bodyStyle>
    <p:otherStyle>
      <a:defPPr>
        <a:defRPr lang="en-US"/>
      </a:defPPr>
      <a:lvl1pPr marL="0" algn="l" defTabSz="755934" rtl="0" eaLnBrk="1" latinLnBrk="0" hangingPunct="1">
        <a:defRPr sz="1488" kern="1200">
          <a:solidFill>
            <a:schemeClr val="tx1"/>
          </a:solidFill>
          <a:latin typeface="+mn-lt"/>
          <a:ea typeface="+mn-ea"/>
          <a:cs typeface="+mn-cs"/>
        </a:defRPr>
      </a:lvl1pPr>
      <a:lvl2pPr marL="377967" algn="l" defTabSz="755934" rtl="0" eaLnBrk="1" latinLnBrk="0" hangingPunct="1">
        <a:defRPr sz="1488" kern="1200">
          <a:solidFill>
            <a:schemeClr val="tx1"/>
          </a:solidFill>
          <a:latin typeface="+mn-lt"/>
          <a:ea typeface="+mn-ea"/>
          <a:cs typeface="+mn-cs"/>
        </a:defRPr>
      </a:lvl2pPr>
      <a:lvl3pPr marL="755934" algn="l" defTabSz="755934" rtl="0" eaLnBrk="1" latinLnBrk="0" hangingPunct="1">
        <a:defRPr sz="1488" kern="1200">
          <a:solidFill>
            <a:schemeClr val="tx1"/>
          </a:solidFill>
          <a:latin typeface="+mn-lt"/>
          <a:ea typeface="+mn-ea"/>
          <a:cs typeface="+mn-cs"/>
        </a:defRPr>
      </a:lvl3pPr>
      <a:lvl4pPr marL="1133902" algn="l" defTabSz="755934" rtl="0" eaLnBrk="1" latinLnBrk="0" hangingPunct="1">
        <a:defRPr sz="1488" kern="1200">
          <a:solidFill>
            <a:schemeClr val="tx1"/>
          </a:solidFill>
          <a:latin typeface="+mn-lt"/>
          <a:ea typeface="+mn-ea"/>
          <a:cs typeface="+mn-cs"/>
        </a:defRPr>
      </a:lvl4pPr>
      <a:lvl5pPr marL="1511869" algn="l" defTabSz="755934" rtl="0" eaLnBrk="1" latinLnBrk="0" hangingPunct="1">
        <a:defRPr sz="1488" kern="1200">
          <a:solidFill>
            <a:schemeClr val="tx1"/>
          </a:solidFill>
          <a:latin typeface="+mn-lt"/>
          <a:ea typeface="+mn-ea"/>
          <a:cs typeface="+mn-cs"/>
        </a:defRPr>
      </a:lvl5pPr>
      <a:lvl6pPr marL="1889836" algn="l" defTabSz="755934" rtl="0" eaLnBrk="1" latinLnBrk="0" hangingPunct="1">
        <a:defRPr sz="1488" kern="1200">
          <a:solidFill>
            <a:schemeClr val="tx1"/>
          </a:solidFill>
          <a:latin typeface="+mn-lt"/>
          <a:ea typeface="+mn-ea"/>
          <a:cs typeface="+mn-cs"/>
        </a:defRPr>
      </a:lvl6pPr>
      <a:lvl7pPr marL="2267803" algn="l" defTabSz="755934" rtl="0" eaLnBrk="1" latinLnBrk="0" hangingPunct="1">
        <a:defRPr sz="1488" kern="1200">
          <a:solidFill>
            <a:schemeClr val="tx1"/>
          </a:solidFill>
          <a:latin typeface="+mn-lt"/>
          <a:ea typeface="+mn-ea"/>
          <a:cs typeface="+mn-cs"/>
        </a:defRPr>
      </a:lvl7pPr>
      <a:lvl8pPr marL="2645771" algn="l" defTabSz="755934" rtl="0" eaLnBrk="1" latinLnBrk="0" hangingPunct="1">
        <a:defRPr sz="1488" kern="1200">
          <a:solidFill>
            <a:schemeClr val="tx1"/>
          </a:solidFill>
          <a:latin typeface="+mn-lt"/>
          <a:ea typeface="+mn-ea"/>
          <a:cs typeface="+mn-cs"/>
        </a:defRPr>
      </a:lvl8pPr>
      <a:lvl9pPr marL="3023738" algn="l" defTabSz="755934" rtl="0" eaLnBrk="1" latinLnBrk="0" hangingPunct="1">
        <a:defRPr sz="148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city next to the water&#10;&#10;AI-generated content may be incorrect.">
            <a:extLst>
              <a:ext uri="{FF2B5EF4-FFF2-40B4-BE49-F238E27FC236}">
                <a16:creationId xmlns:a16="http://schemas.microsoft.com/office/drawing/2014/main" id="{06E0E7B3-3EE3-710B-BE43-074B43ACF685}"/>
              </a:ext>
            </a:extLst>
          </p:cNvPr>
          <p:cNvPicPr>
            <a:picLocks noChangeAspect="1"/>
          </p:cNvPicPr>
          <p:nvPr/>
        </p:nvPicPr>
        <p:blipFill>
          <a:blip r:embed="rId3"/>
          <a:srcRect r="-74" b="36876"/>
          <a:stretch>
            <a:fillRect/>
          </a:stretch>
        </p:blipFill>
        <p:spPr>
          <a:xfrm>
            <a:off x="-515" y="-208428"/>
            <a:ext cx="7559440" cy="4190933"/>
          </a:xfrm>
          <a:prstGeom prst="rect">
            <a:avLst/>
          </a:prstGeom>
        </p:spPr>
      </p:pic>
      <p:sp>
        <p:nvSpPr>
          <p:cNvPr id="2" name="Rectangle 1">
            <a:extLst>
              <a:ext uri="{FF2B5EF4-FFF2-40B4-BE49-F238E27FC236}">
                <a16:creationId xmlns:a16="http://schemas.microsoft.com/office/drawing/2014/main" id="{74597441-C779-9BE0-A5D4-959ECAE10D7D}"/>
              </a:ext>
            </a:extLst>
          </p:cNvPr>
          <p:cNvSpPr/>
          <p:nvPr/>
        </p:nvSpPr>
        <p:spPr>
          <a:xfrm>
            <a:off x="0" y="9488557"/>
            <a:ext cx="7559674" cy="1203256"/>
          </a:xfrm>
          <a:prstGeom prst="rect">
            <a:avLst/>
          </a:prstGeom>
          <a:solidFill>
            <a:srgbClr val="21316A"/>
          </a:solidFill>
          <a:ln>
            <a:solidFill>
              <a:srgbClr val="21316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97CC432-CFFB-5038-48F8-8E90EB6AD668}"/>
              </a:ext>
            </a:extLst>
          </p:cNvPr>
          <p:cNvPicPr>
            <a:picLocks noChangeAspect="1"/>
          </p:cNvPicPr>
          <p:nvPr/>
        </p:nvPicPr>
        <p:blipFill>
          <a:blip r:embed="rId4"/>
          <a:stretch>
            <a:fillRect/>
          </a:stretch>
        </p:blipFill>
        <p:spPr>
          <a:xfrm>
            <a:off x="3021342" y="115651"/>
            <a:ext cx="1516985" cy="389386"/>
          </a:xfrm>
          <a:prstGeom prst="rect">
            <a:avLst/>
          </a:prstGeom>
          <a:effectLst>
            <a:outerShdw blurRad="126301" dist="50800" dir="5400000" sx="22735" sy="22735" algn="ctr" rotWithShape="0">
              <a:srgbClr val="000000">
                <a:alpha val="43137"/>
              </a:srgbClr>
            </a:outerShdw>
          </a:effectLst>
        </p:spPr>
      </p:pic>
      <p:sp>
        <p:nvSpPr>
          <p:cNvPr id="3" name="Rectangle 2">
            <a:extLst>
              <a:ext uri="{FF2B5EF4-FFF2-40B4-BE49-F238E27FC236}">
                <a16:creationId xmlns:a16="http://schemas.microsoft.com/office/drawing/2014/main" id="{EFEF04C8-7F67-22DD-D065-73479EFBF742}"/>
              </a:ext>
            </a:extLst>
          </p:cNvPr>
          <p:cNvSpPr/>
          <p:nvPr/>
        </p:nvSpPr>
        <p:spPr>
          <a:xfrm>
            <a:off x="0" y="3953316"/>
            <a:ext cx="7559674" cy="61167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a:solidFill>
                  <a:srgbClr val="21316A"/>
                </a:solidFill>
                <a:effectLst/>
                <a:latin typeface="Arial" panose="020B0604020202020204" pitchFamily="34" charset="0"/>
                <a:cs typeface="Arial" panose="020B0604020202020204" pitchFamily="34" charset="0"/>
              </a:rPr>
              <a:t>FEATURED SAILING ITINERARIES</a:t>
            </a:r>
          </a:p>
        </p:txBody>
      </p:sp>
      <p:sp>
        <p:nvSpPr>
          <p:cNvPr id="7" name="Rectangle 6">
            <a:extLst>
              <a:ext uri="{FF2B5EF4-FFF2-40B4-BE49-F238E27FC236}">
                <a16:creationId xmlns:a16="http://schemas.microsoft.com/office/drawing/2014/main" id="{9FE641CB-1F6F-AF13-F7D6-D48D18811F1A}"/>
              </a:ext>
            </a:extLst>
          </p:cNvPr>
          <p:cNvSpPr/>
          <p:nvPr/>
        </p:nvSpPr>
        <p:spPr>
          <a:xfrm>
            <a:off x="351676" y="4707826"/>
            <a:ext cx="6856314" cy="4515687"/>
          </a:xfrm>
          <a:prstGeom prst="rect">
            <a:avLst/>
          </a:prstGeom>
          <a:solidFill>
            <a:srgbClr val="F2F2F2"/>
          </a:solidFill>
          <a:ln>
            <a:solidFill>
              <a:srgbClr val="013C5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C1AF36C0-1E16-B6CF-0E53-BD0F868B4F35}"/>
              </a:ext>
            </a:extLst>
          </p:cNvPr>
          <p:cNvSpPr txBox="1"/>
          <p:nvPr/>
        </p:nvSpPr>
        <p:spPr>
          <a:xfrm>
            <a:off x="230992" y="5047907"/>
            <a:ext cx="7097689" cy="3877985"/>
          </a:xfrm>
          <a:prstGeom prst="rect">
            <a:avLst/>
          </a:prstGeom>
          <a:noFill/>
        </p:spPr>
        <p:txBody>
          <a:bodyPr wrap="square" rtlCol="0">
            <a:spAutoFit/>
          </a:bodyPr>
          <a:lstStyle/>
          <a:p>
            <a:pPr algn="ctr"/>
            <a:r>
              <a:rPr lang="en-GB" sz="3200" b="1">
                <a:solidFill>
                  <a:srgbClr val="21316A"/>
                </a:solidFill>
                <a:effectLst/>
                <a:latin typeface="Arial" panose="020B0604020202020204" pitchFamily="34" charset="0"/>
              </a:rPr>
              <a:t>XXXXXXXXXXX</a:t>
            </a:r>
            <a:br>
              <a:rPr lang="en-GB" sz="3200">
                <a:solidFill>
                  <a:srgbClr val="21316A"/>
                </a:solidFill>
                <a:effectLst/>
                <a:latin typeface="Arial" panose="020B0604020202020204" pitchFamily="34" charset="0"/>
              </a:rPr>
            </a:br>
            <a:endParaRPr lang="en-GB" sz="3200">
              <a:solidFill>
                <a:srgbClr val="21316A"/>
              </a:solidFill>
              <a:effectLst/>
              <a:latin typeface="Arial" panose="020B0604020202020204" pitchFamily="34" charset="0"/>
            </a:endParaRPr>
          </a:p>
          <a:p>
            <a:pPr algn="ctr"/>
            <a:r>
              <a:rPr lang="en-GB" sz="2000">
                <a:solidFill>
                  <a:srgbClr val="21316A"/>
                </a:solidFill>
                <a:effectLst/>
                <a:latin typeface="Arial" panose="020B0604020202020204" pitchFamily="34" charset="0"/>
              </a:rPr>
              <a:t>X Night Voyage</a:t>
            </a:r>
          </a:p>
          <a:p>
            <a:pPr algn="ctr"/>
            <a:r>
              <a:rPr lang="en-GB" sz="2000" b="1">
                <a:solidFill>
                  <a:srgbClr val="21316A"/>
                </a:solidFill>
                <a:effectLst/>
                <a:latin typeface="Arial" panose="020B0604020202020204" pitchFamily="34" charset="0"/>
              </a:rPr>
              <a:t>SHIP</a:t>
            </a:r>
            <a:endParaRPr lang="en-GB" sz="2000" baseline="30000">
              <a:solidFill>
                <a:srgbClr val="21316A"/>
              </a:solidFill>
              <a:effectLst/>
              <a:latin typeface="Arial" panose="020B0604020202020204" pitchFamily="34" charset="0"/>
            </a:endParaRPr>
          </a:p>
          <a:p>
            <a:pPr algn="ctr"/>
            <a:r>
              <a:rPr lang="en-GB" sz="2000">
                <a:solidFill>
                  <a:srgbClr val="21316A"/>
                </a:solidFill>
                <a:latin typeface="Arial" panose="020B0604020202020204" pitchFamily="34" charset="0"/>
              </a:rPr>
              <a:t>Date…..</a:t>
            </a:r>
            <a:endParaRPr lang="en-GB" sz="2000">
              <a:solidFill>
                <a:srgbClr val="21316A"/>
              </a:solidFill>
              <a:effectLst/>
              <a:latin typeface="Arial" panose="020B0604020202020204" pitchFamily="34" charset="0"/>
            </a:endParaRPr>
          </a:p>
          <a:p>
            <a:pPr algn="ctr"/>
            <a:r>
              <a:rPr lang="en-GB" sz="2000">
                <a:solidFill>
                  <a:srgbClr val="21316A"/>
                </a:solidFill>
                <a:effectLst/>
                <a:latin typeface="Arial" panose="020B0604020202020204" pitchFamily="34" charset="0"/>
              </a:rPr>
              <a:t>X Countries – X Ports – X Overnights</a:t>
            </a:r>
          </a:p>
          <a:p>
            <a:pPr algn="ctr"/>
            <a:r>
              <a:rPr lang="en-GB" sz="2000">
                <a:solidFill>
                  <a:srgbClr val="21316A"/>
                </a:solidFill>
                <a:effectLst/>
                <a:latin typeface="Arial" panose="020B0604020202020204" pitchFamily="34" charset="0"/>
              </a:rPr>
              <a:t>Experience xxxxxxxxxxxxxxxxxx</a:t>
            </a:r>
          </a:p>
          <a:p>
            <a:pPr algn="ctr"/>
            <a:r>
              <a:rPr lang="en-GB" sz="2000">
                <a:solidFill>
                  <a:srgbClr val="21316A"/>
                </a:solidFill>
                <a:effectLst/>
                <a:latin typeface="Arial" panose="020B0604020202020204" pitchFamily="34" charset="0"/>
              </a:rPr>
              <a:t>xxxxxxxxxxx Flights </a:t>
            </a:r>
          </a:p>
          <a:p>
            <a:pPr algn="ctr"/>
            <a:r>
              <a:rPr lang="en-GB" sz="2000">
                <a:solidFill>
                  <a:srgbClr val="21316A"/>
                </a:solidFill>
                <a:effectLst/>
                <a:latin typeface="Arial" panose="020B0604020202020204" pitchFamily="34" charset="0"/>
              </a:rPr>
              <a:t>Stateroom……….</a:t>
            </a:r>
            <a:br>
              <a:rPr lang="en-GB" sz="1000">
                <a:solidFill>
                  <a:srgbClr val="21316A"/>
                </a:solidFill>
                <a:effectLst/>
                <a:latin typeface="Arial" panose="020B0604020202020204" pitchFamily="34" charset="0"/>
              </a:rPr>
            </a:br>
            <a:endParaRPr lang="en-GB" sz="1000">
              <a:solidFill>
                <a:srgbClr val="21316A"/>
              </a:solidFill>
              <a:effectLst/>
              <a:latin typeface="Arial" panose="020B0604020202020204" pitchFamily="34" charset="0"/>
            </a:endParaRPr>
          </a:p>
          <a:p>
            <a:pPr algn="ctr"/>
            <a:r>
              <a:rPr lang="en-GB" sz="3200" b="1">
                <a:solidFill>
                  <a:srgbClr val="21316A"/>
                </a:solidFill>
                <a:effectLst/>
                <a:latin typeface="Arial" panose="020B0604020202020204" pitchFamily="34" charset="0"/>
              </a:rPr>
              <a:t>From </a:t>
            </a:r>
            <a:r>
              <a:rPr lang="en-GB" sz="3200" b="1">
                <a:solidFill>
                  <a:srgbClr val="21316A"/>
                </a:solidFill>
                <a:latin typeface="Arial" panose="020B0604020202020204" pitchFamily="34" charset="0"/>
              </a:rPr>
              <a:t>£0</a:t>
            </a:r>
            <a:r>
              <a:rPr lang="en-GB" sz="3200" b="1">
                <a:solidFill>
                  <a:srgbClr val="21316A"/>
                </a:solidFill>
                <a:effectLst/>
                <a:latin typeface="Arial" panose="020B0604020202020204" pitchFamily="34" charset="0"/>
              </a:rPr>
              <a:t>,000pp</a:t>
            </a:r>
            <a:r>
              <a:rPr lang="en-GB" sz="3200" b="1" baseline="30000">
                <a:solidFill>
                  <a:srgbClr val="21316A"/>
                </a:solidFill>
                <a:effectLst/>
                <a:latin typeface="Arial" panose="020B0604020202020204" pitchFamily="34" charset="0"/>
              </a:rPr>
              <a:t>*</a:t>
            </a:r>
          </a:p>
        </p:txBody>
      </p:sp>
      <p:pic>
        <p:nvPicPr>
          <p:cNvPr id="11" name="Picture 10">
            <a:extLst>
              <a:ext uri="{FF2B5EF4-FFF2-40B4-BE49-F238E27FC236}">
                <a16:creationId xmlns:a16="http://schemas.microsoft.com/office/drawing/2014/main" id="{BC90E7BD-23C1-1703-6306-679690C6C1A5}"/>
              </a:ext>
            </a:extLst>
          </p:cNvPr>
          <p:cNvPicPr>
            <a:picLocks noChangeAspect="1"/>
          </p:cNvPicPr>
          <p:nvPr/>
        </p:nvPicPr>
        <p:blipFill>
          <a:blip r:embed="rId5"/>
          <a:stretch>
            <a:fillRect/>
          </a:stretch>
        </p:blipFill>
        <p:spPr>
          <a:xfrm>
            <a:off x="366032" y="9667968"/>
            <a:ext cx="6869655" cy="461180"/>
          </a:xfrm>
          <a:prstGeom prst="rect">
            <a:avLst/>
          </a:prstGeom>
        </p:spPr>
      </p:pic>
      <p:sp>
        <p:nvSpPr>
          <p:cNvPr id="4" name="TextBox 3">
            <a:extLst>
              <a:ext uri="{FF2B5EF4-FFF2-40B4-BE49-F238E27FC236}">
                <a16:creationId xmlns:a16="http://schemas.microsoft.com/office/drawing/2014/main" id="{2E0987C2-B489-0CEE-CC23-73F2A76BD309}"/>
              </a:ext>
            </a:extLst>
          </p:cNvPr>
          <p:cNvSpPr txBox="1"/>
          <p:nvPr/>
        </p:nvSpPr>
        <p:spPr>
          <a:xfrm>
            <a:off x="294430" y="10301779"/>
            <a:ext cx="6799832" cy="246221"/>
          </a:xfrm>
          <a:prstGeom prst="rect">
            <a:avLst/>
          </a:prstGeom>
          <a:noFill/>
        </p:spPr>
        <p:txBody>
          <a:bodyPr wrap="square" rtlCol="0">
            <a:spAutoFit/>
          </a:bodyPr>
          <a:lstStyle/>
          <a:p>
            <a:pPr algn="ctr"/>
            <a:r>
              <a:rPr lang="en-GB" sz="500">
                <a:solidFill>
                  <a:schemeClr val="bg1"/>
                </a:solidFill>
              </a:rPr>
              <a:t>*The up to 15% off your cruise fare offer applies to new, individual bookings in all stateroom categories (promotional guarantee staterooms excluded) on select sailings booked made before 27 February 2026. **The $1000 USD Onboard Credit offer applies to new, individual bookings in all stateroom categories (promotional guarantee staterooms excluded) on select sailings booked before 31 March 2026. Terms and conditions apply, please see your travel agent for details.</a:t>
            </a:r>
          </a:p>
        </p:txBody>
      </p:sp>
      <p:sp>
        <p:nvSpPr>
          <p:cNvPr id="6" name="TextBox 5">
            <a:extLst>
              <a:ext uri="{FF2B5EF4-FFF2-40B4-BE49-F238E27FC236}">
                <a16:creationId xmlns:a16="http://schemas.microsoft.com/office/drawing/2014/main" id="{9A410E4C-FF7E-0918-ECA8-F11780E783CE}"/>
              </a:ext>
            </a:extLst>
          </p:cNvPr>
          <p:cNvSpPr txBox="1"/>
          <p:nvPr/>
        </p:nvSpPr>
        <p:spPr>
          <a:xfrm>
            <a:off x="1858263" y="539913"/>
            <a:ext cx="4147247" cy="584775"/>
          </a:xfrm>
          <a:prstGeom prst="rect">
            <a:avLst/>
          </a:prstGeom>
          <a:noFill/>
        </p:spPr>
        <p:txBody>
          <a:bodyPr wrap="square" rtlCol="0">
            <a:spAutoFit/>
          </a:bodyPr>
          <a:lstStyle/>
          <a:p>
            <a:pPr algn="ctr"/>
            <a:r>
              <a:rPr lang="en-US" sz="3200" b="1" dirty="0">
                <a:solidFill>
                  <a:schemeClr val="bg1"/>
                </a:solidFill>
              </a:rPr>
              <a:t>LIMITED –TIME OFFER</a:t>
            </a:r>
          </a:p>
        </p:txBody>
      </p:sp>
      <p:sp>
        <p:nvSpPr>
          <p:cNvPr id="9" name="TextBox 8">
            <a:extLst>
              <a:ext uri="{FF2B5EF4-FFF2-40B4-BE49-F238E27FC236}">
                <a16:creationId xmlns:a16="http://schemas.microsoft.com/office/drawing/2014/main" id="{77F47708-7496-7D85-FBEF-35C30CDC68D3}"/>
              </a:ext>
            </a:extLst>
          </p:cNvPr>
          <p:cNvSpPr txBox="1"/>
          <p:nvPr/>
        </p:nvSpPr>
        <p:spPr>
          <a:xfrm>
            <a:off x="1858262" y="1717286"/>
            <a:ext cx="4147247" cy="261610"/>
          </a:xfrm>
          <a:prstGeom prst="rect">
            <a:avLst/>
          </a:prstGeom>
          <a:noFill/>
        </p:spPr>
        <p:txBody>
          <a:bodyPr wrap="square" rtlCol="0">
            <a:spAutoFit/>
          </a:bodyPr>
          <a:lstStyle/>
          <a:p>
            <a:pPr algn="ctr"/>
            <a:r>
              <a:rPr lang="en-US" sz="1100" b="1" dirty="0">
                <a:solidFill>
                  <a:schemeClr val="bg1"/>
                </a:solidFill>
              </a:rPr>
              <a:t>OVER $4,500 IN VALUE WITH ALWAYS AZAMARA INCLUSIONS</a:t>
            </a:r>
          </a:p>
        </p:txBody>
      </p:sp>
      <p:sp>
        <p:nvSpPr>
          <p:cNvPr id="12" name="TextBox 11">
            <a:extLst>
              <a:ext uri="{FF2B5EF4-FFF2-40B4-BE49-F238E27FC236}">
                <a16:creationId xmlns:a16="http://schemas.microsoft.com/office/drawing/2014/main" id="{F2019360-DCE6-8D6F-5A94-29BE396DA9EB}"/>
              </a:ext>
            </a:extLst>
          </p:cNvPr>
          <p:cNvSpPr txBox="1"/>
          <p:nvPr/>
        </p:nvSpPr>
        <p:spPr>
          <a:xfrm>
            <a:off x="4889549" y="1170141"/>
            <a:ext cx="1503704" cy="461665"/>
          </a:xfrm>
          <a:prstGeom prst="rect">
            <a:avLst/>
          </a:prstGeom>
          <a:noFill/>
        </p:spPr>
        <p:txBody>
          <a:bodyPr wrap="square" rtlCol="0">
            <a:spAutoFit/>
          </a:bodyPr>
          <a:lstStyle/>
          <a:p>
            <a:r>
              <a:rPr lang="en-US" sz="1200" dirty="0">
                <a:solidFill>
                  <a:schemeClr val="bg1"/>
                </a:solidFill>
              </a:rPr>
              <a:t>ONBOARD</a:t>
            </a:r>
          </a:p>
          <a:p>
            <a:r>
              <a:rPr lang="en-US" sz="1200" dirty="0">
                <a:solidFill>
                  <a:schemeClr val="bg1"/>
                </a:solidFill>
              </a:rPr>
              <a:t>CREDIT*</a:t>
            </a:r>
          </a:p>
        </p:txBody>
      </p:sp>
      <p:sp>
        <p:nvSpPr>
          <p:cNvPr id="13" name="TextBox 12">
            <a:extLst>
              <a:ext uri="{FF2B5EF4-FFF2-40B4-BE49-F238E27FC236}">
                <a16:creationId xmlns:a16="http://schemas.microsoft.com/office/drawing/2014/main" id="{F409CF05-8A88-2A24-C1B7-C0FE82ADC19F}"/>
              </a:ext>
            </a:extLst>
          </p:cNvPr>
          <p:cNvSpPr txBox="1"/>
          <p:nvPr/>
        </p:nvSpPr>
        <p:spPr>
          <a:xfrm>
            <a:off x="2039938" y="1169032"/>
            <a:ext cx="1503704" cy="461665"/>
          </a:xfrm>
          <a:prstGeom prst="rect">
            <a:avLst/>
          </a:prstGeom>
          <a:noFill/>
        </p:spPr>
        <p:txBody>
          <a:bodyPr wrap="square" rtlCol="0">
            <a:spAutoFit/>
          </a:bodyPr>
          <a:lstStyle/>
          <a:p>
            <a:r>
              <a:rPr lang="en-US" sz="1200" dirty="0">
                <a:solidFill>
                  <a:schemeClr val="bg1"/>
                </a:solidFill>
              </a:rPr>
              <a:t>UP</a:t>
            </a:r>
          </a:p>
          <a:p>
            <a:r>
              <a:rPr lang="en-US" sz="1200" dirty="0">
                <a:solidFill>
                  <a:schemeClr val="bg1"/>
                </a:solidFill>
              </a:rPr>
              <a:t>TO</a:t>
            </a:r>
          </a:p>
        </p:txBody>
      </p:sp>
      <p:sp>
        <p:nvSpPr>
          <p:cNvPr id="14" name="TextBox 13">
            <a:extLst>
              <a:ext uri="{FF2B5EF4-FFF2-40B4-BE49-F238E27FC236}">
                <a16:creationId xmlns:a16="http://schemas.microsoft.com/office/drawing/2014/main" id="{C0A3C832-198D-C10B-4AAE-405CB07AE2BF}"/>
              </a:ext>
            </a:extLst>
          </p:cNvPr>
          <p:cNvSpPr txBox="1"/>
          <p:nvPr/>
        </p:nvSpPr>
        <p:spPr>
          <a:xfrm>
            <a:off x="3681987" y="1179947"/>
            <a:ext cx="1503704" cy="461665"/>
          </a:xfrm>
          <a:prstGeom prst="rect">
            <a:avLst/>
          </a:prstGeom>
          <a:noFill/>
        </p:spPr>
        <p:txBody>
          <a:bodyPr wrap="square" rtlCol="0">
            <a:spAutoFit/>
          </a:bodyPr>
          <a:lstStyle/>
          <a:p>
            <a:r>
              <a:rPr lang="en-US" sz="1200" dirty="0">
                <a:solidFill>
                  <a:schemeClr val="bg1"/>
                </a:solidFill>
              </a:rPr>
              <a:t>UP</a:t>
            </a:r>
          </a:p>
          <a:p>
            <a:r>
              <a:rPr lang="en-US" sz="1200" dirty="0">
                <a:solidFill>
                  <a:schemeClr val="bg1"/>
                </a:solidFill>
              </a:rPr>
              <a:t>TO</a:t>
            </a:r>
          </a:p>
        </p:txBody>
      </p:sp>
      <p:sp>
        <p:nvSpPr>
          <p:cNvPr id="15" name="TextBox 14">
            <a:extLst>
              <a:ext uri="{FF2B5EF4-FFF2-40B4-BE49-F238E27FC236}">
                <a16:creationId xmlns:a16="http://schemas.microsoft.com/office/drawing/2014/main" id="{6EBEAB69-FD11-0114-25B6-5FB80652BE85}"/>
              </a:ext>
            </a:extLst>
          </p:cNvPr>
          <p:cNvSpPr txBox="1"/>
          <p:nvPr/>
        </p:nvSpPr>
        <p:spPr>
          <a:xfrm>
            <a:off x="2243894" y="1124688"/>
            <a:ext cx="3726251" cy="523220"/>
          </a:xfrm>
          <a:prstGeom prst="rect">
            <a:avLst/>
          </a:prstGeom>
          <a:noFill/>
        </p:spPr>
        <p:txBody>
          <a:bodyPr wrap="square" rtlCol="0">
            <a:spAutoFit/>
          </a:bodyPr>
          <a:lstStyle/>
          <a:p>
            <a:r>
              <a:rPr lang="en-US" sz="2800" b="1" dirty="0">
                <a:solidFill>
                  <a:schemeClr val="bg1"/>
                </a:solidFill>
              </a:rPr>
              <a:t>20% OFF+   $1000</a:t>
            </a:r>
          </a:p>
        </p:txBody>
      </p:sp>
      <p:cxnSp>
        <p:nvCxnSpPr>
          <p:cNvPr id="17" name="Straight Connector 16">
            <a:extLst>
              <a:ext uri="{FF2B5EF4-FFF2-40B4-BE49-F238E27FC236}">
                <a16:creationId xmlns:a16="http://schemas.microsoft.com/office/drawing/2014/main" id="{03F561F3-216A-E9E7-1EBF-7C29D6E119F6}"/>
              </a:ext>
            </a:extLst>
          </p:cNvPr>
          <p:cNvCxnSpPr/>
          <p:nvPr/>
        </p:nvCxnSpPr>
        <p:spPr>
          <a:xfrm>
            <a:off x="2135566" y="1124688"/>
            <a:ext cx="36340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5715765-4364-042A-34B8-5DF5176E4F7F}"/>
              </a:ext>
            </a:extLst>
          </p:cNvPr>
          <p:cNvCxnSpPr/>
          <p:nvPr/>
        </p:nvCxnSpPr>
        <p:spPr>
          <a:xfrm>
            <a:off x="2117869" y="1664193"/>
            <a:ext cx="36340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442946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D5C65902F63BF4C9D0E6A04A7D79A63" ma:contentTypeVersion="20" ma:contentTypeDescription="Create a new document." ma:contentTypeScope="" ma:versionID="2ab9ed4a1e3133b93015fc30287c6acb">
  <xsd:schema xmlns:xsd="http://www.w3.org/2001/XMLSchema" xmlns:xs="http://www.w3.org/2001/XMLSchema" xmlns:p="http://schemas.microsoft.com/office/2006/metadata/properties" xmlns:ns2="82847116-c719-41b4-8882-d9579cae2321" xmlns:ns3="c8dcbc17-5b84-44ef-951f-14dfe6b9f264" targetNamespace="http://schemas.microsoft.com/office/2006/metadata/properties" ma:root="true" ma:fieldsID="14aaaf37461ad7f94e6bf5e18a49d0f4" ns2:_="" ns3:_="">
    <xsd:import namespace="82847116-c719-41b4-8882-d9579cae2321"/>
    <xsd:import namespace="c8dcbc17-5b84-44ef-951f-14dfe6b9f264"/>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element ref="ns3:MediaServiceSearchProperties" minOccurs="0"/>
                <xsd:element ref="ns3:MediaServiceLocation"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2847116-c719-41b4-8882-d9579cae2321"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3c170ea7-c152-4cc8-bb13-43e8dcf937cd}" ma:internalName="TaxCatchAll" ma:showField="CatchAllData" ma:web="82847116-c719-41b4-8882-d9579cae2321">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c8dcbc17-5b84-44ef-951f-14dfe6b9f264"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ba03b462-cbce-465c-8818-f05dd4056867"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6"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82847116-c719-41b4-8882-d9579cae2321" xsi:nil="true"/>
    <lcf76f155ced4ddcb4097134ff3c332f xmlns="c8dcbc17-5b84-44ef-951f-14dfe6b9f264">
      <Terms xmlns="http://schemas.microsoft.com/office/infopath/2007/PartnerControls"/>
    </lcf76f155ced4ddcb4097134ff3c332f>
    <SharedWithUsers xmlns="82847116-c719-41b4-8882-d9579cae2321">
      <UserInfo>
        <DisplayName/>
        <AccountId xsi:nil="true"/>
        <AccountType/>
      </UserInfo>
    </SharedWithUsers>
    <MediaLengthInSeconds xmlns="c8dcbc17-5b84-44ef-951f-14dfe6b9f264"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777DB61-5DF8-4E7C-AF8A-15D484E54201}">
  <ds:schemaRefs>
    <ds:schemaRef ds:uri="82847116-c719-41b4-8882-d9579cae2321"/>
    <ds:schemaRef ds:uri="c8dcbc17-5b84-44ef-951f-14dfe6b9f26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F33BF72-0C57-4113-BB97-93ABA539F50B}">
  <ds:schemaRefs>
    <ds:schemaRef ds:uri="82847116-c719-41b4-8882-d9579cae2321"/>
    <ds:schemaRef ds:uri="ba6e64ec-b061-4ef9-925c-be5efbd33eb1"/>
    <ds:schemaRef ds:uri="c8dcbc17-5b84-44ef-951f-14dfe6b9f264"/>
    <ds:schemaRef ds:uri="f792690d-879f-46d8-925c-4171572e1f5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3274A62-8BE6-4E27-A00F-32858A41FBD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 2013 - 2022</Template>
  <TotalTime>0</TotalTime>
  <Words>140</Words>
  <Application>Microsoft Office PowerPoint</Application>
  <PresentationFormat>Custom</PresentationFormat>
  <Paragraphs>21</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Arial</vt:lpstr>
      <vt:lpstr>Calibri</vt:lpstr>
      <vt:lpstr>Calibri Light</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Steve Hartland</dc:creator>
  <cp:lastModifiedBy>Natalie Holder</cp:lastModifiedBy>
  <cp:revision>3</cp:revision>
  <dcterms:created xsi:type="dcterms:W3CDTF">2023-06-26T13:44:24Z</dcterms:created>
  <dcterms:modified xsi:type="dcterms:W3CDTF">2026-03-11T09:57:42Z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0x010100AD5C65902F63BF4C9D0E6A04A7D79A63</vt:lpwstr>
  </property>
  <property fmtid="{D5CDD505-2E9C-101B-9397-08002B2CF9AE}" pid="3" name="MediaServiceImageTags">
    <vt:lpwstr/>
  </property>
  <property fmtid="{D5CDD505-2E9C-101B-9397-08002B2CF9AE}" pid="4" name="MSIP_Label_defa4170-0d19-0005-0004-bc88714345d2_Enabled">
    <vt:lpwstr>true</vt:lpwstr>
  </property>
  <property fmtid="{D5CDD505-2E9C-101B-9397-08002B2CF9AE}" pid="5" name="MSIP_Label_defa4170-0d19-0005-0004-bc88714345d2_SetDate">
    <vt:lpwstr>2026-03-09T12:54:27Z</vt:lpwstr>
  </property>
  <property fmtid="{D5CDD505-2E9C-101B-9397-08002B2CF9AE}" pid="6" name="MSIP_Label_defa4170-0d19-0005-0004-bc88714345d2_Method">
    <vt:lpwstr>Standard</vt:lpwstr>
  </property>
  <property fmtid="{D5CDD505-2E9C-101B-9397-08002B2CF9AE}" pid="7" name="MSIP_Label_defa4170-0d19-0005-0004-bc88714345d2_Name">
    <vt:lpwstr>defa4170-0d19-0005-0004-bc88714345d2</vt:lpwstr>
  </property>
  <property fmtid="{D5CDD505-2E9C-101B-9397-08002B2CF9AE}" pid="8" name="MSIP_Label_defa4170-0d19-0005-0004-bc88714345d2_SiteId">
    <vt:lpwstr>06da93cb-8a0a-4322-9a73-8d875ecbad8c</vt:lpwstr>
  </property>
  <property fmtid="{D5CDD505-2E9C-101B-9397-08002B2CF9AE}" pid="9" name="MSIP_Label_defa4170-0d19-0005-0004-bc88714345d2_ActionId">
    <vt:lpwstr>d50d1120-002c-4038-aff9-0e12c961f9a6</vt:lpwstr>
  </property>
  <property fmtid="{D5CDD505-2E9C-101B-9397-08002B2CF9AE}" pid="10" name="MSIP_Label_defa4170-0d19-0005-0004-bc88714345d2_ContentBits">
    <vt:lpwstr>0</vt:lpwstr>
  </property>
  <property fmtid="{D5CDD505-2E9C-101B-9397-08002B2CF9AE}" pid="11" name="MSIP_Label_defa4170-0d19-0005-0004-bc88714345d2_Tag">
    <vt:lpwstr>10, 3, 0, 1</vt:lpwstr>
  </property>
  <property fmtid="{D5CDD505-2E9C-101B-9397-08002B2CF9AE}" pid="12" name="Order">
    <vt:r8>2453700</vt:r8>
  </property>
  <property fmtid="{D5CDD505-2E9C-101B-9397-08002B2CF9AE}" pid="13" name="xd_Signature">
    <vt:bool>false</vt:bool>
  </property>
  <property fmtid="{D5CDD505-2E9C-101B-9397-08002B2CF9AE}" pid="14" name="xd_ProgID">
    <vt:lpwstr/>
  </property>
  <property fmtid="{D5CDD505-2E9C-101B-9397-08002B2CF9AE}" pid="15" name="_SourceUrl">
    <vt:lpwstr/>
  </property>
  <property fmtid="{D5CDD505-2E9C-101B-9397-08002B2CF9AE}" pid="16" name="_SharedFileIndex">
    <vt:lpwstr/>
  </property>
  <property fmtid="{D5CDD505-2E9C-101B-9397-08002B2CF9AE}" pid="17" name="ComplianceAssetId">
    <vt:lpwstr/>
  </property>
  <property fmtid="{D5CDD505-2E9C-101B-9397-08002B2CF9AE}" pid="18" name="TemplateUrl">
    <vt:lpwstr/>
  </property>
  <property fmtid="{D5CDD505-2E9C-101B-9397-08002B2CF9AE}" pid="19" name="_ExtendedDescription">
    <vt:lpwstr/>
  </property>
  <property fmtid="{D5CDD505-2E9C-101B-9397-08002B2CF9AE}" pid="20" name="TriggerFlowInfo">
    <vt:lpwstr/>
  </property>
</Properties>
</file>