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6"/>
  </p:notesMasterIdLst>
  <p:sldIdLst>
    <p:sldId id="256" r:id="rId5"/>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16A"/>
    <a:srgbClr val="013C53"/>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F1E14F-F549-6434-07EA-FF1061ED373C}" v="16" dt="2026-03-11T09:33:45.3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Holder" userId="S::nholder@azamara.com::e00431fd-b484-4292-8165-5d31c5e2943c" providerId="AD" clId="Web-{16F1E14F-F549-6434-07EA-FF1061ED373C}"/>
    <pc:docChg chg="modSld">
      <pc:chgData name="Natalie Holder" userId="S::nholder@azamara.com::e00431fd-b484-4292-8165-5d31c5e2943c" providerId="AD" clId="Web-{16F1E14F-F549-6434-07EA-FF1061ED373C}" dt="2026-03-11T09:33:45.336" v="14"/>
      <pc:docMkLst>
        <pc:docMk/>
      </pc:docMkLst>
      <pc:sldChg chg="addSp delSp modSp">
        <pc:chgData name="Natalie Holder" userId="S::nholder@azamara.com::e00431fd-b484-4292-8165-5d31c5e2943c" providerId="AD" clId="Web-{16F1E14F-F549-6434-07EA-FF1061ED373C}" dt="2026-03-11T09:33:45.336" v="14"/>
        <pc:sldMkLst>
          <pc:docMk/>
          <pc:sldMk cId="2864429464" sldId="256"/>
        </pc:sldMkLst>
        <pc:spChg chg="del">
          <ac:chgData name="Natalie Holder" userId="S::nholder@azamara.com::e00431fd-b484-4292-8165-5d31c5e2943c" providerId="AD" clId="Web-{16F1E14F-F549-6434-07EA-FF1061ED373C}" dt="2026-03-11T09:31:45.302" v="0"/>
          <ac:spMkLst>
            <pc:docMk/>
            <pc:sldMk cId="2864429464" sldId="256"/>
            <ac:spMk id="9" creationId="{AB21CE7D-DCA7-1DCF-40FC-A663980EAD32}"/>
          </ac:spMkLst>
        </pc:spChg>
        <pc:picChg chg="add del mod">
          <ac:chgData name="Natalie Holder" userId="S::nholder@azamara.com::e00431fd-b484-4292-8165-5d31c5e2943c" providerId="AD" clId="Web-{16F1E14F-F549-6434-07EA-FF1061ED373C}" dt="2026-03-11T09:32:36.944" v="4"/>
          <ac:picMkLst>
            <pc:docMk/>
            <pc:sldMk cId="2864429464" sldId="256"/>
            <ac:picMk id="6" creationId="{9B099057-7795-746F-5B6D-308D47C9EE94}"/>
          </ac:picMkLst>
        </pc:picChg>
        <pc:picChg chg="add mod ord modCrop">
          <ac:chgData name="Natalie Holder" userId="S::nholder@azamara.com::e00431fd-b484-4292-8165-5d31c5e2943c" providerId="AD" clId="Web-{16F1E14F-F549-6434-07EA-FF1061ED373C}" dt="2026-03-11T09:33:45.336" v="14"/>
          <ac:picMkLst>
            <pc:docMk/>
            <pc:sldMk cId="2864429464" sldId="256"/>
            <ac:picMk id="10" creationId="{06E0E7B3-3EE3-710B-BE43-074B43ACF685}"/>
          </ac:picMkLst>
        </pc:picChg>
        <pc:picChg chg="add del">
          <ac:chgData name="Natalie Holder" userId="S::nholder@azamara.com::e00431fd-b484-4292-8165-5d31c5e2943c" providerId="AD" clId="Web-{16F1E14F-F549-6434-07EA-FF1061ED373C}" dt="2026-03-11T09:33:08.757" v="9"/>
          <ac:picMkLst>
            <pc:docMk/>
            <pc:sldMk cId="2864429464" sldId="256"/>
            <ac:picMk id="1035" creationId="{3BF75EE4-4DA2-A334-460C-1C8AA6A2B2C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B79DB-5D70-D849-984A-A2A036DAFB3E}" type="datetimeFigureOut">
              <a:rPr lang="en-US" smtClean="0"/>
              <a:t>3/11/2026</a:t>
            </a:fld>
            <a:endParaRPr lang="en-US"/>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9CFE21-CC28-F242-B5E6-914E3F68DC04}" type="slidenum">
              <a:rPr lang="en-US" smtClean="0"/>
              <a:t>‹#›</a:t>
            </a:fld>
            <a:endParaRPr lang="en-US"/>
          </a:p>
        </p:txBody>
      </p:sp>
    </p:spTree>
    <p:extLst>
      <p:ext uri="{BB962C8B-B14F-4D97-AF65-F5344CB8AC3E}">
        <p14:creationId xmlns:p14="http://schemas.microsoft.com/office/powerpoint/2010/main" val="2744306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59CFE21-CC28-F242-B5E6-914E3F68DC04}" type="slidenum">
              <a:rPr lang="en-US" smtClean="0"/>
              <a:t>1</a:t>
            </a:fld>
            <a:endParaRPr lang="en-US"/>
          </a:p>
        </p:txBody>
      </p:sp>
    </p:spTree>
    <p:extLst>
      <p:ext uri="{BB962C8B-B14F-4D97-AF65-F5344CB8AC3E}">
        <p14:creationId xmlns:p14="http://schemas.microsoft.com/office/powerpoint/2010/main" val="510393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01896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B28DA7B2-BC09-9F4A-90EF-83EEC5C65AE9}" type="datetimeFigureOut">
              <a:rPr lang="en-US" smtClean="0"/>
              <a:t>3/11/2026</a:t>
            </a:fld>
            <a:endParaRPr lang="en-US"/>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F7FD60E2-7B8A-F14D-A4E3-8FCCA64D0A83}" type="slidenum">
              <a:rPr lang="en-US" smtClean="0"/>
              <a:t>‹#›</a:t>
            </a:fld>
            <a:endParaRPr lang="en-US"/>
          </a:p>
        </p:txBody>
      </p:sp>
    </p:spTree>
    <p:extLst>
      <p:ext uri="{BB962C8B-B14F-4D97-AF65-F5344CB8AC3E}">
        <p14:creationId xmlns:p14="http://schemas.microsoft.com/office/powerpoint/2010/main" val="292905818"/>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city next to the water&#10;&#10;AI-generated content may be incorrect.">
            <a:extLst>
              <a:ext uri="{FF2B5EF4-FFF2-40B4-BE49-F238E27FC236}">
                <a16:creationId xmlns:a16="http://schemas.microsoft.com/office/drawing/2014/main" id="{06E0E7B3-3EE3-710B-BE43-074B43ACF685}"/>
              </a:ext>
            </a:extLst>
          </p:cNvPr>
          <p:cNvPicPr>
            <a:picLocks noChangeAspect="1"/>
          </p:cNvPicPr>
          <p:nvPr/>
        </p:nvPicPr>
        <p:blipFill>
          <a:blip r:embed="rId3"/>
          <a:srcRect r="-74" b="36876"/>
          <a:stretch>
            <a:fillRect/>
          </a:stretch>
        </p:blipFill>
        <p:spPr>
          <a:xfrm>
            <a:off x="-515" y="-208428"/>
            <a:ext cx="7559440" cy="4190933"/>
          </a:xfrm>
          <a:prstGeom prst="rect">
            <a:avLst/>
          </a:prstGeom>
        </p:spPr>
      </p:pic>
      <p:sp>
        <p:nvSpPr>
          <p:cNvPr id="2" name="Rectangle 1">
            <a:extLst>
              <a:ext uri="{FF2B5EF4-FFF2-40B4-BE49-F238E27FC236}">
                <a16:creationId xmlns:a16="http://schemas.microsoft.com/office/drawing/2014/main" id="{74597441-C779-9BE0-A5D4-959ECAE10D7D}"/>
              </a:ext>
            </a:extLst>
          </p:cNvPr>
          <p:cNvSpPr/>
          <p:nvPr/>
        </p:nvSpPr>
        <p:spPr>
          <a:xfrm>
            <a:off x="0" y="9488557"/>
            <a:ext cx="7559674" cy="1203256"/>
          </a:xfrm>
          <a:prstGeom prst="rect">
            <a:avLst/>
          </a:prstGeom>
          <a:solidFill>
            <a:srgbClr val="21316A"/>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97CC432-CFFB-5038-48F8-8E90EB6AD668}"/>
              </a:ext>
            </a:extLst>
          </p:cNvPr>
          <p:cNvPicPr>
            <a:picLocks noChangeAspect="1"/>
          </p:cNvPicPr>
          <p:nvPr/>
        </p:nvPicPr>
        <p:blipFill>
          <a:blip r:embed="rId4"/>
          <a:stretch>
            <a:fillRect/>
          </a:stretch>
        </p:blipFill>
        <p:spPr>
          <a:xfrm>
            <a:off x="3021342" y="115651"/>
            <a:ext cx="1516985" cy="389386"/>
          </a:xfrm>
          <a:prstGeom prst="rect">
            <a:avLst/>
          </a:prstGeom>
          <a:effectLst>
            <a:outerShdw blurRad="126301" dist="50800" dir="5400000" sx="22735" sy="22735" algn="ctr" rotWithShape="0">
              <a:srgbClr val="000000">
                <a:alpha val="43137"/>
              </a:srgbClr>
            </a:outerShdw>
          </a:effectLst>
        </p:spPr>
      </p:pic>
      <p:sp>
        <p:nvSpPr>
          <p:cNvPr id="3" name="Rectangle 2">
            <a:extLst>
              <a:ext uri="{FF2B5EF4-FFF2-40B4-BE49-F238E27FC236}">
                <a16:creationId xmlns:a16="http://schemas.microsoft.com/office/drawing/2014/main" id="{EFEF04C8-7F67-22DD-D065-73479EFBF742}"/>
              </a:ext>
            </a:extLst>
          </p:cNvPr>
          <p:cNvSpPr/>
          <p:nvPr/>
        </p:nvSpPr>
        <p:spPr>
          <a:xfrm>
            <a:off x="0" y="3953316"/>
            <a:ext cx="7559674" cy="6116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a:solidFill>
                  <a:srgbClr val="21316A"/>
                </a:solidFill>
                <a:effectLst/>
                <a:latin typeface="Arial" panose="020B0604020202020204" pitchFamily="34" charset="0"/>
                <a:cs typeface="Arial" panose="020B0604020202020204" pitchFamily="34" charset="0"/>
              </a:rPr>
              <a:t>FEATURED SAILING ITINERARIES</a:t>
            </a:r>
          </a:p>
        </p:txBody>
      </p:sp>
      <p:sp>
        <p:nvSpPr>
          <p:cNvPr id="7" name="Rectangle 6">
            <a:extLst>
              <a:ext uri="{FF2B5EF4-FFF2-40B4-BE49-F238E27FC236}">
                <a16:creationId xmlns:a16="http://schemas.microsoft.com/office/drawing/2014/main" id="{9FE641CB-1F6F-AF13-F7D6-D48D18811F1A}"/>
              </a:ext>
            </a:extLst>
          </p:cNvPr>
          <p:cNvSpPr/>
          <p:nvPr/>
        </p:nvSpPr>
        <p:spPr>
          <a:xfrm>
            <a:off x="351676" y="4707826"/>
            <a:ext cx="6856314" cy="4515687"/>
          </a:xfrm>
          <a:prstGeom prst="rect">
            <a:avLst/>
          </a:prstGeom>
          <a:solidFill>
            <a:srgbClr val="F2F2F2"/>
          </a:solidFill>
          <a:ln>
            <a:solidFill>
              <a:srgbClr val="013C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1AF36C0-1E16-B6CF-0E53-BD0F868B4F35}"/>
              </a:ext>
            </a:extLst>
          </p:cNvPr>
          <p:cNvSpPr txBox="1"/>
          <p:nvPr/>
        </p:nvSpPr>
        <p:spPr>
          <a:xfrm>
            <a:off x="230992" y="5047907"/>
            <a:ext cx="7097689" cy="3877985"/>
          </a:xfrm>
          <a:prstGeom prst="rect">
            <a:avLst/>
          </a:prstGeom>
          <a:noFill/>
        </p:spPr>
        <p:txBody>
          <a:bodyPr wrap="square" rtlCol="0">
            <a:spAutoFit/>
          </a:bodyPr>
          <a:lstStyle/>
          <a:p>
            <a:pPr algn="ctr"/>
            <a:r>
              <a:rPr lang="en-GB" sz="3200" b="1">
                <a:solidFill>
                  <a:srgbClr val="21316A"/>
                </a:solidFill>
                <a:effectLst/>
                <a:latin typeface="Arial" panose="020B0604020202020204" pitchFamily="34" charset="0"/>
              </a:rPr>
              <a:t>XXXXXXXXXXX</a:t>
            </a:r>
            <a:br>
              <a:rPr lang="en-GB" sz="3200">
                <a:solidFill>
                  <a:srgbClr val="21316A"/>
                </a:solidFill>
                <a:effectLst/>
                <a:latin typeface="Arial" panose="020B0604020202020204" pitchFamily="34" charset="0"/>
              </a:rPr>
            </a:br>
            <a:endParaRPr lang="en-GB" sz="3200">
              <a:solidFill>
                <a:srgbClr val="21316A"/>
              </a:solidFill>
              <a:effectLst/>
              <a:latin typeface="Arial" panose="020B0604020202020204" pitchFamily="34" charset="0"/>
            </a:endParaRPr>
          </a:p>
          <a:p>
            <a:pPr algn="ctr"/>
            <a:r>
              <a:rPr lang="en-GB" sz="2000">
                <a:solidFill>
                  <a:srgbClr val="21316A"/>
                </a:solidFill>
                <a:effectLst/>
                <a:latin typeface="Arial" panose="020B0604020202020204" pitchFamily="34" charset="0"/>
              </a:rPr>
              <a:t>X Night Voyage</a:t>
            </a:r>
          </a:p>
          <a:p>
            <a:pPr algn="ctr"/>
            <a:r>
              <a:rPr lang="en-GB" sz="2000" b="1">
                <a:solidFill>
                  <a:srgbClr val="21316A"/>
                </a:solidFill>
                <a:effectLst/>
                <a:latin typeface="Arial" panose="020B0604020202020204" pitchFamily="34" charset="0"/>
              </a:rPr>
              <a:t>SHIP</a:t>
            </a:r>
            <a:endParaRPr lang="en-GB" sz="2000" baseline="30000">
              <a:solidFill>
                <a:srgbClr val="21316A"/>
              </a:solidFill>
              <a:effectLst/>
              <a:latin typeface="Arial" panose="020B0604020202020204" pitchFamily="34" charset="0"/>
            </a:endParaRPr>
          </a:p>
          <a:p>
            <a:pPr algn="ctr"/>
            <a:r>
              <a:rPr lang="en-GB" sz="2000">
                <a:solidFill>
                  <a:srgbClr val="21316A"/>
                </a:solidFill>
                <a:latin typeface="Arial" panose="020B0604020202020204" pitchFamily="34" charset="0"/>
              </a:rPr>
              <a:t>Date…..</a:t>
            </a:r>
            <a:endParaRPr lang="en-GB" sz="2000">
              <a:solidFill>
                <a:srgbClr val="21316A"/>
              </a:solidFill>
              <a:effectLst/>
              <a:latin typeface="Arial" panose="020B0604020202020204" pitchFamily="34" charset="0"/>
            </a:endParaRPr>
          </a:p>
          <a:p>
            <a:pPr algn="ctr"/>
            <a:r>
              <a:rPr lang="en-GB" sz="2000">
                <a:solidFill>
                  <a:srgbClr val="21316A"/>
                </a:solidFill>
                <a:effectLst/>
                <a:latin typeface="Arial" panose="020B0604020202020204" pitchFamily="34" charset="0"/>
              </a:rPr>
              <a:t>X Countries – X Ports – X Overnights</a:t>
            </a:r>
          </a:p>
          <a:p>
            <a:pPr algn="ctr"/>
            <a:r>
              <a:rPr lang="en-GB" sz="2000">
                <a:solidFill>
                  <a:srgbClr val="21316A"/>
                </a:solidFill>
                <a:effectLst/>
                <a:latin typeface="Arial" panose="020B0604020202020204" pitchFamily="34" charset="0"/>
              </a:rPr>
              <a:t>Experience xxxxxxxxxxxxxxxxxx</a:t>
            </a:r>
          </a:p>
          <a:p>
            <a:pPr algn="ctr"/>
            <a:r>
              <a:rPr lang="en-GB" sz="2000">
                <a:solidFill>
                  <a:srgbClr val="21316A"/>
                </a:solidFill>
                <a:effectLst/>
                <a:latin typeface="Arial" panose="020B0604020202020204" pitchFamily="34" charset="0"/>
              </a:rPr>
              <a:t>xxxxxxxxxxx Flights </a:t>
            </a:r>
          </a:p>
          <a:p>
            <a:pPr algn="ctr"/>
            <a:r>
              <a:rPr lang="en-GB" sz="2000">
                <a:solidFill>
                  <a:srgbClr val="21316A"/>
                </a:solidFill>
                <a:effectLst/>
                <a:latin typeface="Arial" panose="020B0604020202020204" pitchFamily="34" charset="0"/>
              </a:rPr>
              <a:t>Stateroom……….</a:t>
            </a:r>
            <a:br>
              <a:rPr lang="en-GB" sz="1000">
                <a:solidFill>
                  <a:srgbClr val="21316A"/>
                </a:solidFill>
                <a:effectLst/>
                <a:latin typeface="Arial" panose="020B0604020202020204" pitchFamily="34" charset="0"/>
              </a:rPr>
            </a:br>
            <a:endParaRPr lang="en-GB" sz="1000">
              <a:solidFill>
                <a:srgbClr val="21316A"/>
              </a:solidFill>
              <a:effectLst/>
              <a:latin typeface="Arial" panose="020B0604020202020204" pitchFamily="34" charset="0"/>
            </a:endParaRPr>
          </a:p>
          <a:p>
            <a:pPr algn="ctr"/>
            <a:r>
              <a:rPr lang="en-GB" sz="3200" b="1">
                <a:solidFill>
                  <a:srgbClr val="21316A"/>
                </a:solidFill>
                <a:effectLst/>
                <a:latin typeface="Arial" panose="020B0604020202020204" pitchFamily="34" charset="0"/>
              </a:rPr>
              <a:t>From </a:t>
            </a:r>
            <a:r>
              <a:rPr lang="en-GB" sz="3200" b="1">
                <a:solidFill>
                  <a:srgbClr val="21316A"/>
                </a:solidFill>
                <a:latin typeface="Arial" panose="020B0604020202020204" pitchFamily="34" charset="0"/>
              </a:rPr>
              <a:t>£0</a:t>
            </a:r>
            <a:r>
              <a:rPr lang="en-GB" sz="3200" b="1">
                <a:solidFill>
                  <a:srgbClr val="21316A"/>
                </a:solidFill>
                <a:effectLst/>
                <a:latin typeface="Arial" panose="020B0604020202020204" pitchFamily="34" charset="0"/>
              </a:rPr>
              <a:t>,000pp</a:t>
            </a:r>
            <a:r>
              <a:rPr lang="en-GB" sz="3200" b="1" baseline="30000">
                <a:solidFill>
                  <a:srgbClr val="21316A"/>
                </a:solidFill>
                <a:effectLst/>
                <a:latin typeface="Arial" panose="020B0604020202020204" pitchFamily="34" charset="0"/>
              </a:rPr>
              <a:t>*</a:t>
            </a:r>
          </a:p>
        </p:txBody>
      </p:sp>
      <p:pic>
        <p:nvPicPr>
          <p:cNvPr id="11" name="Picture 10">
            <a:extLst>
              <a:ext uri="{FF2B5EF4-FFF2-40B4-BE49-F238E27FC236}">
                <a16:creationId xmlns:a16="http://schemas.microsoft.com/office/drawing/2014/main" id="{BC90E7BD-23C1-1703-6306-679690C6C1A5}"/>
              </a:ext>
            </a:extLst>
          </p:cNvPr>
          <p:cNvPicPr>
            <a:picLocks noChangeAspect="1"/>
          </p:cNvPicPr>
          <p:nvPr/>
        </p:nvPicPr>
        <p:blipFill>
          <a:blip r:embed="rId5"/>
          <a:stretch>
            <a:fillRect/>
          </a:stretch>
        </p:blipFill>
        <p:spPr>
          <a:xfrm>
            <a:off x="366032" y="9667968"/>
            <a:ext cx="6869655" cy="461180"/>
          </a:xfrm>
          <a:prstGeom prst="rect">
            <a:avLst/>
          </a:prstGeom>
        </p:spPr>
      </p:pic>
      <p:sp>
        <p:nvSpPr>
          <p:cNvPr id="4" name="TextBox 3">
            <a:extLst>
              <a:ext uri="{FF2B5EF4-FFF2-40B4-BE49-F238E27FC236}">
                <a16:creationId xmlns:a16="http://schemas.microsoft.com/office/drawing/2014/main" id="{2E0987C2-B489-0CEE-CC23-73F2A76BD309}"/>
              </a:ext>
            </a:extLst>
          </p:cNvPr>
          <p:cNvSpPr txBox="1"/>
          <p:nvPr/>
        </p:nvSpPr>
        <p:spPr>
          <a:xfrm>
            <a:off x="294430" y="10301779"/>
            <a:ext cx="6799832" cy="246221"/>
          </a:xfrm>
          <a:prstGeom prst="rect">
            <a:avLst/>
          </a:prstGeom>
          <a:noFill/>
        </p:spPr>
        <p:txBody>
          <a:bodyPr wrap="square" rtlCol="0">
            <a:spAutoFit/>
          </a:bodyPr>
          <a:lstStyle/>
          <a:p>
            <a:pPr algn="ctr"/>
            <a:r>
              <a:rPr lang="en-GB" sz="500">
                <a:solidFill>
                  <a:schemeClr val="bg1"/>
                </a:solidFill>
              </a:rPr>
              <a:t>*The up to 15% off your cruise fare offer applies to new, individual bookings in all stateroom categories (promotional guarantee staterooms excluded) on select sailings booked made before 27 February 2026. **The $1000 USD Onboard Credit offer applies to new, individual bookings in all stateroom categories (promotional guarantee staterooms excluded) on select sailings booked before 31 March 2026. Terms and conditions apply, please see your travel agent for details.</a:t>
            </a:r>
          </a:p>
        </p:txBody>
      </p:sp>
      <p:pic>
        <p:nvPicPr>
          <p:cNvPr id="1033" name="Picture 9">
            <a:extLst>
              <a:ext uri="{FF2B5EF4-FFF2-40B4-BE49-F238E27FC236}">
                <a16:creationId xmlns:a16="http://schemas.microsoft.com/office/drawing/2014/main" id="{16D47674-EC04-12E4-E178-CF6BBBDE70E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40687" y="585366"/>
            <a:ext cx="3828890" cy="14657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442946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82847116-c719-41b4-8882-d9579cae2321" xsi:nil="true"/>
    <lcf76f155ced4ddcb4097134ff3c332f xmlns="c8dcbc17-5b84-44ef-951f-14dfe6b9f264">
      <Terms xmlns="http://schemas.microsoft.com/office/infopath/2007/PartnerControls"/>
    </lcf76f155ced4ddcb4097134ff3c332f>
    <SharedWithUsers xmlns="82847116-c719-41b4-8882-d9579cae2321">
      <UserInfo>
        <DisplayName/>
        <AccountId xsi:nil="true"/>
        <AccountType/>
      </UserInfo>
    </SharedWithUsers>
    <MediaLengthInSeconds xmlns="c8dcbc17-5b84-44ef-951f-14dfe6b9f264"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D5C65902F63BF4C9D0E6A04A7D79A63" ma:contentTypeVersion="20" ma:contentTypeDescription="Create a new document." ma:contentTypeScope="" ma:versionID="2ab9ed4a1e3133b93015fc30287c6acb">
  <xsd:schema xmlns:xsd="http://www.w3.org/2001/XMLSchema" xmlns:xs="http://www.w3.org/2001/XMLSchema" xmlns:p="http://schemas.microsoft.com/office/2006/metadata/properties" xmlns:ns2="82847116-c719-41b4-8882-d9579cae2321" xmlns:ns3="c8dcbc17-5b84-44ef-951f-14dfe6b9f264" targetNamespace="http://schemas.microsoft.com/office/2006/metadata/properties" ma:root="true" ma:fieldsID="14aaaf37461ad7f94e6bf5e18a49d0f4" ns2:_="" ns3:_="">
    <xsd:import namespace="82847116-c719-41b4-8882-d9579cae2321"/>
    <xsd:import namespace="c8dcbc17-5b84-44ef-951f-14dfe6b9f26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ObjectDetectorVersions" minOccurs="0"/>
                <xsd:element ref="ns3:MediaServiceSearchProperties"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847116-c719-41b4-8882-d9579cae2321" elementFormDefault="qualified">
    <xsd:import namespace="http://schemas.microsoft.com/office/2006/documentManagement/types"/>
    <xsd:import namespace="http://schemas.microsoft.com/office/infopath/2007/PartnerControls"/>
    <xsd:element name="SharedWithUsers" ma:index="8"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3c170ea7-c152-4cc8-bb13-43e8dcf937cd}" ma:internalName="TaxCatchAll" ma:showField="CatchAllData" ma:web="82847116-c719-41b4-8882-d9579cae232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8dcbc17-5b84-44ef-951f-14dfe6b9f26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ba03b462-cbce-465c-8818-f05dd4056867"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3274A62-8BE6-4E27-A00F-32858A41FBD2}">
  <ds:schemaRefs>
    <ds:schemaRef ds:uri="http://schemas.microsoft.com/sharepoint/v3/contenttype/forms"/>
  </ds:schemaRefs>
</ds:datastoreItem>
</file>

<file path=customXml/itemProps2.xml><?xml version="1.0" encoding="utf-8"?>
<ds:datastoreItem xmlns:ds="http://schemas.openxmlformats.org/officeDocument/2006/customXml" ds:itemID="{BF33BF72-0C57-4113-BB97-93ABA539F50B}">
  <ds:schemaRefs>
    <ds:schemaRef ds:uri="82847116-c719-41b4-8882-d9579cae2321"/>
    <ds:schemaRef ds:uri="ba6e64ec-b061-4ef9-925c-be5efbd33eb1"/>
    <ds:schemaRef ds:uri="c8dcbc17-5b84-44ef-951f-14dfe6b9f264"/>
    <ds:schemaRef ds:uri="f792690d-879f-46d8-925c-4171572e1f5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777DB61-5DF8-4E7C-AF8A-15D484E54201}">
  <ds:schemaRefs>
    <ds:schemaRef ds:uri="82847116-c719-41b4-8882-d9579cae2321"/>
    <ds:schemaRef ds:uri="c8dcbc17-5b84-44ef-951f-14dfe6b9f26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 2013 - 2022</Template>
  <Application>Microsoft Office PowerPoint</Application>
  <PresentationFormat>Custom</PresentationFormat>
  <Slides>1</Slides>
  <Notes>1</Notes>
  <HiddenSlides>0</HiddenSlide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Hartland</dc:creator>
  <cp:revision>1</cp:revision>
  <dcterms:created xsi:type="dcterms:W3CDTF">2023-06-26T13:44:24Z</dcterms:created>
  <dcterms:modified xsi:type="dcterms:W3CDTF">2026-03-11T09:34:06Z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0x010100AD5C65902F63BF4C9D0E6A04A7D79A63</vt:lpwstr>
  </property>
  <property fmtid="{D5CDD505-2E9C-101B-9397-08002B2CF9AE}" pid="3" name="MediaServiceImageTags">
    <vt:lpwstr/>
  </property>
  <property fmtid="{D5CDD505-2E9C-101B-9397-08002B2CF9AE}" pid="4" name="MSIP_Label_defa4170-0d19-0005-0004-bc88714345d2_Enabled">
    <vt:lpwstr>true</vt:lpwstr>
  </property>
  <property fmtid="{D5CDD505-2E9C-101B-9397-08002B2CF9AE}" pid="5" name="MSIP_Label_defa4170-0d19-0005-0004-bc88714345d2_SetDate">
    <vt:lpwstr>2026-03-09T12:54:27Z</vt:lpwstr>
  </property>
  <property fmtid="{D5CDD505-2E9C-101B-9397-08002B2CF9AE}" pid="6" name="MSIP_Label_defa4170-0d19-0005-0004-bc88714345d2_Method">
    <vt:lpwstr>Standard</vt:lpwstr>
  </property>
  <property fmtid="{D5CDD505-2E9C-101B-9397-08002B2CF9AE}" pid="7" name="MSIP_Label_defa4170-0d19-0005-0004-bc88714345d2_Name">
    <vt:lpwstr>defa4170-0d19-0005-0004-bc88714345d2</vt:lpwstr>
  </property>
  <property fmtid="{D5CDD505-2E9C-101B-9397-08002B2CF9AE}" pid="8" name="MSIP_Label_defa4170-0d19-0005-0004-bc88714345d2_SiteId">
    <vt:lpwstr>06da93cb-8a0a-4322-9a73-8d875ecbad8c</vt:lpwstr>
  </property>
  <property fmtid="{D5CDD505-2E9C-101B-9397-08002B2CF9AE}" pid="9" name="MSIP_Label_defa4170-0d19-0005-0004-bc88714345d2_ActionId">
    <vt:lpwstr>d50d1120-002c-4038-aff9-0e12c961f9a6</vt:lpwstr>
  </property>
  <property fmtid="{D5CDD505-2E9C-101B-9397-08002B2CF9AE}" pid="10" name="MSIP_Label_defa4170-0d19-0005-0004-bc88714345d2_ContentBits">
    <vt:lpwstr>0</vt:lpwstr>
  </property>
  <property fmtid="{D5CDD505-2E9C-101B-9397-08002B2CF9AE}" pid="11" name="MSIP_Label_defa4170-0d19-0005-0004-bc88714345d2_Tag">
    <vt:lpwstr>10, 3, 0, 1</vt:lpwstr>
  </property>
  <property fmtid="{D5CDD505-2E9C-101B-9397-08002B2CF9AE}" pid="12" name="Order">
    <vt:r8>2453700</vt:r8>
  </property>
  <property fmtid="{D5CDD505-2E9C-101B-9397-08002B2CF9AE}" pid="13" name="xd_Signature">
    <vt:bool>false</vt:bool>
  </property>
  <property fmtid="{D5CDD505-2E9C-101B-9397-08002B2CF9AE}" pid="14" name="xd_ProgID">
    <vt:lpwstr/>
  </property>
  <property fmtid="{D5CDD505-2E9C-101B-9397-08002B2CF9AE}" pid="15" name="_SourceUrl">
    <vt:lpwstr/>
  </property>
  <property fmtid="{D5CDD505-2E9C-101B-9397-08002B2CF9AE}" pid="16" name="_SharedFileIndex">
    <vt:lpwstr/>
  </property>
  <property fmtid="{D5CDD505-2E9C-101B-9397-08002B2CF9AE}" pid="17" name="ComplianceAssetId">
    <vt:lpwstr/>
  </property>
  <property fmtid="{D5CDD505-2E9C-101B-9397-08002B2CF9AE}" pid="18" name="TemplateUrl">
    <vt:lpwstr/>
  </property>
  <property fmtid="{D5CDD505-2E9C-101B-9397-08002B2CF9AE}" pid="19" name="_ExtendedDescription">
    <vt:lpwstr/>
  </property>
  <property fmtid="{D5CDD505-2E9C-101B-9397-08002B2CF9AE}" pid="20" name="TriggerFlowInfo">
    <vt:lpwstr/>
  </property>
</Properties>
</file>