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3"/>
  </p:sldMasterIdLst>
  <p:sldIdLst>
    <p:sldId id="256"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F835EF-9A1C-4BD2-B277-FA878B5861E1}" v="1" dt="2025-03-28T11:09:40.530"/>
    <p1510:client id="{738432EB-6239-134A-A5CF-A906B74D4B1E}" v="3" dt="2025-03-28T10:58:24.0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68" d="100"/>
          <a:sy n="68" d="100"/>
        </p:scale>
        <p:origin x="318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Howard Wheeler" userId="3e061725-5d95-41ae-8f52-aca0943a11a8" providerId="ADAL" clId="{49F835EF-9A1C-4BD2-B277-FA878B5861E1}"/>
    <pc:docChg chg="custSel modSld">
      <pc:chgData name="Howard Wheeler" userId="3e061725-5d95-41ae-8f52-aca0943a11a8" providerId="ADAL" clId="{49F835EF-9A1C-4BD2-B277-FA878B5861E1}" dt="2025-03-28T11:09:43.500" v="2" actId="1076"/>
      <pc:docMkLst>
        <pc:docMk/>
      </pc:docMkLst>
      <pc:sldChg chg="addSp delSp modSp mod">
        <pc:chgData name="Howard Wheeler" userId="3e061725-5d95-41ae-8f52-aca0943a11a8" providerId="ADAL" clId="{49F835EF-9A1C-4BD2-B277-FA878B5861E1}" dt="2025-03-28T11:09:43.500" v="2" actId="1076"/>
        <pc:sldMkLst>
          <pc:docMk/>
          <pc:sldMk cId="2864429464" sldId="256"/>
        </pc:sldMkLst>
        <pc:picChg chg="add mod">
          <ac:chgData name="Howard Wheeler" userId="3e061725-5d95-41ae-8f52-aca0943a11a8" providerId="ADAL" clId="{49F835EF-9A1C-4BD2-B277-FA878B5861E1}" dt="2025-03-28T11:09:43.500" v="2" actId="1076"/>
          <ac:picMkLst>
            <pc:docMk/>
            <pc:sldMk cId="2864429464" sldId="256"/>
            <ac:picMk id="4" creationId="{12CA5746-350B-764B-CAEB-BF4D4268B488}"/>
          </ac:picMkLst>
        </pc:picChg>
        <pc:picChg chg="del">
          <ac:chgData name="Howard Wheeler" userId="3e061725-5d95-41ae-8f52-aca0943a11a8" providerId="ADAL" clId="{49F835EF-9A1C-4BD2-B277-FA878B5861E1}" dt="2025-03-28T11:09:39.258" v="0" actId="478"/>
          <ac:picMkLst>
            <pc:docMk/>
            <pc:sldMk cId="2864429464" sldId="256"/>
            <ac:picMk id="16" creationId="{95705E83-E308-FE10-F592-9D00221061C0}"/>
          </ac:picMkLst>
        </pc:picChg>
      </pc:sldChg>
    </pc:docChg>
  </pc:docChgLst>
  <pc:docChgLst>
    <pc:chgData name="Steve Hartland" userId="fe08f65b-fffb-417a-81ad-107dbbfd43a7" providerId="ADAL" clId="{738432EB-6239-134A-A5CF-A906B74D4B1E}"/>
    <pc:docChg chg="custSel modSld">
      <pc:chgData name="Steve Hartland" userId="fe08f65b-fffb-417a-81ad-107dbbfd43a7" providerId="ADAL" clId="{738432EB-6239-134A-A5CF-A906B74D4B1E}" dt="2025-03-28T10:58:24.081" v="8" actId="167"/>
      <pc:docMkLst>
        <pc:docMk/>
      </pc:docMkLst>
      <pc:sldChg chg="addSp delSp modSp mod">
        <pc:chgData name="Steve Hartland" userId="fe08f65b-fffb-417a-81ad-107dbbfd43a7" providerId="ADAL" clId="{738432EB-6239-134A-A5CF-A906B74D4B1E}" dt="2025-03-28T10:58:24.081" v="8" actId="167"/>
        <pc:sldMkLst>
          <pc:docMk/>
          <pc:sldMk cId="2864429464" sldId="256"/>
        </pc:sldMkLst>
        <pc:spChg chg="mod">
          <ac:chgData name="Steve Hartland" userId="fe08f65b-fffb-417a-81ad-107dbbfd43a7" providerId="ADAL" clId="{738432EB-6239-134A-A5CF-A906B74D4B1E}" dt="2025-03-28T10:57:44.854" v="2" actId="207"/>
          <ac:spMkLst>
            <pc:docMk/>
            <pc:sldMk cId="2864429464" sldId="256"/>
            <ac:spMk id="2" creationId="{74597441-C779-9BE0-A5D4-959ECAE10D7D}"/>
          </ac:spMkLst>
        </pc:spChg>
        <pc:spChg chg="mod">
          <ac:chgData name="Steve Hartland" userId="fe08f65b-fffb-417a-81ad-107dbbfd43a7" providerId="ADAL" clId="{738432EB-6239-134A-A5CF-A906B74D4B1E}" dt="2025-03-28T10:57:36.793" v="0" actId="207"/>
          <ac:spMkLst>
            <pc:docMk/>
            <pc:sldMk cId="2864429464" sldId="256"/>
            <ac:spMk id="3" creationId="{EFEF04C8-7F67-22DD-D065-73479EFBF742}"/>
          </ac:spMkLst>
        </pc:spChg>
        <pc:spChg chg="mod">
          <ac:chgData name="Steve Hartland" userId="fe08f65b-fffb-417a-81ad-107dbbfd43a7" providerId="ADAL" clId="{738432EB-6239-134A-A5CF-A906B74D4B1E}" dt="2025-03-28T10:57:39.674" v="1" actId="207"/>
          <ac:spMkLst>
            <pc:docMk/>
            <pc:sldMk cId="2864429464" sldId="256"/>
            <ac:spMk id="8" creationId="{C1AF36C0-1E16-B6CF-0E53-BD0F868B4F35}"/>
          </ac:spMkLst>
        </pc:spChg>
        <pc:spChg chg="del">
          <ac:chgData name="Steve Hartland" userId="fe08f65b-fffb-417a-81ad-107dbbfd43a7" providerId="ADAL" clId="{738432EB-6239-134A-A5CF-A906B74D4B1E}" dt="2025-03-28T10:57:57.187" v="3" actId="478"/>
          <ac:spMkLst>
            <pc:docMk/>
            <pc:sldMk cId="2864429464" sldId="256"/>
            <ac:spMk id="11" creationId="{E2D787D4-A485-79F2-5C13-670BDD30F66E}"/>
          </ac:spMkLst>
        </pc:spChg>
        <pc:spChg chg="add mod">
          <ac:chgData name="Steve Hartland" userId="fe08f65b-fffb-417a-81ad-107dbbfd43a7" providerId="ADAL" clId="{738432EB-6239-134A-A5CF-A906B74D4B1E}" dt="2025-03-28T10:57:57.872" v="4"/>
          <ac:spMkLst>
            <pc:docMk/>
            <pc:sldMk cId="2864429464" sldId="256"/>
            <ac:spMk id="12" creationId="{14E3D32D-1E4C-9972-FB88-75FF74C87A11}"/>
          </ac:spMkLst>
        </pc:spChg>
        <pc:spChg chg="add mod">
          <ac:chgData name="Steve Hartland" userId="fe08f65b-fffb-417a-81ad-107dbbfd43a7" providerId="ADAL" clId="{738432EB-6239-134A-A5CF-A906B74D4B1E}" dt="2025-03-28T10:57:57.872" v="4"/>
          <ac:spMkLst>
            <pc:docMk/>
            <pc:sldMk cId="2864429464" sldId="256"/>
            <ac:spMk id="13" creationId="{2AB67F41-9F43-B612-9EDC-4690D74D7564}"/>
          </ac:spMkLst>
        </pc:spChg>
        <pc:picChg chg="del mod">
          <ac:chgData name="Steve Hartland" userId="fe08f65b-fffb-417a-81ad-107dbbfd43a7" providerId="ADAL" clId="{738432EB-6239-134A-A5CF-A906B74D4B1E}" dt="2025-03-28T10:58:17.531" v="6" actId="478"/>
          <ac:picMkLst>
            <pc:docMk/>
            <pc:sldMk cId="2864429464" sldId="256"/>
            <ac:picMk id="4" creationId="{D8B8631E-CB7C-8132-64F1-81195AADDC82}"/>
          </ac:picMkLst>
        </pc:picChg>
        <pc:picChg chg="del mod">
          <ac:chgData name="Steve Hartland" userId="fe08f65b-fffb-417a-81ad-107dbbfd43a7" providerId="ADAL" clId="{738432EB-6239-134A-A5CF-A906B74D4B1E}" dt="2025-03-28T10:58:17.531" v="6" actId="478"/>
          <ac:picMkLst>
            <pc:docMk/>
            <pc:sldMk cId="2864429464" sldId="256"/>
            <ac:picMk id="5" creationId="{D97CC432-CFFB-5038-48F8-8E90EB6AD668}"/>
          </ac:picMkLst>
        </pc:picChg>
        <pc:picChg chg="del">
          <ac:chgData name="Steve Hartland" userId="fe08f65b-fffb-417a-81ad-107dbbfd43a7" providerId="ADAL" clId="{738432EB-6239-134A-A5CF-A906B74D4B1E}" dt="2025-03-28T10:58:17.531" v="6" actId="478"/>
          <ac:picMkLst>
            <pc:docMk/>
            <pc:sldMk cId="2864429464" sldId="256"/>
            <ac:picMk id="9" creationId="{4EB21D18-AD1E-3AF3-92B9-EB7E86EFA138}"/>
          </ac:picMkLst>
        </pc:picChg>
        <pc:picChg chg="add mod">
          <ac:chgData name="Steve Hartland" userId="fe08f65b-fffb-417a-81ad-107dbbfd43a7" providerId="ADAL" clId="{738432EB-6239-134A-A5CF-A906B74D4B1E}" dt="2025-03-28T10:58:24.081" v="8" actId="167"/>
          <ac:picMkLst>
            <pc:docMk/>
            <pc:sldMk cId="2864429464" sldId="256"/>
            <ac:picMk id="14" creationId="{FBE08A5A-6547-35A8-9DBD-ABFEF8FB8D86}"/>
          </ac:picMkLst>
        </pc:picChg>
        <pc:picChg chg="add mod">
          <ac:chgData name="Steve Hartland" userId="fe08f65b-fffb-417a-81ad-107dbbfd43a7" providerId="ADAL" clId="{738432EB-6239-134A-A5CF-A906B74D4B1E}" dt="2025-03-28T10:58:24.081" v="8" actId="167"/>
          <ac:picMkLst>
            <pc:docMk/>
            <pc:sldMk cId="2864429464" sldId="256"/>
            <ac:picMk id="15" creationId="{E4AB70A2-7B53-8DF3-3B90-D2D4BAB072CD}"/>
          </ac:picMkLst>
        </pc:picChg>
        <pc:picChg chg="add mod">
          <ac:chgData name="Steve Hartland" userId="fe08f65b-fffb-417a-81ad-107dbbfd43a7" providerId="ADAL" clId="{738432EB-6239-134A-A5CF-A906B74D4B1E}" dt="2025-03-28T10:58:24.081" v="8" actId="167"/>
          <ac:picMkLst>
            <pc:docMk/>
            <pc:sldMk cId="2864429464" sldId="256"/>
            <ac:picMk id="16" creationId="{95705E83-E308-FE10-F592-9D00221061C0}"/>
          </ac:picMkLst>
        </pc:picChg>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pChg chg="mod">
          <ac:chgData name="Steve Hartland" userId="fe08f65b-fffb-417a-81ad-107dbbfd43a7" providerId="ADAL" clId="{B0371C18-E3C4-FD4A-B4F5-97FBF5C7C007}" dt="2025-03-19T11:12:15.138" v="438" actId="207"/>
          <ac:spMkLst>
            <pc:docMk/>
            <pc:sldMk cId="2864429464" sldId="256"/>
            <ac:spMk id="2" creationId="{74597441-C779-9BE0-A5D4-959ECAE10D7D}"/>
          </ac:spMkLst>
        </pc:spChg>
        <pc:spChg chg="mod">
          <ac:chgData name="Steve Hartland" userId="fe08f65b-fffb-417a-81ad-107dbbfd43a7" providerId="ADAL" clId="{B0371C18-E3C4-FD4A-B4F5-97FBF5C7C007}" dt="2025-03-19T11:12:21.864" v="439" actId="207"/>
          <ac:spMkLst>
            <pc:docMk/>
            <pc:sldMk cId="2864429464" sldId="256"/>
            <ac:spMk id="3" creationId="{EFEF04C8-7F67-22DD-D065-73479EFBF742}"/>
          </ac:spMkLst>
        </pc:spChg>
        <pc:spChg chg="mod">
          <ac:chgData name="Steve Hartland" userId="fe08f65b-fffb-417a-81ad-107dbbfd43a7" providerId="ADAL" clId="{B0371C18-E3C4-FD4A-B4F5-97FBF5C7C007}" dt="2025-03-19T11:12:24.700" v="440" actId="207"/>
          <ac:spMkLst>
            <pc:docMk/>
            <pc:sldMk cId="2864429464" sldId="256"/>
            <ac:spMk id="8" creationId="{C1AF36C0-1E16-B6CF-0E53-BD0F868B4F35}"/>
          </ac:spMkLst>
        </pc:spChg>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pChg chg="mod">
          <ac:chgData name="Howard Wheeler" userId="3e061725-5d95-41ae-8f52-aca0943a11a8" providerId="ADAL" clId="{77F2D290-4027-437F-9C68-45D7AAE36811}" dt="2025-02-19T18:09:40.451" v="3" actId="207"/>
          <ac:spMkLst>
            <pc:docMk/>
            <pc:sldMk cId="2864429464" sldId="256"/>
            <ac:spMk id="3" creationId="{EFEF04C8-7F67-22DD-D065-73479EFBF742}"/>
          </ac:spMkLst>
        </pc:spChg>
        <pc:spChg chg="mod">
          <ac:chgData name="Howard Wheeler" userId="3e061725-5d95-41ae-8f52-aca0943a11a8" providerId="ADAL" clId="{77F2D290-4027-437F-9C68-45D7AAE36811}" dt="2025-02-19T18:09:31.009" v="0" actId="208"/>
          <ac:spMkLst>
            <pc:docMk/>
            <pc:sldMk cId="2864429464" sldId="256"/>
            <ac:spMk id="7" creationId="{9FE641CB-1F6F-AF13-F7D6-D48D18811F1A}"/>
          </ac:spMkLst>
        </pc:spChg>
        <pc:spChg chg="mod">
          <ac:chgData name="Howard Wheeler" userId="3e061725-5d95-41ae-8f52-aca0943a11a8" providerId="ADAL" clId="{77F2D290-4027-437F-9C68-45D7AAE36811}" dt="2025-02-19T18:09:37.012" v="2" actId="207"/>
          <ac:spMkLst>
            <pc:docMk/>
            <pc:sldMk cId="2864429464" sldId="256"/>
            <ac:spMk id="8" creationId="{C1AF36C0-1E16-B6CF-0E53-BD0F868B4F3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3/28/2025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BE08A5A-6547-35A8-9DBD-ABFEF8FB8D86}"/>
              </a:ext>
            </a:extLst>
          </p:cNvPr>
          <p:cNvPicPr>
            <a:picLocks noChangeAspect="1"/>
          </p:cNvPicPr>
          <p:nvPr/>
        </p:nvPicPr>
        <p:blipFill>
          <a:blip r:embed="rId2"/>
          <a:stretch>
            <a:fillRect/>
          </a:stretch>
        </p:blipFill>
        <p:spPr>
          <a:xfrm>
            <a:off x="0" y="-79399"/>
            <a:ext cx="7583539" cy="4028755"/>
          </a:xfrm>
          <a:prstGeom prst="rect">
            <a:avLst/>
          </a:prstGeom>
        </p:spPr>
      </p:pic>
      <p:pic>
        <p:nvPicPr>
          <p:cNvPr id="15" name="Picture 14">
            <a:extLst>
              <a:ext uri="{FF2B5EF4-FFF2-40B4-BE49-F238E27FC236}">
                <a16:creationId xmlns:a16="http://schemas.microsoft.com/office/drawing/2014/main" id="{E4AB70A2-7B53-8DF3-3B90-D2D4BAB072CD}"/>
              </a:ext>
            </a:extLst>
          </p:cNvPr>
          <p:cNvPicPr>
            <a:picLocks noChangeAspect="1"/>
          </p:cNvPicPr>
          <p:nvPr/>
        </p:nvPicPr>
        <p:blipFill>
          <a:blip r:embed="rId3"/>
          <a:stretch>
            <a:fillRect/>
          </a:stretch>
        </p:blipFill>
        <p:spPr>
          <a:xfrm>
            <a:off x="2952881" y="164826"/>
            <a:ext cx="1523968" cy="391178"/>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144000"/>
            <a:ext cx="7559674" cy="1547813"/>
          </a:xfrm>
          <a:prstGeom prst="rect">
            <a:avLst/>
          </a:prstGeom>
          <a:solidFill>
            <a:srgbClr val="21316A"/>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752F652-88AF-E06F-8125-219CD3F0E799}"/>
              </a:ext>
            </a:extLst>
          </p:cNvPr>
          <p:cNvPicPr>
            <a:picLocks noChangeAspect="1"/>
          </p:cNvPicPr>
          <p:nvPr/>
        </p:nvPicPr>
        <p:blipFill>
          <a:blip r:embed="rId4"/>
          <a:stretch>
            <a:fillRect/>
          </a:stretch>
        </p:blipFill>
        <p:spPr>
          <a:xfrm>
            <a:off x="1663946" y="9290749"/>
            <a:ext cx="4111522" cy="1046978"/>
          </a:xfrm>
          <a:prstGeom prst="rect">
            <a:avLst/>
          </a:prstGeom>
        </p:spPr>
      </p:pic>
      <p:sp>
        <p:nvSpPr>
          <p:cNvPr id="3" name="Rectangle 2">
            <a:extLst>
              <a:ext uri="{FF2B5EF4-FFF2-40B4-BE49-F238E27FC236}">
                <a16:creationId xmlns:a16="http://schemas.microsoft.com/office/drawing/2014/main" id="{EFEF04C8-7F67-22DD-D065-73479EFBF742}"/>
              </a:ext>
            </a:extLst>
          </p:cNvPr>
          <p:cNvSpPr/>
          <p:nvPr/>
        </p:nvSpPr>
        <p:spPr>
          <a:xfrm>
            <a:off x="0" y="4024660"/>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VOYAGE ITINERARIES</a:t>
            </a:r>
          </a:p>
        </p:txBody>
      </p:sp>
      <p:pic>
        <p:nvPicPr>
          <p:cNvPr id="6" name="Picture 5">
            <a:extLst>
              <a:ext uri="{FF2B5EF4-FFF2-40B4-BE49-F238E27FC236}">
                <a16:creationId xmlns:a16="http://schemas.microsoft.com/office/drawing/2014/main" id="{8B5EC395-59FB-B86B-C380-716B894C4BF7}"/>
              </a:ext>
            </a:extLst>
          </p:cNvPr>
          <p:cNvPicPr>
            <a:picLocks noChangeAspect="1"/>
          </p:cNvPicPr>
          <p:nvPr/>
        </p:nvPicPr>
        <p:blipFill>
          <a:blip r:embed="rId5"/>
          <a:stretch>
            <a:fillRect/>
          </a:stretch>
        </p:blipFill>
        <p:spPr>
          <a:xfrm>
            <a:off x="620912" y="446118"/>
            <a:ext cx="774700" cy="787400"/>
          </a:xfrm>
          <a:prstGeom prst="rect">
            <a:avLst/>
          </a:prstGeom>
        </p:spPr>
      </p:pic>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197023"/>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76006" y="4969259"/>
            <a:ext cx="7097689" cy="3462486"/>
          </a:xfrm>
          <a:prstGeom prst="rect">
            <a:avLst/>
          </a:prstGeom>
          <a:noFill/>
        </p:spPr>
        <p:txBody>
          <a:bodyPr wrap="square" rtlCol="0">
            <a:spAutoFit/>
          </a:bodyPr>
          <a:lstStyle/>
          <a:p>
            <a:pPr algn="ctr"/>
            <a:r>
              <a:rPr lang="en-GB" sz="2800" b="1" dirty="0">
                <a:solidFill>
                  <a:srgbClr val="21316A"/>
                </a:solidFill>
                <a:effectLst/>
                <a:latin typeface="Arial" panose="020B0604020202020204" pitchFamily="34" charset="0"/>
              </a:rPr>
              <a:t>XXXXXXXXXXX</a:t>
            </a:r>
            <a:br>
              <a:rPr lang="en-GB" sz="2800" dirty="0">
                <a:solidFill>
                  <a:srgbClr val="21316A"/>
                </a:solidFill>
                <a:effectLst/>
                <a:latin typeface="Arial" panose="020B0604020202020204" pitchFamily="34" charset="0"/>
              </a:rPr>
            </a:br>
            <a:endParaRPr lang="en-GB" sz="2800" dirty="0">
              <a:solidFill>
                <a:srgbClr val="21316A"/>
              </a:solidFill>
              <a:effectLst/>
              <a:latin typeface="Arial" panose="020B0604020202020204" pitchFamily="34" charset="0"/>
            </a:endParaRPr>
          </a:p>
          <a:p>
            <a:pPr algn="ctr"/>
            <a:r>
              <a:rPr lang="en-GB" dirty="0">
                <a:solidFill>
                  <a:srgbClr val="21316A"/>
                </a:solidFill>
                <a:effectLst/>
                <a:latin typeface="Arial" panose="020B0604020202020204" pitchFamily="34" charset="0"/>
              </a:rPr>
              <a:t>X Night Voyage</a:t>
            </a:r>
          </a:p>
          <a:p>
            <a:pPr algn="ctr"/>
            <a:r>
              <a:rPr lang="en-GB" b="1" dirty="0">
                <a:solidFill>
                  <a:srgbClr val="21316A"/>
                </a:solidFill>
                <a:effectLst/>
                <a:latin typeface="Arial" panose="020B0604020202020204" pitchFamily="34" charset="0"/>
              </a:rPr>
              <a:t>SHIP</a:t>
            </a:r>
            <a:endParaRPr lang="en-GB" baseline="30000" dirty="0">
              <a:solidFill>
                <a:srgbClr val="21316A"/>
              </a:solidFill>
              <a:effectLst/>
              <a:latin typeface="Arial" panose="020B0604020202020204" pitchFamily="34" charset="0"/>
            </a:endParaRPr>
          </a:p>
          <a:p>
            <a:pPr algn="ctr"/>
            <a:r>
              <a:rPr lang="en-GB" dirty="0">
                <a:solidFill>
                  <a:srgbClr val="21316A"/>
                </a:solidFill>
                <a:latin typeface="Arial" panose="020B0604020202020204" pitchFamily="34" charset="0"/>
              </a:rPr>
              <a:t>Date…..</a:t>
            </a:r>
            <a:endParaRPr lang="en-GB" dirty="0">
              <a:solidFill>
                <a:srgbClr val="21316A"/>
              </a:solidFill>
              <a:effectLst/>
              <a:latin typeface="Arial" panose="020B0604020202020204" pitchFamily="34" charset="0"/>
            </a:endParaRPr>
          </a:p>
          <a:p>
            <a:pPr algn="ctr"/>
            <a:r>
              <a:rPr lang="en-GB" dirty="0">
                <a:solidFill>
                  <a:srgbClr val="21316A"/>
                </a:solidFill>
                <a:effectLst/>
                <a:latin typeface="Arial" panose="020B0604020202020204" pitchFamily="34" charset="0"/>
              </a:rPr>
              <a:t>X Countries – X Ports – X Overnights</a:t>
            </a:r>
          </a:p>
          <a:p>
            <a:pPr algn="ctr"/>
            <a:r>
              <a:rPr lang="en-GB" dirty="0">
                <a:solidFill>
                  <a:srgbClr val="21316A"/>
                </a:solidFill>
                <a:effectLst/>
                <a:latin typeface="Arial" panose="020B0604020202020204" pitchFamily="34" charset="0"/>
              </a:rPr>
              <a:t>Experience xxxxxxxxxxxxxxxxxx</a:t>
            </a:r>
          </a:p>
          <a:p>
            <a:pPr algn="ctr"/>
            <a:r>
              <a:rPr lang="en-GB" dirty="0">
                <a:solidFill>
                  <a:srgbClr val="21316A"/>
                </a:solidFill>
                <a:effectLst/>
                <a:latin typeface="Arial" panose="020B0604020202020204" pitchFamily="34" charset="0"/>
              </a:rPr>
              <a:t>xxxxxxxxxxx Flights </a:t>
            </a:r>
          </a:p>
          <a:p>
            <a:pPr algn="ctr"/>
            <a:r>
              <a:rPr lang="en-GB"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2800" b="1" dirty="0">
                <a:solidFill>
                  <a:srgbClr val="21316A"/>
                </a:solidFill>
                <a:effectLst/>
                <a:latin typeface="Arial" panose="020B0604020202020204" pitchFamily="34" charset="0"/>
              </a:rPr>
              <a:t>From </a:t>
            </a:r>
            <a:r>
              <a:rPr lang="en-GB" sz="2800" b="1" dirty="0">
                <a:solidFill>
                  <a:srgbClr val="21316A"/>
                </a:solidFill>
                <a:latin typeface="Arial" panose="020B0604020202020204" pitchFamily="34" charset="0"/>
              </a:rPr>
              <a:t>£0</a:t>
            </a:r>
            <a:r>
              <a:rPr lang="en-GB" sz="2800" b="1" dirty="0">
                <a:solidFill>
                  <a:srgbClr val="21316A"/>
                </a:solidFill>
                <a:effectLst/>
                <a:latin typeface="Arial" panose="020B0604020202020204" pitchFamily="34" charset="0"/>
              </a:rPr>
              <a:t>,000pp</a:t>
            </a:r>
            <a:r>
              <a:rPr lang="en-GB" sz="2800" b="1" baseline="30000" dirty="0">
                <a:solidFill>
                  <a:srgbClr val="21316A"/>
                </a:solidFill>
                <a:effectLst/>
                <a:latin typeface="Arial" panose="020B0604020202020204" pitchFamily="34" charset="0"/>
              </a:rPr>
              <a:t>*</a:t>
            </a:r>
          </a:p>
        </p:txBody>
      </p:sp>
      <p:sp>
        <p:nvSpPr>
          <p:cNvPr id="12" name="TextBox 11">
            <a:extLst>
              <a:ext uri="{FF2B5EF4-FFF2-40B4-BE49-F238E27FC236}">
                <a16:creationId xmlns:a16="http://schemas.microsoft.com/office/drawing/2014/main" id="{14E3D32D-1E4C-9972-FB88-75FF74C87A11}"/>
              </a:ext>
            </a:extLst>
          </p:cNvPr>
          <p:cNvSpPr txBox="1"/>
          <p:nvPr/>
        </p:nvSpPr>
        <p:spPr>
          <a:xfrm>
            <a:off x="0" y="10373082"/>
            <a:ext cx="7558087" cy="313932"/>
          </a:xfrm>
          <a:prstGeom prst="rect">
            <a:avLst/>
          </a:prstGeom>
          <a:noFill/>
        </p:spPr>
        <p:txBody>
          <a:bodyPr wrap="square" rtlCol="0">
            <a:spAutoFit/>
          </a:bodyPr>
          <a:lstStyle/>
          <a:p>
            <a:pPr algn="ctr"/>
            <a:r>
              <a:rPr lang="en-GB" sz="480" dirty="0">
                <a:solidFill>
                  <a:schemeClr val="bg1"/>
                </a:solidFill>
                <a:effectLst/>
                <a:latin typeface="Brandon Grotesque Regular" panose="020B0503020203060202" pitchFamily="34" charset="77"/>
              </a:rPr>
              <a:t>*The Save Up to 20% offer applies to new, individual bookings in all stateroom categories (promotional guarantee staterooms excluded) on select sailings made before 30 April 2025. **The Up to $500 Onboard Credit offer applies to new, individual bookings in all stateroom categories (promotional guarantee staterooms excluded) on select sailings made before 8 July 2025. </a:t>
            </a:r>
            <a:r>
              <a:rPr lang="en-GB" sz="480" baseline="30000" dirty="0">
                <a:solidFill>
                  <a:schemeClr val="bg1"/>
                </a:solidFill>
                <a:latin typeface="Zapf Dingbats"/>
              </a:rPr>
              <a:t>     </a:t>
            </a:r>
            <a:r>
              <a:rPr lang="en-GB" sz="480" dirty="0">
                <a:solidFill>
                  <a:schemeClr val="bg1"/>
                </a:solidFill>
                <a:effectLst/>
                <a:latin typeface="Brandon Grotesque Regular" panose="020B0503020203060202" pitchFamily="34" charset="77"/>
              </a:rPr>
              <a:t>The Up to US$1,000 Onboard Credit offer applies to new individual Europe 2025 bookings in all stateroom categories (promotional guarantee staterooms excluded) on select sailings made before 30 April 2025. Terms and conditions apply, visit </a:t>
            </a:r>
            <a:r>
              <a:rPr lang="en-GB" sz="480" dirty="0" err="1">
                <a:solidFill>
                  <a:schemeClr val="bg1"/>
                </a:solidFill>
                <a:effectLst/>
                <a:latin typeface="Brandon Grotesque Regular" panose="020B0503020203060202" pitchFamily="34" charset="77"/>
              </a:rPr>
              <a:t>Azamara.com</a:t>
            </a:r>
            <a:r>
              <a:rPr lang="en-GB" sz="480" dirty="0">
                <a:solidFill>
                  <a:schemeClr val="bg1"/>
                </a:solidFill>
                <a:effectLst/>
                <a:latin typeface="Brandon Grotesque Regular" panose="020B0503020203060202" pitchFamily="34" charset="77"/>
              </a:rPr>
              <a:t> for full details. ©2025 Azamara. Ships registered in Malta. 'Change The Way You Sea' is an international service mark of SP Cruises OpCo Limited.</a:t>
            </a:r>
          </a:p>
        </p:txBody>
      </p:sp>
      <p:sp>
        <p:nvSpPr>
          <p:cNvPr id="13" name="Triangle 12">
            <a:extLst>
              <a:ext uri="{FF2B5EF4-FFF2-40B4-BE49-F238E27FC236}">
                <a16:creationId xmlns:a16="http://schemas.microsoft.com/office/drawing/2014/main" id="{2AB67F41-9F43-B612-9EDC-4690D74D7564}"/>
              </a:ext>
            </a:extLst>
          </p:cNvPr>
          <p:cNvSpPr/>
          <p:nvPr/>
        </p:nvSpPr>
        <p:spPr>
          <a:xfrm>
            <a:off x="1676646" y="10485717"/>
            <a:ext cx="53034" cy="45719"/>
          </a:xfrm>
          <a:prstGeom prst="triangle">
            <a:avLst/>
          </a:prstGeom>
          <a:solidFill>
            <a:schemeClr val="bg1"/>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2CA5746-350B-764B-CAEB-BF4D4268B488}"/>
              </a:ext>
            </a:extLst>
          </p:cNvPr>
          <p:cNvPicPr>
            <a:picLocks noChangeAspect="1"/>
          </p:cNvPicPr>
          <p:nvPr/>
        </p:nvPicPr>
        <p:blipFill>
          <a:blip r:embed="rId6"/>
          <a:stretch>
            <a:fillRect/>
          </a:stretch>
        </p:blipFill>
        <p:spPr>
          <a:xfrm>
            <a:off x="2072256" y="629706"/>
            <a:ext cx="3285217" cy="1913720"/>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6" ma:contentTypeDescription="Create a new document." ma:contentTypeScope="" ma:versionID="0d992c7905bd6bce1eb0ca0953061ee3">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6b56d462f7474814111324a01986f0ec"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1CBFB4B7-D0FA-42C1-9BCD-8A1F8EDFA2CE}">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20</TotalTime>
  <Words>171</Words>
  <Application>Microsoft Office PowerPoint</Application>
  <PresentationFormat>Custom</PresentationFormat>
  <Paragraphs>11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Brandon Grotesque Regular</vt:lpstr>
      <vt:lpstr>Calibri</vt:lpstr>
      <vt:lpstr>Calibri Light</vt:lpstr>
      <vt:lpstr>Zapf Dingbats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3</cp:revision>
  <dcterms:created xsi:type="dcterms:W3CDTF">2023-06-26T13:44:24Z</dcterms:created>
  <dcterms:modified xsi:type="dcterms:W3CDTF">2025-03-28T11:09:45Z</dcterms:modified>
</cp:coreProperties>
</file>