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71"/>
    <p:restoredTop sz="96301"/>
  </p:normalViewPr>
  <p:slideViewPr>
    <p:cSldViewPr snapToGrid="0">
      <p:cViewPr varScale="1">
        <p:scale>
          <a:sx n="63" d="100"/>
          <a:sy n="63" d="100"/>
        </p:scale>
        <p:origin x="18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  <pc:picChg chg="add mod">
          <ac:chgData name="Jayne Tucker" userId="c6fd211f-9c92-471c-a22b-28679a261eba" providerId="ADAL" clId="{0E721868-E3F2-D44D-90F8-4E9416DFEE4E}" dt="2025-03-19T11:54:35.430" v="176" actId="167"/>
          <ac:picMkLst>
            <pc:docMk/>
            <pc:sldMk cId="2077717341" sldId="256"/>
            <ac:picMk id="4" creationId="{29A59717-CFCF-5DCE-8104-48D16B2F80F4}"/>
          </ac:picMkLst>
        </pc:picChg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  <pc:picChg chg="mod">
          <ac:chgData name="Jayne Tucker" userId="c6fd211f-9c92-471c-a22b-28679a261eba" providerId="ADAL" clId="{1306D765-15EC-AE4F-B7DE-7163713F8172}" dt="2025-01-08T13:07:51.726" v="509" actId="1037"/>
          <ac:picMkLst>
            <pc:docMk/>
            <pc:sldMk cId="2077717341" sldId="256"/>
            <ac:picMk id="7" creationId="{27C6C2BD-A8AD-2700-0213-A0493A830A2C}"/>
          </ac:picMkLst>
        </pc:picChg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  <pc:picChg chg="add mod">
          <ac:chgData name="Steve Hartland" userId="fe08f65b-fffb-417a-81ad-107dbbfd43a7" providerId="ADAL" clId="{4D8B8806-8737-0B4D-B9D9-3D4AFE8BA842}" dt="2025-02-14T14:53:59.799" v="46" actId="167"/>
          <ac:picMkLst>
            <pc:docMk/>
            <pc:sldMk cId="2077717341" sldId="256"/>
            <ac:picMk id="11" creationId="{0C84F44B-DDB4-C8D8-C589-0422E10209CD}"/>
          </ac:picMkLst>
        </pc:picChg>
      </pc:sldChg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2C9C7771-A6CE-D546-9DF7-76112B16BE02}"/>
    <pc:docChg chg="undo custSel modSld">
      <pc:chgData name="Steve Hartland" userId="fe08f65b-fffb-417a-81ad-107dbbfd43a7" providerId="ADAL" clId="{2C9C7771-A6CE-D546-9DF7-76112B16BE02}" dt="2025-03-28T15:50:11.935" v="32" actId="1076"/>
      <pc:docMkLst>
        <pc:docMk/>
      </pc:docMkLst>
      <pc:sldChg chg="addSp delSp modSp mod">
        <pc:chgData name="Steve Hartland" userId="fe08f65b-fffb-417a-81ad-107dbbfd43a7" providerId="ADAL" clId="{2C9C7771-A6CE-D546-9DF7-76112B16BE02}" dt="2025-03-28T15:50:11.935" v="32" actId="1076"/>
        <pc:sldMkLst>
          <pc:docMk/>
          <pc:sldMk cId="2077717341" sldId="256"/>
        </pc:sldMkLst>
        <pc:spChg chg="mod">
          <ac:chgData name="Steve Hartland" userId="fe08f65b-fffb-417a-81ad-107dbbfd43a7" providerId="ADAL" clId="{2C9C7771-A6CE-D546-9DF7-76112B16BE02}" dt="2025-03-28T15:49:06.978" v="21" actId="1076"/>
          <ac:spMkLst>
            <pc:docMk/>
            <pc:sldMk cId="2077717341" sldId="256"/>
            <ac:spMk id="6" creationId="{CA62D138-AD16-3256-94D2-A68B301AC345}"/>
          </ac:spMkLst>
        </pc:spChg>
        <pc:spChg chg="mod">
          <ac:chgData name="Steve Hartland" userId="fe08f65b-fffb-417a-81ad-107dbbfd43a7" providerId="ADAL" clId="{2C9C7771-A6CE-D546-9DF7-76112B16BE02}" dt="2025-03-28T15:49:28.865" v="28" actId="1076"/>
          <ac:spMkLst>
            <pc:docMk/>
            <pc:sldMk cId="2077717341" sldId="256"/>
            <ac:spMk id="10" creationId="{87B1A0EE-FCA5-8E42-BB3B-5B63472A7D4F}"/>
          </ac:spMkLst>
        </pc:spChg>
        <pc:picChg chg="add mod">
          <ac:chgData name="Steve Hartland" userId="fe08f65b-fffb-417a-81ad-107dbbfd43a7" providerId="ADAL" clId="{2C9C7771-A6CE-D546-9DF7-76112B16BE02}" dt="2025-03-28T15:48:08.163" v="3"/>
          <ac:picMkLst>
            <pc:docMk/>
            <pc:sldMk cId="2077717341" sldId="256"/>
            <ac:picMk id="2" creationId="{D625D925-55CD-2AFF-8B23-72E84D2EE189}"/>
          </ac:picMkLst>
        </pc:picChg>
        <pc:picChg chg="add mod">
          <ac:chgData name="Steve Hartland" userId="fe08f65b-fffb-417a-81ad-107dbbfd43a7" providerId="ADAL" clId="{2C9C7771-A6CE-D546-9DF7-76112B16BE02}" dt="2025-03-28T15:50:11.935" v="32" actId="1076"/>
          <ac:picMkLst>
            <pc:docMk/>
            <pc:sldMk cId="2077717341" sldId="256"/>
            <ac:picMk id="3" creationId="{12FD8DA7-705E-1A5D-703C-231FF7ACD173}"/>
          </ac:picMkLst>
        </pc:picChg>
        <pc:picChg chg="del mod">
          <ac:chgData name="Steve Hartland" userId="fe08f65b-fffb-417a-81ad-107dbbfd43a7" providerId="ADAL" clId="{2C9C7771-A6CE-D546-9DF7-76112B16BE02}" dt="2025-03-28T15:48:27.466" v="11" actId="478"/>
          <ac:picMkLst>
            <pc:docMk/>
            <pc:sldMk cId="2077717341" sldId="256"/>
            <ac:picMk id="4" creationId="{29A59717-CFCF-5DCE-8104-48D16B2F80F4}"/>
          </ac:picMkLst>
        </pc:picChg>
        <pc:picChg chg="del">
          <ac:chgData name="Steve Hartland" userId="fe08f65b-fffb-417a-81ad-107dbbfd43a7" providerId="ADAL" clId="{2C9C7771-A6CE-D546-9DF7-76112B16BE02}" dt="2025-03-28T15:47:35.931" v="0" actId="478"/>
          <ac:picMkLst>
            <pc:docMk/>
            <pc:sldMk cId="2077717341" sldId="256"/>
            <ac:picMk id="5" creationId="{2DBB994F-09DF-2825-4302-EB9369963669}"/>
          </ac:picMkLst>
        </pc:picChg>
        <pc:picChg chg="mod">
          <ac:chgData name="Steve Hartland" userId="fe08f65b-fffb-417a-81ad-107dbbfd43a7" providerId="ADAL" clId="{2C9C7771-A6CE-D546-9DF7-76112B16BE02}" dt="2025-03-28T15:48:58.315" v="19" actId="1076"/>
          <ac:picMkLst>
            <pc:docMk/>
            <pc:sldMk cId="2077717341" sldId="256"/>
            <ac:picMk id="7" creationId="{27C6C2BD-A8AD-2700-0213-A0493A830A2C}"/>
          </ac:picMkLst>
        </pc:picChg>
        <pc:picChg chg="add mod">
          <ac:chgData name="Steve Hartland" userId="fe08f65b-fffb-417a-81ad-107dbbfd43a7" providerId="ADAL" clId="{2C9C7771-A6CE-D546-9DF7-76112B16BE02}" dt="2025-03-28T15:49:03.557" v="20" actId="1076"/>
          <ac:picMkLst>
            <pc:docMk/>
            <pc:sldMk cId="2077717341" sldId="256"/>
            <ac:picMk id="9" creationId="{E68CA2BD-C243-6207-284D-B1B7DB1B1C2F}"/>
          </ac:picMkLst>
        </pc:picChg>
        <pc:picChg chg="del">
          <ac:chgData name="Steve Hartland" userId="fe08f65b-fffb-417a-81ad-107dbbfd43a7" providerId="ADAL" clId="{2C9C7771-A6CE-D546-9DF7-76112B16BE02}" dt="2025-03-28T15:48:30.811" v="12" actId="478"/>
          <ac:picMkLst>
            <pc:docMk/>
            <pc:sldMk cId="2077717341" sldId="256"/>
            <ac:picMk id="11" creationId="{0C84F44B-DDB4-C8D8-C589-0422E10209C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FD8DA7-705E-1A5D-703C-231FF7ACD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3715999" cy="1371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10807241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2978171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55" y="585350"/>
            <a:ext cx="4606256" cy="1196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8CA2BD-C243-6207-284D-B1B7DB1B1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1946" y="2113280"/>
            <a:ext cx="9713074" cy="561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EE89D9-729B-4198-B7C3-6578E360F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118</TotalTime>
  <Words>15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23</cp:revision>
  <dcterms:created xsi:type="dcterms:W3CDTF">2023-06-27T07:18:14Z</dcterms:created>
  <dcterms:modified xsi:type="dcterms:W3CDTF">2025-03-28T15:50:13Z</dcterms:modified>
</cp:coreProperties>
</file>