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heme/theme2.xml" ContentType="application/vnd.openxmlformats-officedocument.theme+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heme/theme4.xml" ContentType="application/vnd.openxmlformats-officedocument.theme+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notesSlides/notesSlide1.xml" ContentType="application/vnd.openxmlformats-officedocument.presentationml.notesSlide+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88.xml" ContentType="application/vnd.openxmlformats-officedocument.presentationml.tags+xml"/>
  <Override PartName="/ppt/tags/tag89.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notesSlides/notesSlide9.xml" ContentType="application/vnd.openxmlformats-officedocument.presentationml.notesSlide+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notesSlides/notesSlide10.xml" ContentType="application/vnd.openxmlformats-officedocument.presentationml.notesSlide+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notesSlides/notesSlide11.xml" ContentType="application/vnd.openxmlformats-officedocument.presentationml.notesSlide+xml"/>
  <Override PartName="/ppt/tags/tag101.xml" ContentType="application/vnd.openxmlformats-officedocument.presentationml.tags+xml"/>
  <Override PartName="/ppt/notesSlides/notesSlide12.xml" ContentType="application/vnd.openxmlformats-officedocument.presentationml.notesSlide+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notesSlides/notesSlide13.xml" ContentType="application/vnd.openxmlformats-officedocument.presentationml.notesSlide+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notesSlides/notesSlide14.xml" ContentType="application/vnd.openxmlformats-officedocument.presentationml.notesSlide+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notesSlides/notesSlide15.xml" ContentType="application/vnd.openxmlformats-officedocument.presentationml.notesSlide+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notesSlides/notesSlide16.xml" ContentType="application/vnd.openxmlformats-officedocument.presentationml.notesSlide+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46.xml" ContentType="application/vnd.openxmlformats-officedocument.presentationml.tags+xml"/>
  <Override PartName="/ppt/tags/tag147.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notesSlides/notesSlide27.xml" ContentType="application/vnd.openxmlformats-officedocument.presentationml.notesSlide+xml"/>
  <Override PartName="/ppt/tags/tag154.xml" ContentType="application/vnd.openxmlformats-officedocument.presentationml.tags+xml"/>
  <Override PartName="/ppt/notesSlides/notesSlide28.xml" ContentType="application/vnd.openxmlformats-officedocument.presentationml.notesSlide+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notesSlides/notesSlide32.xml" ContentType="application/vnd.openxmlformats-officedocument.presentationml.notesSlide+xml"/>
  <Override PartName="/ppt/tags/tag162.xml" ContentType="application/vnd.openxmlformats-officedocument.presentationml.tags+xml"/>
  <Override PartName="/ppt/tags/tag163.xml" ContentType="application/vnd.openxmlformats-officedocument.presentationml.tags+xml"/>
  <Override PartName="/ppt/notesSlides/notesSlide33.xml" ContentType="application/vnd.openxmlformats-officedocument.presentationml.notesSlide+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notesSlides/notesSlide34.xml" ContentType="application/vnd.openxmlformats-officedocument.presentationml.notesSlide+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tags/tag171.xml" ContentType="application/vnd.openxmlformats-officedocument.presentationml.tags+xml"/>
  <Override PartName="/ppt/tags/tag172.xml" ContentType="application/vnd.openxmlformats-officedocument.presentationml.tags+xml"/>
  <Override PartName="/ppt/notesSlides/notesSlide38.xml" ContentType="application/vnd.openxmlformats-officedocument.presentationml.notesSlide+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notesSlides/notesSlide39.xml" ContentType="application/vnd.openxmlformats-officedocument.presentationml.notesSlide+xml"/>
  <Override PartName="/ppt/tags/tag186.xml" ContentType="application/vnd.openxmlformats-officedocument.presentationml.tags+xml"/>
  <Override PartName="/ppt/tags/tag187.xml" ContentType="application/vnd.openxmlformats-officedocument.presentationml.tags+xml"/>
  <Override PartName="/ppt/notesSlides/notesSlide40.xml" ContentType="application/vnd.openxmlformats-officedocument.presentationml.notesSlide+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notesSlides/notesSlide41.xml" ContentType="application/vnd.openxmlformats-officedocument.presentationml.notesSlide+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notesSlides/notesSlide42.xml" ContentType="application/vnd.openxmlformats-officedocument.presentationml.notesSlide+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notesSlides/notesSlide43.xml" ContentType="application/vnd.openxmlformats-officedocument.presentationml.notesSlide+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notesSlides/notesSlide46.xml" ContentType="application/vnd.openxmlformats-officedocument.presentationml.notesSlide+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notesSlides/notesSlide47.xml" ContentType="application/vnd.openxmlformats-officedocument.presentationml.notesSlide+xml"/>
  <Override PartName="/ppt/tags/tag214.xml" ContentType="application/vnd.openxmlformats-officedocument.presentationml.tags+xml"/>
  <Override PartName="/ppt/tags/tag215.xml" ContentType="application/vnd.openxmlformats-officedocument.presentationml.tags+xml"/>
  <Override PartName="/ppt/notesSlides/notesSlide48.xml" ContentType="application/vnd.openxmlformats-officedocument.presentationml.notesSlide+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notesSlides/notesSlide49.xml" ContentType="application/vnd.openxmlformats-officedocument.presentationml.notesSlide+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tags/tag222.xml" ContentType="application/vnd.openxmlformats-officedocument.presentationml.tags+xml"/>
  <Override PartName="/ppt/notesSlides/notesSlide52.xml" ContentType="application/vnd.openxmlformats-officedocument.presentationml.notesSlide+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notesSlides/notesSlide53.xml" ContentType="application/vnd.openxmlformats-officedocument.presentationml.notesSlide+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notesSlides/notesSlide54.xml" ContentType="application/vnd.openxmlformats-officedocument.presentationml.notesSlide+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notesSlides/notesSlide55.xml" ContentType="application/vnd.openxmlformats-officedocument.presentationml.notesSlide+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tags/tag245.xml" ContentType="application/vnd.openxmlformats-officedocument.presentationml.tags+xml"/>
  <Override PartName="/ppt/tags/tag246.xml" ContentType="application/vnd.openxmlformats-officedocument.presentationml.tags+xml"/>
  <Override PartName="/ppt/notesSlides/notesSlide61.xml" ContentType="application/vnd.openxmlformats-officedocument.presentationml.notesSlide+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notesSlides/notesSlide64.xml" ContentType="application/vnd.openxmlformats-officedocument.presentationml.notesSlide+xml"/>
  <Override PartName="/ppt/tags/tag253.xml" ContentType="application/vnd.openxmlformats-officedocument.presentationml.tags+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5" r:id="rId4"/>
    <p:sldMasterId id="2147484076" r:id="rId5"/>
    <p:sldMasterId id="2147484056" r:id="rId6"/>
  </p:sldMasterIdLst>
  <p:notesMasterIdLst>
    <p:notesMasterId r:id="rId85"/>
  </p:notesMasterIdLst>
  <p:sldIdLst>
    <p:sldId id="2145707571" r:id="rId7"/>
    <p:sldId id="2145707575" r:id="rId8"/>
    <p:sldId id="2145707578" r:id="rId9"/>
    <p:sldId id="2145707635" r:id="rId10"/>
    <p:sldId id="2145708364" r:id="rId11"/>
    <p:sldId id="2145707577" r:id="rId12"/>
    <p:sldId id="2145707590" r:id="rId13"/>
    <p:sldId id="2145708351" r:id="rId14"/>
    <p:sldId id="2145708354" r:id="rId15"/>
    <p:sldId id="2145707591" r:id="rId16"/>
    <p:sldId id="2145707592" r:id="rId17"/>
    <p:sldId id="2145708350" r:id="rId18"/>
    <p:sldId id="2145707579" r:id="rId19"/>
    <p:sldId id="301" r:id="rId20"/>
    <p:sldId id="2145707582" r:id="rId21"/>
    <p:sldId id="2145707629" r:id="rId22"/>
    <p:sldId id="2145707630" r:id="rId23"/>
    <p:sldId id="2145707631" r:id="rId24"/>
    <p:sldId id="2145707593" r:id="rId25"/>
    <p:sldId id="2145707473" r:id="rId26"/>
    <p:sldId id="2145707594" r:id="rId27"/>
    <p:sldId id="2145708352" r:id="rId28"/>
    <p:sldId id="2145708377" r:id="rId29"/>
    <p:sldId id="2145708353" r:id="rId30"/>
    <p:sldId id="2145707621" r:id="rId31"/>
    <p:sldId id="2145707624" r:id="rId32"/>
    <p:sldId id="2145707477" r:id="rId33"/>
    <p:sldId id="2145707610" r:id="rId34"/>
    <p:sldId id="2145707611" r:id="rId35"/>
    <p:sldId id="2145707617" r:id="rId36"/>
    <p:sldId id="2145707613" r:id="rId37"/>
    <p:sldId id="2145707618" r:id="rId38"/>
    <p:sldId id="2145707580" r:id="rId39"/>
    <p:sldId id="2145707632" r:id="rId40"/>
    <p:sldId id="2145707619" r:id="rId41"/>
    <p:sldId id="2145707581" r:id="rId42"/>
    <p:sldId id="2145707620" r:id="rId43"/>
    <p:sldId id="256" r:id="rId44"/>
    <p:sldId id="2145707589" r:id="rId45"/>
    <p:sldId id="2145707766" r:id="rId46"/>
    <p:sldId id="2145708374" r:id="rId47"/>
    <p:sldId id="2145708322" r:id="rId48"/>
    <p:sldId id="2145708376" r:id="rId49"/>
    <p:sldId id="2145707587" r:id="rId50"/>
    <p:sldId id="2145707566" r:id="rId51"/>
    <p:sldId id="2145707586" r:id="rId52"/>
    <p:sldId id="2145707565" r:id="rId53"/>
    <p:sldId id="2145707567" r:id="rId54"/>
    <p:sldId id="2145707563" r:id="rId55"/>
    <p:sldId id="2145707536" r:id="rId56"/>
    <p:sldId id="2145707603" r:id="rId57"/>
    <p:sldId id="2145707623" r:id="rId58"/>
    <p:sldId id="277" r:id="rId59"/>
    <p:sldId id="283" r:id="rId60"/>
    <p:sldId id="2145707625" r:id="rId61"/>
    <p:sldId id="289" r:id="rId62"/>
    <p:sldId id="2145708363" r:id="rId63"/>
    <p:sldId id="2145707626" r:id="rId64"/>
    <p:sldId id="2145707604" r:id="rId65"/>
    <p:sldId id="2145707627" r:id="rId66"/>
    <p:sldId id="264" r:id="rId67"/>
    <p:sldId id="271" r:id="rId68"/>
    <p:sldId id="2145707558" r:id="rId69"/>
    <p:sldId id="2145707557" r:id="rId70"/>
    <p:sldId id="2145707588" r:id="rId71"/>
    <p:sldId id="2145707605" r:id="rId72"/>
    <p:sldId id="2145707606" r:id="rId73"/>
    <p:sldId id="2145707607" r:id="rId74"/>
    <p:sldId id="2145707628" r:id="rId75"/>
    <p:sldId id="2145708366" r:id="rId76"/>
    <p:sldId id="2145708358" r:id="rId77"/>
    <p:sldId id="2145707490" r:id="rId78"/>
    <p:sldId id="2145708360" r:id="rId79"/>
    <p:sldId id="2145708355" r:id="rId80"/>
    <p:sldId id="2145708357" r:id="rId81"/>
    <p:sldId id="2145707583" r:id="rId82"/>
    <p:sldId id="2145708359" r:id="rId83"/>
    <p:sldId id="2145707585" r:id="rId84"/>
  </p:sldIdLst>
  <p:sldSz cx="12192000" cy="6858000"/>
  <p:notesSz cx="6858000" cy="9144000"/>
  <p:custDataLst>
    <p:tags r:id="rId8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AF8C321-FC97-4CFC-65AE-E86B45D39BAF}" name="Nicole Reyes" initials="NR" userId="S::nicole.reyes@glueiq.com::ba281daa-f404-453c-9105-6ea5c7784fa2" providerId="AD"/>
  <p188:author id="{8DD0294B-3737-1260-9629-DF504973D225}" name="Houwer Friman" initials="" userId="S::houwer.friman@glueiq.com::66d577bd-f97f-46e0-8b22-46ece9965ea3" providerId="AD"/>
  <p188:author id="{E67B1061-AF30-1357-4744-257EE256A4AF}" name="Sydney MacDougall" initials="SM" userId="S::sydney.macdougall@glueiq.com::20683ea8-2516-4d2d-9772-312e332db89c" providerId="AD"/>
  <p188:author id="{C5219065-67C6-6BB7-F09D-9E86ECE5E903}" name="Celia Lynn" initials="CL" userId="S::celia.lynn@glueiq.com::cfbc587a-897d-449f-8dd2-92fbac064020" providerId="AD"/>
  <p188:author id="{62608285-C669-D530-5A56-136A1F334488}" name="Veronica Laguna" initials="VL" userId="S::vlaguna@azamara.com::52f3b66b-2dc7-4c09-b8f7-d32b4eb27e0c" providerId="AD"/>
  <p188:author id="{992EEA8E-6C85-C510-1A93-E348DCCA9EC8}" name="Ari Bazinsky" initials="" userId="S::ari.bazinsky@glueiq.com::6b2c403b-f198-4669-bc48-5ee5c31bd971" providerId="AD"/>
  <p188:author id="{DBC0E29D-1215-D521-62BA-B8420F987AC1}" name="Ashley Dortch" initials="AD" userId="3f7a01acf2fba3af" providerId="Windows Live"/>
  <p188:author id="{84AAE3C6-91B4-ED13-7F07-705D11817E15}" name="Jamie Shalek" initials="JS" userId="526d60471a23ee9d"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F59"/>
    <a:srgbClr val="E8E8E8"/>
    <a:srgbClr val="578AC2"/>
    <a:srgbClr val="477AB3"/>
    <a:srgbClr val="5685BD"/>
    <a:srgbClr val="568AC4"/>
    <a:srgbClr val="4472C4"/>
    <a:srgbClr val="234A5A"/>
    <a:srgbClr val="05A9C5"/>
    <a:srgbClr val="00ABC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5685" autoAdjust="0"/>
  </p:normalViewPr>
  <p:slideViewPr>
    <p:cSldViewPr snapToGrid="0">
      <p:cViewPr varScale="1">
        <p:scale>
          <a:sx n="69" d="100"/>
          <a:sy n="69" d="100"/>
        </p:scale>
        <p:origin x="1353" y="264"/>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theme" Target="theme/theme1.xml"/><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5" Type="http://schemas.openxmlformats.org/officeDocument/2006/relationships/slideMaster" Target="slideMasters/slideMaster2.xml"/><Relationship Id="rId90" Type="http://schemas.openxmlformats.org/officeDocument/2006/relationships/tableStyles" Target="tableStyles.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slide" Target="slides/slide7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slide" Target="slides/slide74.xml"/><Relationship Id="rId85"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slide" Target="slides/slide77.xml"/><Relationship Id="rId88" Type="http://schemas.openxmlformats.org/officeDocument/2006/relationships/viewProps" Target="viewProps.xml"/><Relationship Id="rId9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7" Type="http://schemas.openxmlformats.org/officeDocument/2006/relationships/slide" Target="slides/slide1.xml"/><Relationship Id="rId71" Type="http://schemas.openxmlformats.org/officeDocument/2006/relationships/slide" Target="slides/slide65.xml"/><Relationship Id="rId2" Type="http://schemas.openxmlformats.org/officeDocument/2006/relationships/customXml" Target="../customXml/item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presProps" Target="presProps.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3" Type="http://schemas.openxmlformats.org/officeDocument/2006/relationships/tags" Target="../tags/tag78.xml"/><Relationship Id="rId7" Type="http://schemas.openxmlformats.org/officeDocument/2006/relationships/tags" Target="../tags/tag82.xml"/><Relationship Id="rId2" Type="http://schemas.openxmlformats.org/officeDocument/2006/relationships/tags" Target="../tags/tag77.xml"/><Relationship Id="rId1" Type="http://schemas.openxmlformats.org/officeDocument/2006/relationships/theme" Target="../theme/theme4.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D4109F0E-5F29-4DB1-989B-C9AC2CB1F0F2}" type="datetimeFigureOut">
              <a:rPr lang="en-US" smtClean="0"/>
              <a:t>11/20/2025</a:t>
            </a:fld>
            <a:endParaRPr lang="en-US"/>
          </a:p>
        </p:txBody>
      </p:sp>
      <p:sp>
        <p:nvSpPr>
          <p:cNvPr id="4" name="Slide Image Placeholder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Notes Placeholder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141A3AF9-FA90-4FDD-B86C-27BF94F44356}" type="slidenum">
              <a:rPr lang="en-US" smtClean="0"/>
              <a:t>‹#›</a:t>
            </a:fld>
            <a:endParaRPr lang="en-US"/>
          </a:p>
        </p:txBody>
      </p:sp>
    </p:spTree>
    <p:extLst>
      <p:ext uri="{BB962C8B-B14F-4D97-AF65-F5344CB8AC3E}">
        <p14:creationId xmlns:p14="http://schemas.microsoft.com/office/powerpoint/2010/main" val="15970715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tags" Target="../tags/tag83.xml"/><Relationship Id="rId5" Type="http://schemas.openxmlformats.org/officeDocument/2006/relationships/slide" Target="../slides/slide1.xml"/><Relationship Id="rId4"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 Id="rId5" Type="http://schemas.openxmlformats.org/officeDocument/2006/relationships/slide" Target="../slides/slide14.xml"/><Relationship Id="rId4"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tags" Target="../tags/tag133.xml"/><Relationship Id="rId5" Type="http://schemas.openxmlformats.org/officeDocument/2006/relationships/slide" Target="../slides/slide20.xml"/><Relationship Id="rId4"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tags" Target="../tags/tag150.xml"/><Relationship Id="rId2" Type="http://schemas.openxmlformats.org/officeDocument/2006/relationships/tags" Target="../tags/tag149.xml"/><Relationship Id="rId1" Type="http://schemas.openxmlformats.org/officeDocument/2006/relationships/tags" Target="../tags/tag148.xml"/><Relationship Id="rId5" Type="http://schemas.openxmlformats.org/officeDocument/2006/relationships/slide" Target="../slides/slide27.xml"/><Relationship Id="rId4"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tags" Target="../tags/tag169.xml"/><Relationship Id="rId2" Type="http://schemas.openxmlformats.org/officeDocument/2006/relationships/tags" Target="../tags/tag168.xml"/><Relationship Id="rId1" Type="http://schemas.openxmlformats.org/officeDocument/2006/relationships/tags" Target="../tags/tag167.xml"/><Relationship Id="rId5" Type="http://schemas.openxmlformats.org/officeDocument/2006/relationships/slide" Target="../slides/slide40.xml"/><Relationship Id="rId4"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tags" Target="../tags/tag175.xml"/><Relationship Id="rId2" Type="http://schemas.openxmlformats.org/officeDocument/2006/relationships/tags" Target="../tags/tag174.xml"/><Relationship Id="rId1" Type="http://schemas.openxmlformats.org/officeDocument/2006/relationships/tags" Target="../tags/tag173.xml"/><Relationship Id="rId5" Type="http://schemas.openxmlformats.org/officeDocument/2006/relationships/slide" Target="../slides/slide45.xml"/><Relationship Id="rId4"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notesMaster" Target="../notesMasters/notesMaster1.xml"/><Relationship Id="rId2" Type="http://schemas.openxmlformats.org/officeDocument/2006/relationships/tags" Target="../tags/tag89.xml"/><Relationship Id="rId1" Type="http://schemas.openxmlformats.org/officeDocument/2006/relationships/tags" Target="../tags/tag88.xml"/><Relationship Id="rId4" Type="http://schemas.openxmlformats.org/officeDocument/2006/relationships/slide" Target="../slides/slide8.xml"/></Relationships>
</file>

<file path=ppt/notesSlides/_rels/notesSlide40.xml.rels><?xml version="1.0" encoding="UTF-8" standalone="yes"?>
<Relationships xmlns="http://schemas.openxmlformats.org/package/2006/relationships"><Relationship Id="rId3" Type="http://schemas.openxmlformats.org/officeDocument/2006/relationships/tags" Target="../tags/tag190.xml"/><Relationship Id="rId2" Type="http://schemas.openxmlformats.org/officeDocument/2006/relationships/tags" Target="../tags/tag189.xml"/><Relationship Id="rId1" Type="http://schemas.openxmlformats.org/officeDocument/2006/relationships/tags" Target="../tags/tag188.xml"/><Relationship Id="rId5" Type="http://schemas.openxmlformats.org/officeDocument/2006/relationships/slide" Target="../slides/slide47.xml"/><Relationship Id="rId4"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tags" Target="../tags/tag195.xml"/><Relationship Id="rId2" Type="http://schemas.openxmlformats.org/officeDocument/2006/relationships/tags" Target="../tags/tag194.xml"/><Relationship Id="rId1" Type="http://schemas.openxmlformats.org/officeDocument/2006/relationships/tags" Target="../tags/tag193.xml"/><Relationship Id="rId5" Type="http://schemas.openxmlformats.org/officeDocument/2006/relationships/slide" Target="../slides/slide48.xml"/><Relationship Id="rId4"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tags" Target="../tags/tag200.xml"/><Relationship Id="rId2" Type="http://schemas.openxmlformats.org/officeDocument/2006/relationships/tags" Target="../tags/tag199.xml"/><Relationship Id="rId1" Type="http://schemas.openxmlformats.org/officeDocument/2006/relationships/tags" Target="../tags/tag198.xml"/><Relationship Id="rId5" Type="http://schemas.openxmlformats.org/officeDocument/2006/relationships/slide" Target="../slides/slide49.xml"/><Relationship Id="rId4"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tags" Target="../tags/tag205.xml"/><Relationship Id="rId2" Type="http://schemas.openxmlformats.org/officeDocument/2006/relationships/tags" Target="../tags/tag204.xml"/><Relationship Id="rId1" Type="http://schemas.openxmlformats.org/officeDocument/2006/relationships/tags" Target="../tags/tag203.xml"/><Relationship Id="rId5" Type="http://schemas.openxmlformats.org/officeDocument/2006/relationships/slide" Target="../slides/slide50.xml"/><Relationship Id="rId4"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tags" Target="../tags/tag208.xml"/><Relationship Id="rId2" Type="http://schemas.openxmlformats.org/officeDocument/2006/relationships/tags" Target="../tags/tag207.xml"/><Relationship Id="rId1" Type="http://schemas.openxmlformats.org/officeDocument/2006/relationships/tags" Target="../tags/tag206.xml"/><Relationship Id="rId5" Type="http://schemas.openxmlformats.org/officeDocument/2006/relationships/slide" Target="../slides/slide53.xml"/><Relationship Id="rId4"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tags" Target="../tags/tag213.xml"/><Relationship Id="rId2" Type="http://schemas.openxmlformats.org/officeDocument/2006/relationships/tags" Target="../tags/tag212.xml"/><Relationship Id="rId1" Type="http://schemas.openxmlformats.org/officeDocument/2006/relationships/tags" Target="../tags/tag211.xml"/><Relationship Id="rId5" Type="http://schemas.openxmlformats.org/officeDocument/2006/relationships/slide" Target="../slides/slide54.xml"/><Relationship Id="rId4"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tags" Target="../tags/tag218.xml"/><Relationship Id="rId2" Type="http://schemas.openxmlformats.org/officeDocument/2006/relationships/tags" Target="../tags/tag217.xml"/><Relationship Id="rId1" Type="http://schemas.openxmlformats.org/officeDocument/2006/relationships/tags" Target="../tags/tag216.xml"/><Relationship Id="rId5" Type="http://schemas.openxmlformats.org/officeDocument/2006/relationships/slide" Target="../slides/slide56.xml"/><Relationship Id="rId4"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3" Type="http://schemas.openxmlformats.org/officeDocument/2006/relationships/tags" Target="../tags/tag221.xml"/><Relationship Id="rId2" Type="http://schemas.openxmlformats.org/officeDocument/2006/relationships/tags" Target="../tags/tag220.xml"/><Relationship Id="rId1" Type="http://schemas.openxmlformats.org/officeDocument/2006/relationships/tags" Target="../tags/tag219.xml"/><Relationship Id="rId5" Type="http://schemas.openxmlformats.org/officeDocument/2006/relationships/slide" Target="../slides/slide57.xml"/><Relationship Id="rId4"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3" Type="http://schemas.openxmlformats.org/officeDocument/2006/relationships/tags" Target="../tags/tag232.xml"/><Relationship Id="rId2" Type="http://schemas.openxmlformats.org/officeDocument/2006/relationships/tags" Target="../tags/tag231.xml"/><Relationship Id="rId1" Type="http://schemas.openxmlformats.org/officeDocument/2006/relationships/tags" Target="../tags/tag230.xml"/><Relationship Id="rId5" Type="http://schemas.openxmlformats.org/officeDocument/2006/relationships/slide" Target="../slides/slide61.xml"/><Relationship Id="rId4"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3" Type="http://schemas.openxmlformats.org/officeDocument/2006/relationships/tags" Target="../tags/tag238.xml"/><Relationship Id="rId2" Type="http://schemas.openxmlformats.org/officeDocument/2006/relationships/tags" Target="../tags/tag237.xml"/><Relationship Id="rId1" Type="http://schemas.openxmlformats.org/officeDocument/2006/relationships/tags" Target="../tags/tag236.xml"/><Relationship Id="rId5" Type="http://schemas.openxmlformats.org/officeDocument/2006/relationships/slide" Target="../slides/slide63.xml"/><Relationship Id="rId4"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3" Type="http://schemas.openxmlformats.org/officeDocument/2006/relationships/tags" Target="../tags/tag243.xml"/><Relationship Id="rId2" Type="http://schemas.openxmlformats.org/officeDocument/2006/relationships/tags" Target="../tags/tag242.xml"/><Relationship Id="rId1" Type="http://schemas.openxmlformats.org/officeDocument/2006/relationships/tags" Target="../tags/tag241.xml"/><Relationship Id="rId5" Type="http://schemas.openxmlformats.org/officeDocument/2006/relationships/slide" Target="../slides/slide64.xml"/><Relationship Id="rId4"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3" Type="http://schemas.openxmlformats.org/officeDocument/2006/relationships/tags" Target="../tags/tag249.xml"/><Relationship Id="rId2" Type="http://schemas.openxmlformats.org/officeDocument/2006/relationships/tags" Target="../tags/tag248.xml"/><Relationship Id="rId1" Type="http://schemas.openxmlformats.org/officeDocument/2006/relationships/tags" Target="../tags/tag247.xml"/><Relationship Id="rId5" Type="http://schemas.openxmlformats.org/officeDocument/2006/relationships/slide" Target="../slides/slide72.xml"/><Relationship Id="rId4"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r>
              <a:rPr lang="en-US" b="1"/>
              <a:t>BRAND POSITIONING STATEMENT:</a:t>
            </a:r>
          </a:p>
          <a:p>
            <a:r>
              <a:rPr lang="en-US"/>
              <a:t>Azamara lets explorers immerse themselves into cultures and locales at a more relaxed pace, discovering destinations by day and night, resulting in a richer, more fulfilling small-cruise experience. </a:t>
            </a:r>
          </a:p>
          <a:p>
            <a:endParaRPr lang="en-US"/>
          </a:p>
        </p:txBody>
      </p:sp>
      <p:sp>
        <p:nvSpPr>
          <p:cNvPr id="4" name="Slide Number Placeholder 3"/>
          <p:cNvSpPr>
            <a:spLocks noGrp="1"/>
          </p:cNvSpPr>
          <p:nvPr>
            <p:ph type="sldNum" sz="quarter" idx="5"/>
            <p:custDataLst>
              <p:tags r:id="rId3"/>
            </p:custDataLst>
          </p:nvPr>
        </p:nvSpPr>
        <p:spPr/>
        <p:txBody>
          <a:bodyPr/>
          <a:lstStyle/>
          <a:p>
            <a:fld id="{C27EDD7C-2CD4-DF46-B0AA-D9BA60CBB4A6}" type="slidenum">
              <a:rPr lang="en-US" smtClean="0"/>
              <a:t>1</a:t>
            </a:fld>
            <a:endParaRPr lang="en-US"/>
          </a:p>
        </p:txBody>
      </p:sp>
    </p:spTree>
    <p:extLst>
      <p:ext uri="{BB962C8B-B14F-4D97-AF65-F5344CB8AC3E}">
        <p14:creationId xmlns:p14="http://schemas.microsoft.com/office/powerpoint/2010/main" val="20217404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r>
              <a:rPr lang="en-US"/>
              <a:t>The best way to see these destinations is aboard our four intimate-style ships. Our smaller ships provide an enormous advantage, affording you the opportunity to sail where larger ships simply cannot reach.  With a host of inclusive amenities, and thoughtfully appointed staterooms, our ships are designed to enhance your journey, with a touch of luxury and all the comforts that experienced travelers expect and enjoy. </a:t>
            </a:r>
          </a:p>
          <a:p>
            <a:r>
              <a:rPr lang="en-US"/>
              <a:t>  </a:t>
            </a:r>
          </a:p>
        </p:txBody>
      </p:sp>
      <p:sp>
        <p:nvSpPr>
          <p:cNvPr id="4" name="Slide Number Placeholder 3"/>
          <p:cNvSpPr>
            <a:spLocks noGrp="1"/>
          </p:cNvSpPr>
          <p:nvPr>
            <p:ph type="sldNum" sz="quarter" idx="5"/>
            <p:custDataLst>
              <p:tags r:id="rId3"/>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27EDD7C-2CD4-DF46-B0AA-D9BA60CBB4A6}" type="slidenum">
              <a:rPr kumimoji="0" lang="en-US" sz="1200" b="0" i="0" u="none" strike="noStrike" kern="1200" cap="none" spc="0" normalizeH="0" baseline="0" noProof="0" smtClean="0">
                <a:ln>
                  <a:noFill/>
                </a:ln>
                <a:solidFill>
                  <a:prstClr val="black"/>
                </a:solidFill>
                <a:effectLst/>
                <a:uLnTx/>
                <a:uFillTx/>
                <a:latin typeface="Calibri"/>
                <a:ea typeface="+mn-ea"/>
                <a:cs typeface="Arial"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a:ea typeface="+mn-ea"/>
              <a:cs typeface="Arial" pitchFamily="34" charset="0"/>
            </a:endParaRPr>
          </a:p>
        </p:txBody>
      </p:sp>
    </p:spTree>
    <p:extLst>
      <p:ext uri="{BB962C8B-B14F-4D97-AF65-F5344CB8AC3E}">
        <p14:creationId xmlns:p14="http://schemas.microsoft.com/office/powerpoint/2010/main" val="11174822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Whichever sailing you select, our Always Azamara offerings are entirely complimentary, including a wide selection of dining, spirits, wine and beer; Signature </a:t>
            </a:r>
            <a:r>
              <a:rPr lang="en-US" err="1"/>
              <a:t>AzAmazing</a:t>
            </a:r>
            <a:r>
              <a:rPr lang="en-US"/>
              <a:t> Evenings, unlimited self-service laundry; and tips and gratuities. </a:t>
            </a:r>
          </a:p>
          <a:p>
            <a:endParaRPr lang="en-US"/>
          </a:p>
          <a:p>
            <a:r>
              <a:rPr lang="en-US"/>
              <a:t>Additionally, Azamara offers exclusive small port access for less crowds, unique and iconic destinations for seasoned travelers, plus overnights, late nights and extended destination days so guests can truly immerse themselves in their favorite locations. </a:t>
            </a:r>
          </a:p>
          <a:p>
            <a:endParaRPr lang="en-US"/>
          </a:p>
          <a:p>
            <a:endParaRPr lang="en-US"/>
          </a:p>
        </p:txBody>
      </p:sp>
      <p:sp>
        <p:nvSpPr>
          <p:cNvPr id="4" name="Slide Number Placeholder 3"/>
          <p:cNvSpPr>
            <a:spLocks noGrp="1"/>
          </p:cNvSpPr>
          <p:nvPr>
            <p:ph type="sldNum" sz="quarter" idx="5"/>
          </p:nvPr>
        </p:nvSpPr>
        <p:spPr/>
        <p:txBody>
          <a:bodyPr/>
          <a:lstStyle/>
          <a:p>
            <a:fld id="{141A3AF9-FA90-4FDD-B86C-27BF94F44356}" type="slidenum">
              <a:rPr lang="en-US" smtClean="0"/>
              <a:t>15</a:t>
            </a:fld>
            <a:endParaRPr lang="en-US"/>
          </a:p>
        </p:txBody>
      </p:sp>
    </p:spTree>
    <p:extLst>
      <p:ext uri="{BB962C8B-B14F-4D97-AF65-F5344CB8AC3E}">
        <p14:creationId xmlns:p14="http://schemas.microsoft.com/office/powerpoint/2010/main" val="37629247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Extended Destination days are days when you’ll have 10 or more hours in port to explore at your own pace. Whether that means learning about the local culture at a museum, savoring the tradition cuisine of the region, or taking in the architecture as you stroll through charming streets—you’ll have more than enough time to do it all. </a:t>
            </a:r>
          </a:p>
          <a:p>
            <a:endParaRPr lang="en-US">
              <a:cs typeface="Calibri"/>
            </a:endParaRPr>
          </a:p>
          <a:p>
            <a:endParaRPr lang="en-US"/>
          </a:p>
        </p:txBody>
      </p:sp>
      <p:sp>
        <p:nvSpPr>
          <p:cNvPr id="4" name="Slide Number Placeholder 3"/>
          <p:cNvSpPr>
            <a:spLocks noGrp="1"/>
          </p:cNvSpPr>
          <p:nvPr>
            <p:ph type="sldNum" sz="quarter" idx="5"/>
          </p:nvPr>
        </p:nvSpPr>
        <p:spPr/>
        <p:txBody>
          <a:bodyPr/>
          <a:lstStyle/>
          <a:p>
            <a:fld id="{141A3AF9-FA90-4FDD-B86C-27BF94F44356}" type="slidenum">
              <a:rPr lang="en-US" smtClean="0"/>
              <a:t>16</a:t>
            </a:fld>
            <a:endParaRPr lang="en-US"/>
          </a:p>
        </p:txBody>
      </p:sp>
    </p:spTree>
    <p:extLst>
      <p:ext uri="{BB962C8B-B14F-4D97-AF65-F5344CB8AC3E}">
        <p14:creationId xmlns:p14="http://schemas.microsoft.com/office/powerpoint/2010/main" val="18875663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a:solidFill>
                  <a:srgbClr val="636466"/>
                </a:solidFill>
                <a:effectLst/>
              </a:rPr>
              <a:t>With more late departures and overnight stays than other cruise lines, you’ll see destinations come to life after dark and experience exciting cities in a whole new light. At Azamara, we don’t consider it a late night stay unless it 8 PM or later. If more time is warranted in a particular port, we will overnight for a night or two to ensure that you have all the time you need to truly discover well beyond the initial layers of the destination. </a:t>
            </a:r>
            <a:endParaRPr lang="en-US">
              <a:solidFill>
                <a:srgbClr val="636466"/>
              </a:solidFill>
            </a:endParaRPr>
          </a:p>
          <a:p>
            <a:pPr algn="l"/>
            <a:endParaRPr lang="en-US" b="0" i="0">
              <a:solidFill>
                <a:srgbClr val="636466"/>
              </a:solidFill>
              <a:effectLst/>
              <a:latin typeface="Biotif-Regular" panose="00000500000000000000" pitchFamily="50" charset="0"/>
            </a:endParaRPr>
          </a:p>
          <a:p>
            <a:endParaRPr lang="en-US"/>
          </a:p>
        </p:txBody>
      </p:sp>
      <p:sp>
        <p:nvSpPr>
          <p:cNvPr id="4" name="Slide Number Placeholder 3"/>
          <p:cNvSpPr>
            <a:spLocks noGrp="1"/>
          </p:cNvSpPr>
          <p:nvPr>
            <p:ph type="sldNum" sz="quarter" idx="5"/>
          </p:nvPr>
        </p:nvSpPr>
        <p:spPr/>
        <p:txBody>
          <a:bodyPr/>
          <a:lstStyle/>
          <a:p>
            <a:fld id="{141A3AF9-FA90-4FDD-B86C-27BF94F44356}" type="slidenum">
              <a:rPr lang="en-US" smtClean="0"/>
              <a:t>17</a:t>
            </a:fld>
            <a:endParaRPr lang="en-US"/>
          </a:p>
        </p:txBody>
      </p:sp>
    </p:spTree>
    <p:extLst>
      <p:ext uri="{BB962C8B-B14F-4D97-AF65-F5344CB8AC3E}">
        <p14:creationId xmlns:p14="http://schemas.microsoft.com/office/powerpoint/2010/main" val="3282662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Rather than having to dock in La Rochelle and coach guests in and out of Bordeaux, our beautiful, intimate ships can take you right onto the Gironde Estuary and dock right in the city center!</a:t>
            </a:r>
          </a:p>
          <a:p>
            <a:endParaRPr lang="en-US"/>
          </a:p>
        </p:txBody>
      </p:sp>
      <p:sp>
        <p:nvSpPr>
          <p:cNvPr id="4" name="Slide Number Placeholder 3"/>
          <p:cNvSpPr>
            <a:spLocks noGrp="1"/>
          </p:cNvSpPr>
          <p:nvPr>
            <p:ph type="sldNum" sz="quarter" idx="5"/>
          </p:nvPr>
        </p:nvSpPr>
        <p:spPr/>
        <p:txBody>
          <a:bodyPr/>
          <a:lstStyle/>
          <a:p>
            <a:fld id="{141A3AF9-FA90-4FDD-B86C-27BF94F44356}" type="slidenum">
              <a:rPr lang="en-US" smtClean="0"/>
              <a:t>18</a:t>
            </a:fld>
            <a:endParaRPr lang="en-US"/>
          </a:p>
        </p:txBody>
      </p:sp>
    </p:spTree>
    <p:extLst>
      <p:ext uri="{BB962C8B-B14F-4D97-AF65-F5344CB8AC3E}">
        <p14:creationId xmlns:p14="http://schemas.microsoft.com/office/powerpoint/2010/main" val="40930817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cs typeface="Calibri"/>
              </a:rPr>
              <a:t>Rather than having to dock in La Rochelle and coach guests in and out of Bordeaux, our beautiful, intimate ships can take you right onto the Gironde Estuary and dock right in the city center!</a:t>
            </a:r>
          </a:p>
          <a:p>
            <a:endParaRPr lang="en-US"/>
          </a:p>
        </p:txBody>
      </p:sp>
      <p:sp>
        <p:nvSpPr>
          <p:cNvPr id="4" name="Slide Number Placeholder 3"/>
          <p:cNvSpPr>
            <a:spLocks noGrp="1"/>
          </p:cNvSpPr>
          <p:nvPr>
            <p:ph type="sldNum" sz="quarter" idx="5"/>
          </p:nvPr>
        </p:nvSpPr>
        <p:spPr/>
        <p:txBody>
          <a:bodyPr/>
          <a:lstStyle/>
          <a:p>
            <a:fld id="{141A3AF9-FA90-4FDD-B86C-27BF94F44356}" type="slidenum">
              <a:rPr lang="en-US" smtClean="0"/>
              <a:t>19</a:t>
            </a:fld>
            <a:endParaRPr lang="en-US"/>
          </a:p>
        </p:txBody>
      </p:sp>
    </p:spTree>
    <p:extLst>
      <p:ext uri="{BB962C8B-B14F-4D97-AF65-F5344CB8AC3E}">
        <p14:creationId xmlns:p14="http://schemas.microsoft.com/office/powerpoint/2010/main" val="12819890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r>
              <a:rPr lang="en-US">
                <a:solidFill>
                  <a:srgbClr val="636466"/>
                </a:solidFill>
              </a:rPr>
              <a:t>As with Bordeaux, our ships will take passengers right to the city center of Seville, Spain so guests can experience more of the immersive culture they expect from Azamara. </a:t>
            </a:r>
            <a:endParaRPr lang="en-US"/>
          </a:p>
        </p:txBody>
      </p:sp>
      <p:sp>
        <p:nvSpPr>
          <p:cNvPr id="4" name="Slide Number Placeholder 3"/>
          <p:cNvSpPr>
            <a:spLocks noGrp="1"/>
          </p:cNvSpPr>
          <p:nvPr>
            <p:ph type="sldNum" sz="quarter" idx="5"/>
            <p:custDataLst>
              <p:tags r:id="rId3"/>
            </p:custDataLst>
          </p:nvPr>
        </p:nvSpPr>
        <p:spPr/>
        <p:txBody>
          <a:bodyPr/>
          <a:lstStyle/>
          <a:p>
            <a:fld id="{C27EDD7C-2CD4-DF46-B0AA-D9BA60CBB4A6}" type="slidenum">
              <a:rPr lang="en-US" smtClean="0"/>
              <a:t>20</a:t>
            </a:fld>
            <a:endParaRPr lang="en-US"/>
          </a:p>
        </p:txBody>
      </p:sp>
    </p:spTree>
    <p:extLst>
      <p:ext uri="{BB962C8B-B14F-4D97-AF65-F5344CB8AC3E}">
        <p14:creationId xmlns:p14="http://schemas.microsoft.com/office/powerpoint/2010/main" val="33622733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a:rPr>
              <a:t>As with Bordeaux, our ships will take passengers right to the city center of Seville, Spain so guests can experience more of the </a:t>
            </a:r>
            <a:r>
              <a:rPr lang="en-US" dirty="0" err="1">
                <a:cs typeface="Calibri"/>
              </a:rPr>
              <a:t>immerive</a:t>
            </a:r>
            <a:r>
              <a:rPr lang="en-US" dirty="0">
                <a:cs typeface="Calibri"/>
              </a:rPr>
              <a:t> culture they expect from Azamara. </a:t>
            </a:r>
          </a:p>
          <a:p>
            <a:r>
              <a:rPr lang="en-US" dirty="0"/>
              <a:t>Azamara’s small ships offer a rare and unforgettable opportunity to sail directly into the heart of Seville—a privilege few cruise lines can match. Thanks to our ship size and nimble access, we dock right in the city center along the Guadalquivir River, just steps from Seville’s iconic landmarks.</a:t>
            </a:r>
          </a:p>
          <a:p>
            <a:r>
              <a:rPr lang="en-US" dirty="0"/>
              <a:t>Guests can walk off the ship and immediately immerse themselves in the city’s vibrant culture, from flamenco rhythms and Moorish architecture to tapas bars and sun-drenched plazas. The majestic </a:t>
            </a:r>
            <a:r>
              <a:rPr lang="en-US" b="1" dirty="0"/>
              <a:t>Seville Cathedral</a:t>
            </a:r>
            <a:r>
              <a:rPr lang="en-US" dirty="0"/>
              <a:t>, the </a:t>
            </a:r>
            <a:r>
              <a:rPr lang="en-US" b="1" dirty="0" err="1"/>
              <a:t>Alcázar</a:t>
            </a:r>
            <a:r>
              <a:rPr lang="en-US" b="1" dirty="0"/>
              <a:t> Palace</a:t>
            </a:r>
            <a:r>
              <a:rPr lang="en-US" dirty="0"/>
              <a:t>, and the charming </a:t>
            </a:r>
            <a:r>
              <a:rPr lang="en-US" b="1" dirty="0"/>
              <a:t>Barrio Santa Cruz</a:t>
            </a:r>
            <a:r>
              <a:rPr lang="en-US" dirty="0"/>
              <a:t> are all within easy reach—no long transfers, no tour buses, just pure immersion.</a:t>
            </a:r>
          </a:p>
          <a:p>
            <a:r>
              <a:rPr lang="en-US" dirty="0"/>
              <a:t>This seamless access transforms a port call into a full cultural experience, making Seville one of Azamara’s most treasured destinations. It’s not just a stop—it’s a story waiting to unfold.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Calibri"/>
            </a:endParaRPr>
          </a:p>
          <a:p>
            <a:endParaRPr lang="en-US" dirty="0"/>
          </a:p>
        </p:txBody>
      </p:sp>
      <p:sp>
        <p:nvSpPr>
          <p:cNvPr id="4" name="Slide Number Placeholder 3"/>
          <p:cNvSpPr>
            <a:spLocks noGrp="1"/>
          </p:cNvSpPr>
          <p:nvPr>
            <p:ph type="sldNum" sz="quarter" idx="5"/>
          </p:nvPr>
        </p:nvSpPr>
        <p:spPr/>
        <p:txBody>
          <a:bodyPr/>
          <a:lstStyle/>
          <a:p>
            <a:fld id="{141A3AF9-FA90-4FDD-B86C-27BF94F44356}" type="slidenum">
              <a:rPr lang="en-US" smtClean="0"/>
              <a:t>21</a:t>
            </a:fld>
            <a:endParaRPr lang="en-US"/>
          </a:p>
        </p:txBody>
      </p:sp>
    </p:spTree>
    <p:extLst>
      <p:ext uri="{BB962C8B-B14F-4D97-AF65-F5344CB8AC3E}">
        <p14:creationId xmlns:p14="http://schemas.microsoft.com/office/powerpoint/2010/main" val="22709155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Azamara beats the competition with more Late Nights and Late Night and Overnights combined.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1A3AF9-FA90-4FDD-B86C-27BF94F44356}" type="slidenum">
              <a:rPr kumimoji="0" lang="en-US" sz="1200" b="0" i="0" u="none" strike="noStrike" kern="1200" cap="none" spc="0" normalizeH="0" baseline="0" noProof="0" smtClean="0">
                <a:ln>
                  <a:noFill/>
                </a:ln>
                <a:solidFill>
                  <a:prstClr val="black"/>
                </a:solidFill>
                <a:effectLst/>
                <a:uLnTx/>
                <a:uFillTx/>
                <a:latin typeface="Calibri"/>
                <a:cs typeface="Arial"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a:cs typeface="Arial" pitchFamily="34" charset="0"/>
            </a:endParaRPr>
          </a:p>
        </p:txBody>
      </p:sp>
    </p:spTree>
    <p:extLst>
      <p:ext uri="{BB962C8B-B14F-4D97-AF65-F5344CB8AC3E}">
        <p14:creationId xmlns:p14="http://schemas.microsoft.com/office/powerpoint/2010/main" val="7952063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3C12E4-33FB-7623-F1BF-018DF276994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F19120A-60EF-B86B-7CA0-0F3DE405BE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BE5777D-CC8F-1F54-FF97-34951D77C278}"/>
              </a:ext>
            </a:extLst>
          </p:cNvPr>
          <p:cNvSpPr>
            <a:spLocks noGrp="1"/>
          </p:cNvSpPr>
          <p:nvPr>
            <p:ph type="body" idx="1"/>
          </p:nvPr>
        </p:nvSpPr>
        <p:spPr/>
        <p:txBody>
          <a:bodyPr/>
          <a:lstStyle/>
          <a:p>
            <a:r>
              <a:rPr lang="en-US"/>
              <a:t>Azamara beats the competition with more Late Nights and Late Night and Overnights combined.</a:t>
            </a:r>
          </a:p>
        </p:txBody>
      </p:sp>
      <p:sp>
        <p:nvSpPr>
          <p:cNvPr id="4" name="Slide Number Placeholder 3">
            <a:extLst>
              <a:ext uri="{FF2B5EF4-FFF2-40B4-BE49-F238E27FC236}">
                <a16:creationId xmlns:a16="http://schemas.microsoft.com/office/drawing/2014/main" id="{DC4ADFDA-9A11-D607-FBF0-0863BC93758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1A3AF9-FA90-4FDD-B86C-27BF94F44356}" type="slidenum">
              <a:rPr kumimoji="0" lang="en-US" sz="1200" b="0" i="0" u="none" strike="noStrike" kern="1200" cap="none" spc="0" normalizeH="0" baseline="0" noProof="0" smtClean="0">
                <a:ln>
                  <a:noFill/>
                </a:ln>
                <a:solidFill>
                  <a:prstClr val="black"/>
                </a:solidFill>
                <a:effectLst/>
                <a:uLnTx/>
                <a:uFillTx/>
                <a:latin typeface="Calibri"/>
                <a:cs typeface="Arial"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a:cs typeface="Arial" pitchFamily="34" charset="0"/>
            </a:endParaRPr>
          </a:p>
        </p:txBody>
      </p:sp>
    </p:spTree>
    <p:extLst>
      <p:ext uri="{BB962C8B-B14F-4D97-AF65-F5344CB8AC3E}">
        <p14:creationId xmlns:p14="http://schemas.microsoft.com/office/powerpoint/2010/main" val="31663420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We are immensely proud of the recognition we've received over the past years, reflecting our commitment to excellence in the cruise industry. For example, being acknowledged as the winner of the </a:t>
            </a:r>
            <a:r>
              <a:rPr lang="en-US" b="1"/>
              <a:t>2024 Travel Weekly Readers Choice Awards</a:t>
            </a:r>
            <a:r>
              <a:rPr lang="en-US"/>
              <a:t> for having the Most Unique Itineraries showcases our commitment to offering voyages that stand out and provide unparalleled travel experiences. These accolades reaffirm our dedication to providing unique, high-quality, and luxurious cruise experiences for our guests.</a:t>
            </a:r>
          </a:p>
        </p:txBody>
      </p:sp>
      <p:sp>
        <p:nvSpPr>
          <p:cNvPr id="4" name="Slide Number Placeholder 3"/>
          <p:cNvSpPr>
            <a:spLocks noGrp="1"/>
          </p:cNvSpPr>
          <p:nvPr>
            <p:ph type="sldNum" sz="quarter" idx="5"/>
          </p:nvPr>
        </p:nvSpPr>
        <p:spPr/>
        <p:txBody>
          <a:bodyPr/>
          <a:lstStyle/>
          <a:p>
            <a:fld id="{141A3AF9-FA90-4FDD-B86C-27BF94F44356}" type="slidenum">
              <a:rPr lang="en-US" smtClean="0"/>
              <a:t>5</a:t>
            </a:fld>
            <a:endParaRPr lang="en-US"/>
          </a:p>
        </p:txBody>
      </p:sp>
    </p:spTree>
    <p:extLst>
      <p:ext uri="{BB962C8B-B14F-4D97-AF65-F5344CB8AC3E}">
        <p14:creationId xmlns:p14="http://schemas.microsoft.com/office/powerpoint/2010/main" val="23143686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With Azamara Cruises, the difference is night and day.  Getting up close to the destination docking in city centers, staying late into the night or overnight, and giving guests more time in port to just relax, never rushed.</a:t>
            </a:r>
          </a:p>
        </p:txBody>
      </p:sp>
      <p:sp>
        <p:nvSpPr>
          <p:cNvPr id="4" name="Slide Number Placeholder 3"/>
          <p:cNvSpPr>
            <a:spLocks noGrp="1"/>
          </p:cNvSpPr>
          <p:nvPr>
            <p:ph type="sldNum" sz="quarter" idx="5"/>
          </p:nvPr>
        </p:nvSpPr>
        <p:spPr/>
        <p:txBody>
          <a:bodyPr/>
          <a:lstStyle/>
          <a:p>
            <a:fld id="{141A3AF9-FA90-4FDD-B86C-27BF94F44356}" type="slidenum">
              <a:rPr lang="en-US" smtClean="0"/>
              <a:t>24</a:t>
            </a:fld>
            <a:endParaRPr lang="en-US"/>
          </a:p>
        </p:txBody>
      </p:sp>
    </p:spTree>
    <p:extLst>
      <p:ext uri="{BB962C8B-B14F-4D97-AF65-F5344CB8AC3E}">
        <p14:creationId xmlns:p14="http://schemas.microsoft.com/office/powerpoint/2010/main" val="17984140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a:cs typeface="Calibri"/>
              </a:rPr>
              <a:t>An Azamara® voyage takes you to the world’s most awe-inspiring destinations and gives you more time to enjoy them, by day and by night. </a:t>
            </a:r>
          </a:p>
          <a:p>
            <a:pPr>
              <a:defRPr/>
            </a:pPr>
            <a:r>
              <a:rPr lang="en-US">
                <a:cs typeface="Calibri"/>
              </a:rPr>
              <a:t>Our Destination Immersion experiences give guests opportunities to dive deeper into the culture, customs, cuisine and traditions of a place and its people both on shore and aboard the ship. </a:t>
            </a:r>
          </a:p>
          <a:p>
            <a:pPr>
              <a:defRPr/>
            </a:pPr>
            <a:endParaRPr lang="en-US"/>
          </a:p>
          <a:p>
            <a:pPr>
              <a:defRPr/>
            </a:pPr>
            <a:r>
              <a:rPr lang="en-US">
                <a:cs typeface="Calibri"/>
              </a:rPr>
              <a:t>AZAMAZING EVENINGS</a:t>
            </a:r>
          </a:p>
          <a:p>
            <a:pPr>
              <a:defRPr/>
            </a:pPr>
            <a:r>
              <a:rPr lang="en-US">
                <a:cs typeface="Calibri"/>
              </a:rPr>
              <a:t>Our </a:t>
            </a:r>
            <a:r>
              <a:rPr lang="en-US" err="1">
                <a:cs typeface="Calibri"/>
              </a:rPr>
              <a:t>AzAmazing</a:t>
            </a:r>
            <a:r>
              <a:rPr lang="en-US">
                <a:cs typeface="Calibri"/>
              </a:rPr>
              <a:t> Evenings take travel experiences to a whole new level. These intimate, tailor-made events capture a unique snapshot of your destination and treat you to a memorable and exclusive experience that enriches and entertains at the same time. </a:t>
            </a:r>
            <a:r>
              <a:rPr lang="en-US" err="1">
                <a:cs typeface="Calibri"/>
              </a:rPr>
              <a:t>AzAmazing</a:t>
            </a:r>
            <a:r>
              <a:rPr lang="en-US">
                <a:cs typeface="Calibri"/>
              </a:rPr>
              <a:t> Evenings are complimentary and available for all Azamara guests on most sailings of seven nights or longer. </a:t>
            </a:r>
          </a:p>
          <a:p>
            <a:pPr>
              <a:defRPr/>
            </a:pPr>
            <a:endParaRPr lang="en-US"/>
          </a:p>
          <a:p>
            <a:pPr>
              <a:defRPr/>
            </a:pPr>
            <a:r>
              <a:rPr lang="en-US">
                <a:cs typeface="Calibri"/>
              </a:rPr>
              <a:t>AZAMARA ASHORE</a:t>
            </a:r>
          </a:p>
          <a:p>
            <a:pPr>
              <a:defRPr/>
            </a:pPr>
            <a:r>
              <a:rPr lang="en-US">
                <a:cs typeface="Calibri"/>
              </a:rPr>
              <a:t>We show guests each destination through the lens of a local. We even offer a portfolio of pre- and post-sailing land explorations, overnights and experiential shore excursions to enhance your trip and give them more meaningful connections to the places you’re visiting. </a:t>
            </a:r>
          </a:p>
          <a:p>
            <a:pPr>
              <a:defRPr/>
            </a:pPr>
            <a:endParaRPr lang="en-US"/>
          </a:p>
          <a:p>
            <a:pPr marL="0" marR="0" lvl="0" indent="0" algn="l" defTabSz="914400">
              <a:lnSpc>
                <a:spcPct val="100000"/>
              </a:lnSpc>
              <a:spcBef>
                <a:spcPct val="0"/>
              </a:spcBef>
              <a:spcAft>
                <a:spcPct val="0"/>
              </a:spcAft>
              <a:buClrTx/>
              <a:buSzTx/>
              <a:buFontTx/>
              <a:buNone/>
              <a:tabLst/>
              <a:defRPr/>
            </a:pPr>
            <a:endParaRPr lang="en-US">
              <a:cs typeface="Calibri"/>
            </a:endParaRPr>
          </a:p>
          <a:p>
            <a:pPr marL="0" marR="0" lvl="0" indent="0" algn="l" defTabSz="914400" rtl="0" eaLnBrk="1" fontAlgn="auto" latinLnBrk="0" hangingPunct="1">
              <a:lnSpc>
                <a:spcPct val="100000"/>
              </a:lnSpc>
              <a:spcBef>
                <a:spcPct val="0"/>
              </a:spcBef>
              <a:spcAft>
                <a:spcPct val="0"/>
              </a:spcAft>
              <a:buClrTx/>
              <a:buSzTx/>
              <a:buFontTx/>
              <a:buNone/>
              <a:defRPr/>
            </a:pPr>
            <a:endParaRPr lang="en-US"/>
          </a:p>
        </p:txBody>
      </p:sp>
      <p:sp>
        <p:nvSpPr>
          <p:cNvPr id="4" name="Slide Number Placeholder 3"/>
          <p:cNvSpPr>
            <a:spLocks noGrp="1"/>
          </p:cNvSpPr>
          <p:nvPr>
            <p:ph type="sldNum" sz="quarter" idx="5"/>
          </p:nvPr>
        </p:nvSpPr>
        <p:spPr/>
        <p:txBody>
          <a:bodyPr/>
          <a:lstStyle/>
          <a:p>
            <a:fld id="{141A3AF9-FA90-4FDD-B86C-27BF94F44356}" type="slidenum">
              <a:rPr lang="en-US" smtClean="0"/>
              <a:t>25</a:t>
            </a:fld>
            <a:endParaRPr lang="en-US"/>
          </a:p>
        </p:txBody>
      </p:sp>
    </p:spTree>
    <p:extLst>
      <p:ext uri="{BB962C8B-B14F-4D97-AF65-F5344CB8AC3E}">
        <p14:creationId xmlns:p14="http://schemas.microsoft.com/office/powerpoint/2010/main" val="34124994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a:cs typeface="Calibri"/>
              </a:rPr>
              <a:t>Azamara offers the unique Aza-mazing Celebrations, which allow us to take your client’s trip to the next level. It’s a full cultural immersion! From dancing to dining to nights at the opera, it’s a total celebration of wherever your destination may be. </a:t>
            </a:r>
          </a:p>
          <a:p>
            <a:pPr marL="0" marR="0" lvl="0" indent="0" algn="l" defTabSz="914400">
              <a:lnSpc>
                <a:spcPct val="100000"/>
              </a:lnSpc>
              <a:spcBef>
                <a:spcPct val="0"/>
              </a:spcBef>
              <a:spcAft>
                <a:spcPct val="0"/>
              </a:spcAft>
              <a:buClrTx/>
              <a:buSzTx/>
              <a:buFontTx/>
              <a:buNone/>
              <a:tabLst/>
              <a:defRPr/>
            </a:pPr>
            <a:endParaRPr lang="en-US">
              <a:cs typeface="Calibri"/>
            </a:endParaRPr>
          </a:p>
          <a:p>
            <a:pPr marL="0" marR="0" lvl="0" indent="0" algn="l" defTabSz="914400" rtl="0" eaLnBrk="1" fontAlgn="auto" latinLnBrk="0" hangingPunct="1">
              <a:lnSpc>
                <a:spcPct val="100000"/>
              </a:lnSpc>
              <a:spcBef>
                <a:spcPct val="0"/>
              </a:spcBef>
              <a:spcAft>
                <a:spcPct val="0"/>
              </a:spcAft>
              <a:buClrTx/>
              <a:buSzTx/>
              <a:buFontTx/>
              <a:buNone/>
              <a:defRPr/>
            </a:pPr>
            <a:endParaRPr lang="en-US"/>
          </a:p>
        </p:txBody>
      </p:sp>
      <p:sp>
        <p:nvSpPr>
          <p:cNvPr id="4" name="Slide Number Placeholder 3"/>
          <p:cNvSpPr>
            <a:spLocks noGrp="1"/>
          </p:cNvSpPr>
          <p:nvPr>
            <p:ph type="sldNum" sz="quarter" idx="5"/>
          </p:nvPr>
        </p:nvSpPr>
        <p:spPr/>
        <p:txBody>
          <a:bodyPr/>
          <a:lstStyle/>
          <a:p>
            <a:fld id="{141A3AF9-FA90-4FDD-B86C-27BF94F44356}" type="slidenum">
              <a:rPr lang="en-US" smtClean="0"/>
              <a:t>26</a:t>
            </a:fld>
            <a:endParaRPr lang="en-US"/>
          </a:p>
        </p:txBody>
      </p:sp>
    </p:spTree>
    <p:extLst>
      <p:ext uri="{BB962C8B-B14F-4D97-AF65-F5344CB8AC3E}">
        <p14:creationId xmlns:p14="http://schemas.microsoft.com/office/powerpoint/2010/main" val="26245142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41D241-695F-B14B-FF40-8307BCCF36E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966398-319A-5D93-AC05-26118018FACE}"/>
              </a:ext>
            </a:extLst>
          </p:cNvPr>
          <p:cNvSpPr>
            <a:spLocks noGrp="1" noRot="1" noChangeAspect="1"/>
          </p:cNvSpPr>
          <p:nvPr>
            <p:ph type="sldImg"/>
            <p:custDataLst>
              <p:tags r:id="rId1"/>
            </p:custDataLst>
          </p:nvPr>
        </p:nvSpPr>
        <p:spPr/>
      </p:sp>
      <p:sp>
        <p:nvSpPr>
          <p:cNvPr id="3" name="Notes Placeholder 2">
            <a:extLst>
              <a:ext uri="{FF2B5EF4-FFF2-40B4-BE49-F238E27FC236}">
                <a16:creationId xmlns:a16="http://schemas.microsoft.com/office/drawing/2014/main" id="{9076FAF6-AFCD-609C-A7C2-1B99D988E8B1}"/>
              </a:ext>
            </a:extLst>
          </p:cNvPr>
          <p:cNvSpPr>
            <a:spLocks noGrp="1"/>
          </p:cNvSpPr>
          <p:nvPr>
            <p:ph type="body" idx="1"/>
            <p:custDataLst>
              <p:tags r:id="rId2"/>
            </p:custDataLst>
          </p:nvPr>
        </p:nvSpPr>
        <p:spPr/>
        <p:txBody>
          <a:bodyPr/>
          <a:lstStyle/>
          <a:p>
            <a:pPr>
              <a:defRPr/>
            </a:pPr>
            <a:r>
              <a:rPr lang="en-US">
                <a:cs typeface="Calibri"/>
              </a:rPr>
              <a:t>Azamara offers the unique </a:t>
            </a:r>
            <a:r>
              <a:rPr lang="en-US" err="1">
                <a:cs typeface="Calibri"/>
              </a:rPr>
              <a:t>Azamazing</a:t>
            </a:r>
            <a:r>
              <a:rPr lang="en-US">
                <a:cs typeface="Calibri"/>
              </a:rPr>
              <a:t> Evenings, which allow us to take your client’s trip to the next level. It’s a full cultural immersion! From dancing to dining to nights at the opera, it’s a total celebration of wherever your destination may be. </a:t>
            </a:r>
          </a:p>
          <a:p>
            <a:pPr marL="0" marR="0" lvl="0" indent="0" algn="l" defTabSz="914400">
              <a:lnSpc>
                <a:spcPct val="100000"/>
              </a:lnSpc>
              <a:spcBef>
                <a:spcPct val="0"/>
              </a:spcBef>
              <a:spcAft>
                <a:spcPct val="0"/>
              </a:spcAft>
              <a:buClrTx/>
              <a:buSzTx/>
              <a:buFontTx/>
              <a:buNone/>
              <a:tabLst/>
              <a:defRPr/>
            </a:pPr>
            <a:endParaRPr lang="en-US">
              <a:cs typeface="Calibri"/>
            </a:endParaRPr>
          </a:p>
          <a:p>
            <a:pPr marL="0" marR="0" lvl="0" indent="0" algn="l" defTabSz="914400" rtl="0" eaLnBrk="1" fontAlgn="auto" latinLnBrk="0" hangingPunct="1">
              <a:lnSpc>
                <a:spcPct val="100000"/>
              </a:lnSpc>
              <a:spcBef>
                <a:spcPct val="0"/>
              </a:spcBef>
              <a:spcAft>
                <a:spcPct val="0"/>
              </a:spcAft>
              <a:buClrTx/>
              <a:buSzTx/>
              <a:buFontTx/>
              <a:buNone/>
              <a:defRPr/>
            </a:pPr>
            <a:endParaRPr lang="en-US"/>
          </a:p>
        </p:txBody>
      </p:sp>
      <p:sp>
        <p:nvSpPr>
          <p:cNvPr id="4" name="Slide Number Placeholder 3">
            <a:extLst>
              <a:ext uri="{FF2B5EF4-FFF2-40B4-BE49-F238E27FC236}">
                <a16:creationId xmlns:a16="http://schemas.microsoft.com/office/drawing/2014/main" id="{A5C8E809-D854-100B-18A2-FB8879D88527}"/>
              </a:ext>
            </a:extLst>
          </p:cNvPr>
          <p:cNvSpPr>
            <a:spLocks noGrp="1"/>
          </p:cNvSpPr>
          <p:nvPr>
            <p:ph type="sldNum" sz="quarter" idx="5"/>
            <p:custDataLst>
              <p:tags r:id="rId3"/>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27EDD7C-2CD4-DF46-B0AA-D9BA60CBB4A6}" type="slidenum">
              <a:rPr kumimoji="0" lang="en-US" sz="1200" b="0" i="0" u="none" strike="noStrike" kern="1200" cap="none" spc="0" normalizeH="0" baseline="0" noProof="0" smtClean="0">
                <a:ln>
                  <a:noFill/>
                </a:ln>
                <a:solidFill>
                  <a:prstClr val="black"/>
                </a:solidFill>
                <a:effectLst/>
                <a:uLnTx/>
                <a:uFillTx/>
                <a:latin typeface="Calibri"/>
                <a:cs typeface="Arial"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a:cs typeface="Arial" pitchFamily="34" charset="0"/>
            </a:endParaRPr>
          </a:p>
        </p:txBody>
      </p:sp>
    </p:spTree>
    <p:extLst>
      <p:ext uri="{BB962C8B-B14F-4D97-AF65-F5344CB8AC3E}">
        <p14:creationId xmlns:p14="http://schemas.microsoft.com/office/powerpoint/2010/main" val="40411450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cs typeface="Calibri"/>
              </a:rPr>
              <a:t>The crew aboard Azamara Cruises helps create unforgettable journeys. With warm, personalized service, they anticipate guests' needs and go above and beyond to ensure every detail is perfect. From expert destination guidance to impeccable dining experiences, their dedication and passion transform the trip into a truly exceptional adventure.</a:t>
            </a:r>
          </a:p>
          <a:p>
            <a:endParaRPr lang="en-US"/>
          </a:p>
        </p:txBody>
      </p:sp>
      <p:sp>
        <p:nvSpPr>
          <p:cNvPr id="4" name="Slide Number Placeholder 3"/>
          <p:cNvSpPr>
            <a:spLocks noGrp="1"/>
          </p:cNvSpPr>
          <p:nvPr>
            <p:ph type="sldNum" sz="quarter" idx="5"/>
          </p:nvPr>
        </p:nvSpPr>
        <p:spPr/>
        <p:txBody>
          <a:bodyPr/>
          <a:lstStyle/>
          <a:p>
            <a:fld id="{141A3AF9-FA90-4FDD-B86C-27BF94F44356}" type="slidenum">
              <a:rPr lang="en-US" smtClean="0"/>
              <a:t>28</a:t>
            </a:fld>
            <a:endParaRPr lang="en-US"/>
          </a:p>
        </p:txBody>
      </p:sp>
    </p:spTree>
    <p:extLst>
      <p:ext uri="{BB962C8B-B14F-4D97-AF65-F5344CB8AC3E}">
        <p14:creationId xmlns:p14="http://schemas.microsoft.com/office/powerpoint/2010/main" val="16455886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Your clients don’t have to venture off the ship to experience exceptional destinations. Thoughtfully designed, the public spaces aboard our ships offer elegance and comfort to create inviting environments perfect for relaxation and socializing. From stylish lounges with ocean views to serene poolside retreats and chic dining venues, every space is crafted with attention to detail. </a:t>
            </a:r>
          </a:p>
          <a:p>
            <a:endParaRPr lang="en-US"/>
          </a:p>
        </p:txBody>
      </p:sp>
      <p:sp>
        <p:nvSpPr>
          <p:cNvPr id="4" name="Slide Number Placeholder 3"/>
          <p:cNvSpPr>
            <a:spLocks noGrp="1"/>
          </p:cNvSpPr>
          <p:nvPr>
            <p:ph type="sldNum" sz="quarter" idx="5"/>
          </p:nvPr>
        </p:nvSpPr>
        <p:spPr/>
        <p:txBody>
          <a:bodyPr/>
          <a:lstStyle/>
          <a:p>
            <a:fld id="{141A3AF9-FA90-4FDD-B86C-27BF94F44356}" type="slidenum">
              <a:rPr lang="en-US" smtClean="0"/>
              <a:t>29</a:t>
            </a:fld>
            <a:endParaRPr lang="en-US"/>
          </a:p>
        </p:txBody>
      </p:sp>
    </p:spTree>
    <p:extLst>
      <p:ext uri="{BB962C8B-B14F-4D97-AF65-F5344CB8AC3E}">
        <p14:creationId xmlns:p14="http://schemas.microsoft.com/office/powerpoint/2010/main" val="27485121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Your clients don’t have to venture off the ship to experience exceptional destinations. Thoughtfully designed, the public spaces aboard our ships offer elegance and comfort to create inviting environments perfect for relaxation and socializing. From stylish lounges with ocean views to serene poolside retreats and chic dining venues, every space is crafted with attention to detail. </a:t>
            </a:r>
          </a:p>
          <a:p>
            <a:endParaRPr lang="en-US"/>
          </a:p>
        </p:txBody>
      </p:sp>
      <p:sp>
        <p:nvSpPr>
          <p:cNvPr id="4" name="Slide Number Placeholder 3"/>
          <p:cNvSpPr>
            <a:spLocks noGrp="1"/>
          </p:cNvSpPr>
          <p:nvPr>
            <p:ph type="sldNum" sz="quarter" idx="5"/>
          </p:nvPr>
        </p:nvSpPr>
        <p:spPr/>
        <p:txBody>
          <a:bodyPr/>
          <a:lstStyle/>
          <a:p>
            <a:fld id="{141A3AF9-FA90-4FDD-B86C-27BF94F44356}" type="slidenum">
              <a:rPr lang="en-US" smtClean="0"/>
              <a:t>30</a:t>
            </a:fld>
            <a:endParaRPr lang="en-US"/>
          </a:p>
        </p:txBody>
      </p:sp>
    </p:spTree>
    <p:extLst>
      <p:ext uri="{BB962C8B-B14F-4D97-AF65-F5344CB8AC3E}">
        <p14:creationId xmlns:p14="http://schemas.microsoft.com/office/powerpoint/2010/main" val="8755037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After a day spent discovering the treasures of a destination, guests can retreat to their seaside sanctuary to embrace ocean views, saltwater breezes, and all the style and amenities of a boutique hotel.  From 24 hour room service to 5-Star butler service in suites, our accommodations will envelope them in the utmost serenity. </a:t>
            </a:r>
          </a:p>
          <a:p>
            <a:endParaRPr lang="en-US"/>
          </a:p>
        </p:txBody>
      </p:sp>
      <p:sp>
        <p:nvSpPr>
          <p:cNvPr id="4" name="Slide Number Placeholder 3"/>
          <p:cNvSpPr>
            <a:spLocks noGrp="1"/>
          </p:cNvSpPr>
          <p:nvPr>
            <p:ph type="sldNum" sz="quarter" idx="5"/>
          </p:nvPr>
        </p:nvSpPr>
        <p:spPr/>
        <p:txBody>
          <a:bodyPr/>
          <a:lstStyle/>
          <a:p>
            <a:fld id="{141A3AF9-FA90-4FDD-B86C-27BF94F44356}" type="slidenum">
              <a:rPr lang="en-US" smtClean="0"/>
              <a:t>31</a:t>
            </a:fld>
            <a:endParaRPr lang="en-US"/>
          </a:p>
        </p:txBody>
      </p:sp>
    </p:spTree>
    <p:extLst>
      <p:ext uri="{BB962C8B-B14F-4D97-AF65-F5344CB8AC3E}">
        <p14:creationId xmlns:p14="http://schemas.microsoft.com/office/powerpoint/2010/main" val="254872950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r>
              <a:rPr lang="en-US"/>
              <a:t>After a day spent discovering the treasures of a destination, guests can retreat to their seaside sanctuary to embrace ocean views, saltwater breezes, and all the style and amenities of a boutique hotel.  From 24 hour room service to 5-Star butler service in suites, our accommodations will envelope them in the utmost serenity. </a:t>
            </a:r>
          </a:p>
        </p:txBody>
      </p:sp>
      <p:sp>
        <p:nvSpPr>
          <p:cNvPr id="4" name="Slide Number Placeholder 3"/>
          <p:cNvSpPr>
            <a:spLocks noGrp="1"/>
          </p:cNvSpPr>
          <p:nvPr>
            <p:ph type="sldNum" sz="quarter" idx="5"/>
          </p:nvPr>
        </p:nvSpPr>
        <p:spPr/>
        <p:txBody>
          <a:bodyPr/>
          <a:lstStyle/>
          <a:p>
            <a:fld id="{141A3AF9-FA90-4FDD-B86C-27BF94F44356}" type="slidenum">
              <a:rPr lang="en-US" smtClean="0"/>
              <a:t>32</a:t>
            </a:fld>
            <a:endParaRPr lang="en-US"/>
          </a:p>
        </p:txBody>
      </p:sp>
    </p:spTree>
    <p:extLst>
      <p:ext uri="{BB962C8B-B14F-4D97-AF65-F5344CB8AC3E}">
        <p14:creationId xmlns:p14="http://schemas.microsoft.com/office/powerpoint/2010/main" val="180698604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600"/>
              </a:spcBef>
            </a:pPr>
            <a:r>
              <a:rPr lang="en-US"/>
              <a:t>Azamara offers an array of dining packages that any passenger can delight in. Our dining packages range from 3 guests per table all the way to the Chef's table tour that offer your clients the option to dine with the chef for three nights. </a:t>
            </a:r>
          </a:p>
          <a:p>
            <a:pPr>
              <a:lnSpc>
                <a:spcPct val="120000"/>
              </a:lnSpc>
            </a:pPr>
            <a:endParaRPr lang="en-US"/>
          </a:p>
          <a:p>
            <a:pPr>
              <a:lnSpc>
                <a:spcPct val="120000"/>
              </a:lnSpc>
              <a:spcBef>
                <a:spcPts val="600"/>
              </a:spcBef>
            </a:pPr>
            <a:r>
              <a:rPr lang="en-US">
                <a:cs typeface="Calibri"/>
              </a:rPr>
              <a:t>Our dining packages let your clients plan up to five exclusive dining experiences with a delectable 6-course meal paired with perfectly matched wines at an unrivaled value.</a:t>
            </a:r>
          </a:p>
          <a:p>
            <a:pPr>
              <a:lnSpc>
                <a:spcPct val="120000"/>
              </a:lnSpc>
              <a:spcBef>
                <a:spcPts val="600"/>
              </a:spcBef>
            </a:pPr>
            <a:endParaRPr lang="en-US"/>
          </a:p>
          <a:p>
            <a:pPr>
              <a:lnSpc>
                <a:spcPct val="120000"/>
              </a:lnSpc>
              <a:spcBef>
                <a:spcPts val="600"/>
              </a:spcBef>
            </a:pPr>
            <a:r>
              <a:rPr lang="en-US">
                <a:cs typeface="Calibri"/>
              </a:rPr>
              <a:t>Additionally, throughout the ship</a:t>
            </a:r>
            <a:r>
              <a:rPr lang="en-US" b="0" i="0" u="none" strike="noStrike" baseline="0">
                <a:cs typeface="Calibri"/>
              </a:rPr>
              <a:t>, </a:t>
            </a:r>
            <a:r>
              <a:rPr lang="en-US">
                <a:cs typeface="Calibri"/>
              </a:rPr>
              <a:t>there are plenty of complimentary dining options to be enjoyed</a:t>
            </a:r>
            <a:r>
              <a:rPr lang="en-US" b="0" i="0" u="none" strike="noStrike" baseline="0">
                <a:cs typeface="Calibri"/>
              </a:rPr>
              <a:t>. </a:t>
            </a:r>
            <a:endParaRPr lang="en-US">
              <a:cs typeface="Calibri"/>
            </a:endParaRPr>
          </a:p>
          <a:p>
            <a:endParaRPr lang="en-US" b="1">
              <a:solidFill>
                <a:srgbClr val="00007D"/>
              </a:solidFill>
              <a:latin typeface="BrandonGrotesque-Regular"/>
              <a:cs typeface="Arial"/>
            </a:endParaRPr>
          </a:p>
          <a:p>
            <a:endParaRPr lang="en-US"/>
          </a:p>
        </p:txBody>
      </p:sp>
      <p:sp>
        <p:nvSpPr>
          <p:cNvPr id="4" name="Slide Number Placeholder 3"/>
          <p:cNvSpPr>
            <a:spLocks noGrp="1"/>
          </p:cNvSpPr>
          <p:nvPr>
            <p:ph type="sldNum" sz="quarter" idx="5"/>
          </p:nvPr>
        </p:nvSpPr>
        <p:spPr/>
        <p:txBody>
          <a:bodyPr/>
          <a:lstStyle/>
          <a:p>
            <a:fld id="{141A3AF9-FA90-4FDD-B86C-27BF94F44356}" type="slidenum">
              <a:rPr lang="en-US" smtClean="0"/>
              <a:t>33</a:t>
            </a:fld>
            <a:endParaRPr lang="en-US"/>
          </a:p>
        </p:txBody>
      </p:sp>
    </p:spTree>
    <p:extLst>
      <p:ext uri="{BB962C8B-B14F-4D97-AF65-F5344CB8AC3E}">
        <p14:creationId xmlns:p14="http://schemas.microsoft.com/office/powerpoint/2010/main" val="21172082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Azamara serves the high-end cruise market, attracting interesting travelers from all over the world. Empty nesters with an explorer mindset</a:t>
            </a:r>
          </a:p>
          <a:p>
            <a:endParaRPr lang="en-US"/>
          </a:p>
          <a:p>
            <a:r>
              <a:rPr lang="en-US"/>
              <a:t>They’re a cultured group that is motivated by enriching their life experience and they seek adventure </a:t>
            </a:r>
          </a:p>
          <a:p>
            <a:endParaRPr lang="en-US"/>
          </a:p>
          <a:p>
            <a:r>
              <a:rPr lang="en-US"/>
              <a:t>Approximately 40% of our guests are from the US and Canada, 40% from Europe, and 20% from other countries. This makes for a truly international feel onboard. Which is what travel is all about – right?</a:t>
            </a:r>
          </a:p>
          <a:p>
            <a:endParaRPr lang="en-US"/>
          </a:p>
          <a:p>
            <a:r>
              <a:rPr lang="en-US"/>
              <a:t>83% of guests are 45+ baby boomers, and 66% are married. This is a well lived, well traveled bunch. </a:t>
            </a:r>
          </a:p>
          <a:p>
            <a:endParaRPr lang="en-US"/>
          </a:p>
          <a:p>
            <a:r>
              <a:rPr lang="en-US"/>
              <a:t>The average booking window is 9.5 months out, and 80% book with a travel agent—meaning there is huge potential for advisors.</a:t>
            </a:r>
          </a:p>
          <a:p>
            <a:endParaRPr lang="en-US" b="1">
              <a:cs typeface="Calibri"/>
            </a:endParaRPr>
          </a:p>
          <a:p>
            <a:endParaRPr lang="en-US"/>
          </a:p>
        </p:txBody>
      </p:sp>
      <p:sp>
        <p:nvSpPr>
          <p:cNvPr id="4" name="Slide Number Placeholder 3"/>
          <p:cNvSpPr>
            <a:spLocks noGrp="1"/>
          </p:cNvSpPr>
          <p:nvPr>
            <p:ph type="sldNum" sz="quarter" idx="5"/>
          </p:nvPr>
        </p:nvSpPr>
        <p:spPr/>
        <p:txBody>
          <a:bodyPr/>
          <a:lstStyle/>
          <a:p>
            <a:fld id="{141A3AF9-FA90-4FDD-B86C-27BF94F44356}" type="slidenum">
              <a:rPr lang="en-US" smtClean="0"/>
              <a:t>7</a:t>
            </a:fld>
            <a:endParaRPr lang="en-US"/>
          </a:p>
        </p:txBody>
      </p:sp>
    </p:spTree>
    <p:extLst>
      <p:ext uri="{BB962C8B-B14F-4D97-AF65-F5344CB8AC3E}">
        <p14:creationId xmlns:p14="http://schemas.microsoft.com/office/powerpoint/2010/main" val="126801828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rgbClr val="49494B"/>
                </a:solidFill>
                <a:cs typeface="Calibri"/>
              </a:rPr>
              <a:t>If the sea breeze is what guests need to elevate </a:t>
            </a:r>
            <a:r>
              <a:rPr lang="en-US" b="0" i="0" u="none" strike="noStrike" baseline="0">
                <a:solidFill>
                  <a:srgbClr val="49494B"/>
                </a:solidFill>
                <a:cs typeface="Calibri"/>
              </a:rPr>
              <a:t>their </a:t>
            </a:r>
            <a:r>
              <a:rPr lang="en-US">
                <a:solidFill>
                  <a:srgbClr val="49494B"/>
                </a:solidFill>
                <a:cs typeface="Calibri"/>
              </a:rPr>
              <a:t>experience</a:t>
            </a:r>
            <a:r>
              <a:rPr lang="en-US" b="0" i="0" u="none" strike="noStrike" baseline="0">
                <a:solidFill>
                  <a:srgbClr val="49494B"/>
                </a:solidFill>
                <a:cs typeface="Calibri"/>
              </a:rPr>
              <a:t>, </a:t>
            </a:r>
            <a:r>
              <a:rPr lang="en-US">
                <a:solidFill>
                  <a:srgbClr val="49494B"/>
                </a:solidFill>
                <a:cs typeface="Calibri"/>
              </a:rPr>
              <a:t>they will have the option to dine </a:t>
            </a:r>
            <a:r>
              <a:rPr lang="en-US" b="0" i="0" u="none" strike="noStrike" baseline="0">
                <a:solidFill>
                  <a:srgbClr val="49494B"/>
                </a:solidFill>
                <a:cs typeface="Calibri"/>
              </a:rPr>
              <a:t>al fresco at the Windows Cafe or the The Patio </a:t>
            </a:r>
            <a:r>
              <a:rPr lang="en-US">
                <a:solidFill>
                  <a:srgbClr val="49494B"/>
                </a:solidFill>
                <a:cs typeface="Calibri"/>
              </a:rPr>
              <a:t>-- </a:t>
            </a:r>
            <a:r>
              <a:rPr lang="en-US" b="0" i="0" u="none" strike="noStrike" baseline="0">
                <a:solidFill>
                  <a:srgbClr val="49494B"/>
                </a:solidFill>
                <a:cs typeface="Calibri"/>
              </a:rPr>
              <a:t>each </a:t>
            </a:r>
            <a:r>
              <a:rPr lang="en-US">
                <a:solidFill>
                  <a:srgbClr val="49494B"/>
                </a:solidFill>
                <a:cs typeface="Calibri"/>
              </a:rPr>
              <a:t>offer an </a:t>
            </a:r>
            <a:r>
              <a:rPr lang="en-US" b="0" i="0" u="none" strike="noStrike" baseline="0">
                <a:solidFill>
                  <a:srgbClr val="49494B"/>
                </a:solidFill>
                <a:cs typeface="Calibri"/>
              </a:rPr>
              <a:t>array of </a:t>
            </a:r>
            <a:r>
              <a:rPr lang="en-US">
                <a:solidFill>
                  <a:srgbClr val="49494B"/>
                </a:solidFill>
                <a:cs typeface="Calibri"/>
              </a:rPr>
              <a:t>complimentary </a:t>
            </a:r>
            <a:r>
              <a:rPr lang="en-US" b="0" i="0" u="none" strike="noStrike" baseline="0">
                <a:solidFill>
                  <a:srgbClr val="49494B"/>
                </a:solidFill>
                <a:cs typeface="Calibri"/>
              </a:rPr>
              <a:t>options. </a:t>
            </a:r>
            <a:r>
              <a:rPr lang="en-US">
                <a:solidFill>
                  <a:srgbClr val="49494B"/>
                </a:solidFill>
                <a:cs typeface="Calibri"/>
              </a:rPr>
              <a:t>Thers's also always the 24-hour </a:t>
            </a:r>
            <a:r>
              <a:rPr lang="en-US" b="0" i="0" u="none" strike="noStrike" baseline="0">
                <a:solidFill>
                  <a:srgbClr val="49494B"/>
                </a:solidFill>
                <a:cs typeface="Calibri"/>
              </a:rPr>
              <a:t>room service</a:t>
            </a:r>
            <a:r>
              <a:rPr lang="en-US">
                <a:solidFill>
                  <a:srgbClr val="49494B"/>
                </a:solidFill>
                <a:cs typeface="Calibri"/>
              </a:rPr>
              <a:t> provided by our Mosaic Café for when the late night or early morning cravings kick in</a:t>
            </a:r>
            <a:r>
              <a:rPr lang="en-US" b="0" i="0" u="none" strike="noStrike" baseline="0">
                <a:solidFill>
                  <a:srgbClr val="49494B"/>
                </a:solidFill>
                <a:cs typeface="Calibri"/>
              </a:rPr>
              <a:t>.</a:t>
            </a:r>
            <a:r>
              <a:rPr lang="en-US">
                <a:solidFill>
                  <a:srgbClr val="49494B"/>
                </a:solidFill>
                <a:cs typeface="Calibri"/>
              </a:rPr>
              <a:t> </a:t>
            </a:r>
          </a:p>
          <a:p>
            <a:endParaRPr lang="en-US"/>
          </a:p>
        </p:txBody>
      </p:sp>
      <p:sp>
        <p:nvSpPr>
          <p:cNvPr id="4" name="Slide Number Placeholder 3"/>
          <p:cNvSpPr>
            <a:spLocks noGrp="1"/>
          </p:cNvSpPr>
          <p:nvPr>
            <p:ph type="sldNum" sz="quarter" idx="5"/>
          </p:nvPr>
        </p:nvSpPr>
        <p:spPr/>
        <p:txBody>
          <a:bodyPr/>
          <a:lstStyle/>
          <a:p>
            <a:fld id="{141A3AF9-FA90-4FDD-B86C-27BF94F44356}" type="slidenum">
              <a:rPr lang="en-US" smtClean="0"/>
              <a:t>34</a:t>
            </a:fld>
            <a:endParaRPr lang="en-US"/>
          </a:p>
        </p:txBody>
      </p:sp>
    </p:spTree>
    <p:extLst>
      <p:ext uri="{BB962C8B-B14F-4D97-AF65-F5344CB8AC3E}">
        <p14:creationId xmlns:p14="http://schemas.microsoft.com/office/powerpoint/2010/main" val="223745068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Your clients don’t have to off the ship to experience exceptional destinations. Thoughtfully designed, the public spaces aboard our ships offer elegance and comfort to create inviting environments perfect for relaxation and socializing. From stylish lounges with </a:t>
            </a:r>
            <a:r>
              <a:rPr lang="en-US" err="1"/>
              <a:t>ocventureean</a:t>
            </a:r>
            <a:r>
              <a:rPr lang="en-US"/>
              <a:t> views to serene poolside retreats and chic dining venues, every space is crafted with attention to detail. </a:t>
            </a:r>
          </a:p>
          <a:p>
            <a:endParaRPr lang="en-US"/>
          </a:p>
        </p:txBody>
      </p:sp>
      <p:sp>
        <p:nvSpPr>
          <p:cNvPr id="4" name="Slide Number Placeholder 3"/>
          <p:cNvSpPr>
            <a:spLocks noGrp="1"/>
          </p:cNvSpPr>
          <p:nvPr>
            <p:ph type="sldNum" sz="quarter" idx="5"/>
          </p:nvPr>
        </p:nvSpPr>
        <p:spPr/>
        <p:txBody>
          <a:bodyPr/>
          <a:lstStyle/>
          <a:p>
            <a:fld id="{141A3AF9-FA90-4FDD-B86C-27BF94F44356}" type="slidenum">
              <a:rPr lang="en-US" smtClean="0"/>
              <a:t>35</a:t>
            </a:fld>
            <a:endParaRPr lang="en-US"/>
          </a:p>
        </p:txBody>
      </p:sp>
    </p:spTree>
    <p:extLst>
      <p:ext uri="{BB962C8B-B14F-4D97-AF65-F5344CB8AC3E}">
        <p14:creationId xmlns:p14="http://schemas.microsoft.com/office/powerpoint/2010/main" val="23595534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With our Premium Package, you can enjoy your favorite beers like Coors Light, Heineken, and Stella Artois, or imbibe in classic spirits like Jack Daniel’s, Bombay Sapphire, or Absolut for as little as $31.95.</a:t>
            </a:r>
          </a:p>
          <a:p>
            <a:r>
              <a:rPr lang="en-US">
                <a:cs typeface="Calibri"/>
              </a:rPr>
              <a:t>For an even more elevated experience, take advantage of our ultimate beverage package. Enjoy Non-alcoholic favorites like Perrier and Evian, a variety of wines by the glass like </a:t>
            </a:r>
            <a:r>
              <a:rPr lang="en-US" sz="1200" b="0" i="0" u="none" strike="noStrike" baseline="0">
                <a:solidFill>
                  <a:srgbClr val="221E1F"/>
                </a:solidFill>
                <a:latin typeface="Brandon Grotesque Regular"/>
              </a:rPr>
              <a:t>Piper Heidsieck Brut and Marchese Antinori </a:t>
            </a:r>
            <a:r>
              <a:rPr lang="en-US" sz="1200" b="0" i="0" u="none" strike="noStrike" baseline="0" err="1">
                <a:solidFill>
                  <a:srgbClr val="221E1F"/>
                </a:solidFill>
                <a:latin typeface="Brandon Grotesque Regular"/>
              </a:rPr>
              <a:t>Monenisa</a:t>
            </a:r>
            <a:r>
              <a:rPr lang="en-US" sz="1200" b="0" i="0" u="none" strike="noStrike" baseline="0">
                <a:solidFill>
                  <a:srgbClr val="221E1F"/>
                </a:solidFill>
                <a:latin typeface="Brandon Grotesque Regular"/>
              </a:rPr>
              <a:t> Cuvee Royale, or top-shelf spirits including Belvedere, Remy Martin VS, or Mount Gay rum</a:t>
            </a:r>
            <a:r>
              <a:rPr lang="en-US">
                <a:solidFill>
                  <a:srgbClr val="221E1F"/>
                </a:solidFill>
                <a:latin typeface="Brandon Grotesque Regular"/>
              </a:rPr>
              <a:t> for the price of </a:t>
            </a:r>
            <a:r>
              <a:rPr lang="en-US">
                <a:solidFill>
                  <a:srgbClr val="221E1F"/>
                </a:solidFill>
                <a:cs typeface="Calibri"/>
              </a:rPr>
              <a:t>$39.95.</a:t>
            </a:r>
          </a:p>
          <a:p>
            <a:endParaRPr lang="en-US">
              <a:solidFill>
                <a:srgbClr val="221E1F"/>
              </a:solidFill>
              <a:latin typeface="Brandon Grotesque Regular"/>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i="0" u="none" strike="noStrike" baseline="0">
              <a:solidFill>
                <a:srgbClr val="00007D"/>
              </a:solidFill>
              <a:latin typeface="BrandonGrotesque-Regular"/>
              <a:cs typeface="Arial"/>
            </a:endParaRPr>
          </a:p>
          <a:p>
            <a:endParaRPr lang="en-US"/>
          </a:p>
        </p:txBody>
      </p:sp>
      <p:sp>
        <p:nvSpPr>
          <p:cNvPr id="4" name="Slide Number Placeholder 3"/>
          <p:cNvSpPr>
            <a:spLocks noGrp="1"/>
          </p:cNvSpPr>
          <p:nvPr>
            <p:ph type="sldNum" sz="quarter" idx="5"/>
          </p:nvPr>
        </p:nvSpPr>
        <p:spPr/>
        <p:txBody>
          <a:bodyPr/>
          <a:lstStyle/>
          <a:p>
            <a:fld id="{141A3AF9-FA90-4FDD-B86C-27BF94F44356}" type="slidenum">
              <a:rPr lang="en-US" smtClean="0"/>
              <a:t>36</a:t>
            </a:fld>
            <a:endParaRPr lang="en-US"/>
          </a:p>
        </p:txBody>
      </p:sp>
    </p:spTree>
    <p:extLst>
      <p:ext uri="{BB962C8B-B14F-4D97-AF65-F5344CB8AC3E}">
        <p14:creationId xmlns:p14="http://schemas.microsoft.com/office/powerpoint/2010/main" val="422725870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a:t>There’s never a dull moment aboard Azamara. From 70s-inspired classic rock shows to complimentary yoga classes to restorative facials, we offer indulgent escapes for every traveler. </a:t>
            </a:r>
          </a:p>
          <a:p>
            <a:endParaRPr lang="en-US"/>
          </a:p>
          <a:p>
            <a:endParaRPr lang="en-US"/>
          </a:p>
        </p:txBody>
      </p:sp>
      <p:sp>
        <p:nvSpPr>
          <p:cNvPr id="4" name="Slide Number Placeholder 3"/>
          <p:cNvSpPr>
            <a:spLocks noGrp="1"/>
          </p:cNvSpPr>
          <p:nvPr>
            <p:ph type="sldNum" sz="quarter" idx="5"/>
          </p:nvPr>
        </p:nvSpPr>
        <p:spPr/>
        <p:txBody>
          <a:bodyPr/>
          <a:lstStyle/>
          <a:p>
            <a:fld id="{141A3AF9-FA90-4FDD-B86C-27BF94F44356}" type="slidenum">
              <a:rPr lang="en-US" smtClean="0"/>
              <a:t>37</a:t>
            </a:fld>
            <a:endParaRPr lang="en-US"/>
          </a:p>
        </p:txBody>
      </p:sp>
    </p:spTree>
    <p:extLst>
      <p:ext uri="{BB962C8B-B14F-4D97-AF65-F5344CB8AC3E}">
        <p14:creationId xmlns:p14="http://schemas.microsoft.com/office/powerpoint/2010/main" val="42685269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normAutofit/>
          </a:bodyPr>
          <a:lstStyle/>
          <a:p>
            <a:endParaRPr/>
          </a:p>
        </p:txBody>
      </p:sp>
      <p:sp>
        <p:nvSpPr>
          <p:cNvPr id="4" name="Slide Number Placeholder 3"/>
          <p:cNvSpPr>
            <a:spLocks noGrp="1"/>
          </p:cNvSpPr>
          <p:nvPr>
            <p:ph type="sldNum" sz="quarter" idx="10"/>
            <p:custDataLst>
              <p:tags r:id="rId3"/>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tabLst/>
              <a:defRPr/>
            </a:pPr>
            <a:fld id="{6101C5E1-D8E9-464D-A93E-CE21651935A7}" type="slidenum">
              <a:rPr kumimoji="0" lang="en-US" sz="1200" b="0" i="0" u="none" strike="noStrike" kern="1200" cap="none" spc="0" normalizeH="0" baseline="0" noProof="0" smtClean="0">
                <a:ln>
                  <a:noFill/>
                </a:ln>
                <a:solidFill>
                  <a:prstClr val="black"/>
                </a:solidFill>
                <a:effectLst/>
                <a:uLnTx/>
                <a:uFillTx/>
                <a:latin typeface="Calibri"/>
                <a:ea typeface="+mn-ea"/>
                <a:cs typeface="Arial" pitchFamily="34" charset="0"/>
              </a:rPr>
              <a:pPr marL="0" marR="0" lvl="0" indent="0" algn="r" defTabSz="914400" rtl="0" eaLnBrk="1" fontAlgn="auto" latinLnBrk="0" hangingPunct="1">
                <a:lnSpc>
                  <a:spcPct val="100000"/>
                </a:lnSpc>
                <a:spcBef>
                  <a:spcPct val="0"/>
                </a:spcBef>
                <a:spcAft>
                  <a:spcPct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a:ea typeface="+mn-ea"/>
              <a:cs typeface="Arial" pitchFamily="34" charset="0"/>
            </a:endParaRPr>
          </a:p>
        </p:txBody>
      </p:sp>
    </p:spTree>
    <p:extLst>
      <p:ext uri="{BB962C8B-B14F-4D97-AF65-F5344CB8AC3E}">
        <p14:creationId xmlns:p14="http://schemas.microsoft.com/office/powerpoint/2010/main" val="417504186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We Are So Excited to introduce Azamara Cruises sailing in the Mediterranean in the Winter….  Your Clients will LOVE IT.  IT IS NOT CROWDED and NOT HOT!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707B93-4E93-49DA-B467-27BB3CFB4032}"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Arial"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Arial" pitchFamily="34" charset="0"/>
            </a:endParaRPr>
          </a:p>
        </p:txBody>
      </p:sp>
    </p:spTree>
    <p:extLst>
      <p:ext uri="{BB962C8B-B14F-4D97-AF65-F5344CB8AC3E}">
        <p14:creationId xmlns:p14="http://schemas.microsoft.com/office/powerpoint/2010/main" val="212505397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05EF1C-C867-DB3A-C113-542696FFF5F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6D0D902-594A-AF57-895D-563C45B8227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21B98BE-7182-60E2-F684-0C0750273247}"/>
              </a:ext>
            </a:extLst>
          </p:cNvPr>
          <p:cNvSpPr>
            <a:spLocks noGrp="1"/>
          </p:cNvSpPr>
          <p:nvPr>
            <p:ph type="body" idx="1"/>
          </p:nvPr>
        </p:nvSpPr>
        <p:spPr/>
        <p:txBody>
          <a:bodyPr/>
          <a:lstStyle/>
          <a:p>
            <a:r>
              <a:rPr lang="en-US"/>
              <a:t>We Are So Excited to introduce Azamara Cruises sailing in the Mediterranean in the Winter….  Your Clients will LOVE IT.  IT IS NOT CROWDED and NOT HOT!</a:t>
            </a:r>
          </a:p>
        </p:txBody>
      </p:sp>
      <p:sp>
        <p:nvSpPr>
          <p:cNvPr id="4" name="Slide Number Placeholder 3">
            <a:extLst>
              <a:ext uri="{FF2B5EF4-FFF2-40B4-BE49-F238E27FC236}">
                <a16:creationId xmlns:a16="http://schemas.microsoft.com/office/drawing/2014/main" id="{0424DC07-AB65-2858-75F8-506AEA2C502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707B93-4E93-49DA-B467-27BB3CFB4032}"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Arial"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Arial" pitchFamily="34" charset="0"/>
            </a:endParaRPr>
          </a:p>
        </p:txBody>
      </p:sp>
    </p:spTree>
    <p:extLst>
      <p:ext uri="{BB962C8B-B14F-4D97-AF65-F5344CB8AC3E}">
        <p14:creationId xmlns:p14="http://schemas.microsoft.com/office/powerpoint/2010/main" val="389353606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
              <a:t>Many have the dream of traveling the world. And with Azamara, that dream can come true. Let us take your clients around the world for a trip – or trips – of a lifetime. </a:t>
            </a:r>
            <a:endParaRPr lang="en-US"/>
          </a:p>
        </p:txBody>
      </p:sp>
      <p:sp>
        <p:nvSpPr>
          <p:cNvPr id="4" name="Slide Number Placeholder 3"/>
          <p:cNvSpPr>
            <a:spLocks noGrp="1"/>
          </p:cNvSpPr>
          <p:nvPr>
            <p:ph type="sldNum" sz="quarter" idx="5"/>
          </p:nvPr>
        </p:nvSpPr>
        <p:spPr/>
        <p:txBody>
          <a:bodyPr/>
          <a:lstStyle/>
          <a:p>
            <a:fld id="{141A3AF9-FA90-4FDD-B86C-27BF94F44356}" type="slidenum">
              <a:rPr lang="en-US" smtClean="0"/>
              <a:t>44</a:t>
            </a:fld>
            <a:endParaRPr lang="en-US"/>
          </a:p>
        </p:txBody>
      </p:sp>
    </p:spTree>
    <p:extLst>
      <p:ext uri="{BB962C8B-B14F-4D97-AF65-F5344CB8AC3E}">
        <p14:creationId xmlns:p14="http://schemas.microsoft.com/office/powerpoint/2010/main" val="363109160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452ABA-657E-ED36-AD6A-8A4E7A64B0B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AAA317-EFF0-A0AB-FC93-0A0CCE18A2CB}"/>
              </a:ext>
            </a:extLst>
          </p:cNvPr>
          <p:cNvSpPr>
            <a:spLocks noGrp="1" noRot="1" noChangeAspect="1"/>
          </p:cNvSpPr>
          <p:nvPr>
            <p:ph type="sldImg"/>
            <p:custDataLst>
              <p:tags r:id="rId1"/>
            </p:custDataLst>
          </p:nvPr>
        </p:nvSpPr>
        <p:spPr/>
      </p:sp>
      <p:sp>
        <p:nvSpPr>
          <p:cNvPr id="3" name="Notes Placeholder 2">
            <a:extLst>
              <a:ext uri="{FF2B5EF4-FFF2-40B4-BE49-F238E27FC236}">
                <a16:creationId xmlns:a16="http://schemas.microsoft.com/office/drawing/2014/main" id="{B25863D7-00AF-0006-9F73-DB3A1AFC1415}"/>
              </a:ext>
            </a:extLst>
          </p:cNvPr>
          <p:cNvSpPr>
            <a:spLocks noGrp="1"/>
          </p:cNvSpPr>
          <p:nvPr>
            <p:ph type="body" idx="1"/>
            <p:custDataLst>
              <p:tags r:id="rId2"/>
            </p:custDataLst>
          </p:nvPr>
        </p:nvSpPr>
        <p:spPr/>
        <p:txBody>
          <a:bodyPr/>
          <a:lstStyle/>
          <a:p>
            <a:pPr>
              <a:defRPr/>
            </a:pPr>
            <a:r>
              <a:rPr lang="en-US">
                <a:solidFill>
                  <a:srgbClr val="00007D"/>
                </a:solidFill>
              </a:rPr>
              <a:t>On this 16-night cruise, travelers will get a taste for all that Asia has to offer. They’ll visit five countries and dock in seven ports, the incredible Ho Chi Minh City in Vietnam and the go-to destination of Hong Kong. </a:t>
            </a:r>
            <a:r>
              <a:rPr lang="en">
                <a:solidFill>
                  <a:srgbClr val="00007D"/>
                </a:solidFill>
                <a:cs typeface="Calibri"/>
              </a:rPr>
              <a:t>. </a:t>
            </a:r>
            <a:endParaRPr lang="en-US" i="0" u="none" strike="noStrike" baseline="0">
              <a:solidFill>
                <a:srgbClr val="00007D"/>
              </a:solidFill>
              <a:cs typeface="Calibri"/>
            </a:endParaRPr>
          </a:p>
        </p:txBody>
      </p:sp>
      <p:sp>
        <p:nvSpPr>
          <p:cNvPr id="4" name="Slide Number Placeholder 3">
            <a:extLst>
              <a:ext uri="{FF2B5EF4-FFF2-40B4-BE49-F238E27FC236}">
                <a16:creationId xmlns:a16="http://schemas.microsoft.com/office/drawing/2014/main" id="{72137C62-4039-1BAB-B1C3-74E7C39CB027}"/>
              </a:ext>
            </a:extLst>
          </p:cNvPr>
          <p:cNvSpPr>
            <a:spLocks noGrp="1"/>
          </p:cNvSpPr>
          <p:nvPr>
            <p:ph type="sldNum" sz="quarter" idx="5"/>
            <p:custDataLst>
              <p:tags r:id="rId3"/>
            </p:custDataLst>
          </p:nvPr>
        </p:nvSpPr>
        <p:spPr/>
        <p:txBody>
          <a:bodyPr/>
          <a:lstStyle/>
          <a:p>
            <a:fld id="{C27EDD7C-2CD4-DF46-B0AA-D9BA60CBB4A6}" type="slidenum">
              <a:rPr lang="en-US" smtClean="0"/>
              <a:t>45</a:t>
            </a:fld>
            <a:endParaRPr lang="en-US"/>
          </a:p>
        </p:txBody>
      </p:sp>
    </p:spTree>
    <p:extLst>
      <p:ext uri="{BB962C8B-B14F-4D97-AF65-F5344CB8AC3E}">
        <p14:creationId xmlns:p14="http://schemas.microsoft.com/office/powerpoint/2010/main" val="373295383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Our grand voyages include many incredible benefits, like complimentary airfare, on-shore credit, and even weekly laundry service. </a:t>
            </a:r>
          </a:p>
          <a:p>
            <a:br>
              <a:rPr lang="en-US"/>
            </a:br>
            <a:r>
              <a:rPr lang="en-US"/>
              <a:t>On an Azamara Grand Voyage, the experience goes beyond the destination. Our small ships are your client’s home away from home with all-inclusive pleasures. </a:t>
            </a:r>
          </a:p>
          <a:p>
            <a:endParaRPr lang="en-US">
              <a:cs typeface="Arial" pitchFamily="34" charset="0"/>
            </a:endParaRPr>
          </a:p>
          <a:p>
            <a:endParaRPr lang="en-US"/>
          </a:p>
        </p:txBody>
      </p:sp>
      <p:sp>
        <p:nvSpPr>
          <p:cNvPr id="4" name="Slide Number Placeholder 3"/>
          <p:cNvSpPr>
            <a:spLocks noGrp="1"/>
          </p:cNvSpPr>
          <p:nvPr>
            <p:ph type="sldNum" sz="quarter" idx="5"/>
          </p:nvPr>
        </p:nvSpPr>
        <p:spPr/>
        <p:txBody>
          <a:bodyPr/>
          <a:lstStyle/>
          <a:p>
            <a:fld id="{141A3AF9-FA90-4FDD-B86C-27BF94F44356}" type="slidenum">
              <a:rPr lang="en-US" smtClean="0"/>
              <a:t>46</a:t>
            </a:fld>
            <a:endParaRPr lang="en-US"/>
          </a:p>
        </p:txBody>
      </p:sp>
    </p:spTree>
    <p:extLst>
      <p:ext uri="{BB962C8B-B14F-4D97-AF65-F5344CB8AC3E}">
        <p14:creationId xmlns:p14="http://schemas.microsoft.com/office/powerpoint/2010/main" val="35107450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1FEEEF-7DBC-037F-C572-7DDA520FC7F3}"/>
            </a:ext>
          </a:extLst>
        </p:cNvPr>
        <p:cNvGrpSpPr/>
        <p:nvPr/>
      </p:nvGrpSpPr>
      <p:grpSpPr>
        <a:xfrm>
          <a:off x="0" y="0"/>
          <a:ext cx="0" cy="0"/>
          <a:chOff x="0" y="0"/>
          <a:chExt cx="0" cy="0"/>
        </a:xfrm>
      </p:grpSpPr>
      <p:sp>
        <p:nvSpPr>
          <p:cNvPr id="736" name="Shape 736">
            <a:extLst>
              <a:ext uri="{FF2B5EF4-FFF2-40B4-BE49-F238E27FC236}">
                <a16:creationId xmlns:a16="http://schemas.microsoft.com/office/drawing/2014/main" id="{B3660CC7-4CCD-F7F6-0BFB-F01958CC9F85}"/>
              </a:ext>
            </a:extLst>
          </p:cNvPr>
          <p:cNvSpPr>
            <a:spLocks noGrp="1" noRot="1" noChangeAspect="1"/>
          </p:cNvSpPr>
          <p:nvPr>
            <p:ph type="sldImg"/>
            <p:custDataLst>
              <p:tags r:id="rId1"/>
            </p:custDataLst>
          </p:nvPr>
        </p:nvSpPr>
        <p:spPr>
          <a:xfrm>
            <a:off x="395288" y="692150"/>
            <a:ext cx="6157912" cy="3463925"/>
          </a:xfrm>
          <a:prstGeom prst="rect">
            <a:avLst/>
          </a:prstGeom>
        </p:spPr>
      </p:sp>
      <p:sp>
        <p:nvSpPr>
          <p:cNvPr id="737" name="Shape 737">
            <a:extLst>
              <a:ext uri="{FF2B5EF4-FFF2-40B4-BE49-F238E27FC236}">
                <a16:creationId xmlns:a16="http://schemas.microsoft.com/office/drawing/2014/main" id="{E56097C5-0F76-F146-E099-649EB1BE9A5D}"/>
              </a:ext>
            </a:extLst>
          </p:cNvPr>
          <p:cNvSpPr>
            <a:spLocks noGrp="1"/>
          </p:cNvSpPr>
          <p:nvPr>
            <p:ph type="body" sz="quarter" idx="1"/>
            <p:custDataLst>
              <p:tags r:id="rId2"/>
            </p:custDataLst>
          </p:nvPr>
        </p:nvSpPr>
        <p:spPr>
          <a:prstGeom prst="rect">
            <a:avLst/>
          </a:prstGeom>
        </p:spPr>
        <p:txBody>
          <a:bodyPr/>
          <a:lstStyle/>
          <a:p>
            <a:pPr defTabSz="959061"/>
            <a:r>
              <a:rPr lang="en-US"/>
              <a:t>Azamara serves the high-end cruise market, attracting interesting travelers from all over the world.  Empty nesters with an explorer mindset</a:t>
            </a:r>
          </a:p>
          <a:p>
            <a:pPr defTabSz="959061"/>
            <a:endParaRPr lang="en-US"/>
          </a:p>
          <a:p>
            <a:r>
              <a:rPr lang="en-US"/>
              <a:t>They’re a cultured group that is motivated by enriching their life experience and they seek adventure </a:t>
            </a:r>
          </a:p>
          <a:p>
            <a:pPr defTabSz="959061"/>
            <a:endParaRPr lang="en-US"/>
          </a:p>
          <a:p>
            <a:pPr defTabSz="959061"/>
            <a:r>
              <a:rPr lang="en-US"/>
              <a:t>Approximately 40% of our guests are from the US and Canada, 40% from Europe, and 20% from other countries. This makes for a truly international feel onboard.  Which is what travel is all about – right?</a:t>
            </a:r>
          </a:p>
          <a:p>
            <a:pPr defTabSz="959061"/>
            <a:endParaRPr lang="en-US"/>
          </a:p>
          <a:p>
            <a:r>
              <a:rPr lang="en-US"/>
              <a:t>83% of guests are 45+ baby boomers, and 66% are married. This is a well lived, well traveled bunch. </a:t>
            </a:r>
          </a:p>
          <a:p>
            <a:endParaRPr lang="en-US"/>
          </a:p>
          <a:p>
            <a:r>
              <a:rPr lang="en-US"/>
              <a:t>The average booking window is 9.5 months out, and 80% book with a travel agent—meaning there is huge potential for advisors.</a:t>
            </a:r>
          </a:p>
          <a:p>
            <a:pPr defTabSz="959061"/>
            <a:endParaRPr lang="en-US"/>
          </a:p>
        </p:txBody>
      </p:sp>
    </p:spTree>
    <p:extLst>
      <p:ext uri="{BB962C8B-B14F-4D97-AF65-F5344CB8AC3E}">
        <p14:creationId xmlns:p14="http://schemas.microsoft.com/office/powerpoint/2010/main" val="224418052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452ABA-657E-ED36-AD6A-8A4E7A64B0B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AAA317-EFF0-A0AB-FC93-0A0CCE18A2CB}"/>
              </a:ext>
            </a:extLst>
          </p:cNvPr>
          <p:cNvSpPr>
            <a:spLocks noGrp="1" noRot="1" noChangeAspect="1"/>
          </p:cNvSpPr>
          <p:nvPr>
            <p:ph type="sldImg"/>
            <p:custDataLst>
              <p:tags r:id="rId1"/>
            </p:custDataLst>
          </p:nvPr>
        </p:nvSpPr>
        <p:spPr/>
      </p:sp>
      <p:sp>
        <p:nvSpPr>
          <p:cNvPr id="3" name="Notes Placeholder 2">
            <a:extLst>
              <a:ext uri="{FF2B5EF4-FFF2-40B4-BE49-F238E27FC236}">
                <a16:creationId xmlns:a16="http://schemas.microsoft.com/office/drawing/2014/main" id="{B25863D7-00AF-0006-9F73-DB3A1AFC1415}"/>
              </a:ext>
            </a:extLst>
          </p:cNvPr>
          <p:cNvSpPr>
            <a:spLocks noGrp="1"/>
          </p:cNvSpPr>
          <p:nvPr>
            <p:ph type="body" idx="1"/>
            <p:custDataLst>
              <p:tags r:id="rId2"/>
            </p:custDataLst>
          </p:nvPr>
        </p:nvSpPr>
        <p:spPr/>
        <p:txBody>
          <a:bodyPr/>
          <a:lstStyle/>
          <a:p>
            <a:pPr>
              <a:defRPr/>
            </a:pPr>
            <a:r>
              <a:rPr lang="en-US">
                <a:solidFill>
                  <a:srgbClr val="00007D"/>
                </a:solidFill>
                <a:cs typeface="Calibri"/>
              </a:rPr>
              <a:t>The adventure begins in California with plenty of time at sea before venturing through the culturally rich countries of Mexico, Guatemala, El Salvador, Nicaragua, Costa Rica, Panama, and Colombia. </a:t>
            </a:r>
            <a:endParaRPr lang="en" i="0" u="none" strike="noStrike" baseline="0">
              <a:solidFill>
                <a:srgbClr val="00007D"/>
              </a:solidFill>
              <a:cs typeface="Calibri"/>
            </a:endParaRPr>
          </a:p>
        </p:txBody>
      </p:sp>
      <p:sp>
        <p:nvSpPr>
          <p:cNvPr id="4" name="Slide Number Placeholder 3">
            <a:extLst>
              <a:ext uri="{FF2B5EF4-FFF2-40B4-BE49-F238E27FC236}">
                <a16:creationId xmlns:a16="http://schemas.microsoft.com/office/drawing/2014/main" id="{72137C62-4039-1BAB-B1C3-74E7C39CB027}"/>
              </a:ext>
            </a:extLst>
          </p:cNvPr>
          <p:cNvSpPr>
            <a:spLocks noGrp="1"/>
          </p:cNvSpPr>
          <p:nvPr>
            <p:ph type="sldNum" sz="quarter" idx="5"/>
            <p:custDataLst>
              <p:tags r:id="rId3"/>
            </p:custDataLst>
          </p:nvPr>
        </p:nvSpPr>
        <p:spPr/>
        <p:txBody>
          <a:bodyPr/>
          <a:lstStyle/>
          <a:p>
            <a:fld id="{C27EDD7C-2CD4-DF46-B0AA-D9BA60CBB4A6}" type="slidenum">
              <a:rPr lang="en-US" smtClean="0"/>
              <a:t>47</a:t>
            </a:fld>
            <a:endParaRPr lang="en-US"/>
          </a:p>
        </p:txBody>
      </p:sp>
    </p:spTree>
    <p:extLst>
      <p:ext uri="{BB962C8B-B14F-4D97-AF65-F5344CB8AC3E}">
        <p14:creationId xmlns:p14="http://schemas.microsoft.com/office/powerpoint/2010/main" val="36570938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452ABA-657E-ED36-AD6A-8A4E7A64B0B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AAA317-EFF0-A0AB-FC93-0A0CCE18A2CB}"/>
              </a:ext>
            </a:extLst>
          </p:cNvPr>
          <p:cNvSpPr>
            <a:spLocks noGrp="1" noRot="1" noChangeAspect="1"/>
          </p:cNvSpPr>
          <p:nvPr>
            <p:ph type="sldImg"/>
            <p:custDataLst>
              <p:tags r:id="rId1"/>
            </p:custDataLst>
          </p:nvPr>
        </p:nvSpPr>
        <p:spPr/>
      </p:sp>
      <p:sp>
        <p:nvSpPr>
          <p:cNvPr id="3" name="Notes Placeholder 2">
            <a:extLst>
              <a:ext uri="{FF2B5EF4-FFF2-40B4-BE49-F238E27FC236}">
                <a16:creationId xmlns:a16="http://schemas.microsoft.com/office/drawing/2014/main" id="{B25863D7-00AF-0006-9F73-DB3A1AFC1415}"/>
              </a:ext>
            </a:extLst>
          </p:cNvPr>
          <p:cNvSpPr>
            <a:spLocks noGrp="1"/>
          </p:cNvSpPr>
          <p:nvPr>
            <p:ph type="body" idx="1"/>
            <p:custDataLst>
              <p:tags r:id="rId2"/>
            </p:custDataLst>
          </p:nvPr>
        </p:nvSpPr>
        <p:spPr/>
        <p:txBody>
          <a:bodyPr/>
          <a:lstStyle/>
          <a:p>
            <a:pPr>
              <a:defRPr/>
            </a:pPr>
            <a:r>
              <a:rPr lang="en-US">
                <a:solidFill>
                  <a:srgbClr val="00007D"/>
                </a:solidFill>
              </a:rPr>
              <a:t>Ten countries in 13 nights might sound exhaustive, but it will definitely be one memorable adventure. Your clients will start in England and end in Sweden – and in between they’ll spot at 9 other ports, including Denmark and Finland. </a:t>
            </a:r>
            <a:endParaRPr lang="en-US" i="0" u="none" strike="noStrike" baseline="0">
              <a:solidFill>
                <a:srgbClr val="00007D"/>
              </a:solidFill>
            </a:endParaRPr>
          </a:p>
        </p:txBody>
      </p:sp>
      <p:sp>
        <p:nvSpPr>
          <p:cNvPr id="4" name="Slide Number Placeholder 3">
            <a:extLst>
              <a:ext uri="{FF2B5EF4-FFF2-40B4-BE49-F238E27FC236}">
                <a16:creationId xmlns:a16="http://schemas.microsoft.com/office/drawing/2014/main" id="{72137C62-4039-1BAB-B1C3-74E7C39CB027}"/>
              </a:ext>
            </a:extLst>
          </p:cNvPr>
          <p:cNvSpPr>
            <a:spLocks noGrp="1"/>
          </p:cNvSpPr>
          <p:nvPr>
            <p:ph type="sldNum" sz="quarter" idx="5"/>
            <p:custDataLst>
              <p:tags r:id="rId3"/>
            </p:custDataLst>
          </p:nvPr>
        </p:nvSpPr>
        <p:spPr/>
        <p:txBody>
          <a:bodyPr/>
          <a:lstStyle/>
          <a:p>
            <a:fld id="{C27EDD7C-2CD4-DF46-B0AA-D9BA60CBB4A6}" type="slidenum">
              <a:rPr lang="en-US" smtClean="0"/>
              <a:t>48</a:t>
            </a:fld>
            <a:endParaRPr lang="en-US"/>
          </a:p>
        </p:txBody>
      </p:sp>
    </p:spTree>
    <p:extLst>
      <p:ext uri="{BB962C8B-B14F-4D97-AF65-F5344CB8AC3E}">
        <p14:creationId xmlns:p14="http://schemas.microsoft.com/office/powerpoint/2010/main" val="28193148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02CA37-7B68-006E-9E9C-7DD7DDB406F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2F50AA-FDCE-6ED4-21DC-659B68C2B9E9}"/>
              </a:ext>
            </a:extLst>
          </p:cNvPr>
          <p:cNvSpPr>
            <a:spLocks noGrp="1" noRot="1" noChangeAspect="1"/>
          </p:cNvSpPr>
          <p:nvPr>
            <p:ph type="sldImg"/>
            <p:custDataLst>
              <p:tags r:id="rId1"/>
            </p:custDataLst>
          </p:nvPr>
        </p:nvSpPr>
        <p:spPr/>
      </p:sp>
      <p:sp>
        <p:nvSpPr>
          <p:cNvPr id="3" name="Notes Placeholder 2">
            <a:extLst>
              <a:ext uri="{FF2B5EF4-FFF2-40B4-BE49-F238E27FC236}">
                <a16:creationId xmlns:a16="http://schemas.microsoft.com/office/drawing/2014/main" id="{E3711922-56A2-0B13-A702-1C7409A50661}"/>
              </a:ext>
            </a:extLst>
          </p:cNvPr>
          <p:cNvSpPr>
            <a:spLocks noGrp="1"/>
          </p:cNvSpPr>
          <p:nvPr>
            <p:ph type="body" idx="1"/>
            <p:custDataLst>
              <p:tags r:id="rId2"/>
            </p:custDataLst>
          </p:nvPr>
        </p:nvSpPr>
        <p:spPr/>
        <p:txBody>
          <a:bodyPr/>
          <a:lstStyle/>
          <a:p>
            <a:pPr>
              <a:defRPr/>
            </a:pPr>
            <a:r>
              <a:rPr lang="en">
                <a:solidFill>
                  <a:srgbClr val="00007D"/>
                </a:solidFill>
              </a:rPr>
              <a:t>Your clients can travel the world in 21 days – well, at least one large part of the world. Hit up two countries and 12 ports during the trip, which features stops at iconic destinations like Sydney and Perth in Australia, and Bali in Indonesia. </a:t>
            </a:r>
            <a:endParaRPr lang="en-US" i="0" u="none" strike="noStrike" baseline="0">
              <a:solidFill>
                <a:srgbClr val="00007D"/>
              </a:solidFill>
            </a:endParaRPr>
          </a:p>
        </p:txBody>
      </p:sp>
      <p:sp>
        <p:nvSpPr>
          <p:cNvPr id="4" name="Slide Number Placeholder 3">
            <a:extLst>
              <a:ext uri="{FF2B5EF4-FFF2-40B4-BE49-F238E27FC236}">
                <a16:creationId xmlns:a16="http://schemas.microsoft.com/office/drawing/2014/main" id="{C0835716-AF23-0960-B8C2-D1E049FB7E43}"/>
              </a:ext>
            </a:extLst>
          </p:cNvPr>
          <p:cNvSpPr>
            <a:spLocks noGrp="1"/>
          </p:cNvSpPr>
          <p:nvPr>
            <p:ph type="sldNum" sz="quarter" idx="5"/>
            <p:custDataLst>
              <p:tags r:id="rId3"/>
            </p:custDataLst>
          </p:nvPr>
        </p:nvSpPr>
        <p:spPr/>
        <p:txBody>
          <a:bodyPr/>
          <a:lstStyle/>
          <a:p>
            <a:fld id="{C27EDD7C-2CD4-DF46-B0AA-D9BA60CBB4A6}" type="slidenum">
              <a:rPr lang="en-US" smtClean="0"/>
              <a:t>49</a:t>
            </a:fld>
            <a:endParaRPr lang="en-US"/>
          </a:p>
        </p:txBody>
      </p:sp>
    </p:spTree>
    <p:extLst>
      <p:ext uri="{BB962C8B-B14F-4D97-AF65-F5344CB8AC3E}">
        <p14:creationId xmlns:p14="http://schemas.microsoft.com/office/powerpoint/2010/main" val="158554168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452ABA-657E-ED36-AD6A-8A4E7A64B0B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AAA317-EFF0-A0AB-FC93-0A0CCE18A2CB}"/>
              </a:ext>
            </a:extLst>
          </p:cNvPr>
          <p:cNvSpPr>
            <a:spLocks noGrp="1" noRot="1" noChangeAspect="1"/>
          </p:cNvSpPr>
          <p:nvPr>
            <p:ph type="sldImg"/>
            <p:custDataLst>
              <p:tags r:id="rId1"/>
            </p:custDataLst>
          </p:nvPr>
        </p:nvSpPr>
        <p:spPr/>
      </p:sp>
      <p:sp>
        <p:nvSpPr>
          <p:cNvPr id="3" name="Notes Placeholder 2">
            <a:extLst>
              <a:ext uri="{FF2B5EF4-FFF2-40B4-BE49-F238E27FC236}">
                <a16:creationId xmlns:a16="http://schemas.microsoft.com/office/drawing/2014/main" id="{B25863D7-00AF-0006-9F73-DB3A1AFC1415}"/>
              </a:ext>
            </a:extLst>
          </p:cNvPr>
          <p:cNvSpPr>
            <a:spLocks noGrp="1"/>
          </p:cNvSpPr>
          <p:nvPr>
            <p:ph type="body" idx="1"/>
            <p:custDataLst>
              <p:tags r:id="rId2"/>
            </p:custDataLst>
          </p:nvPr>
        </p:nvSpPr>
        <p:spPr/>
        <p:txBody>
          <a:bodyPr/>
          <a:lstStyle/>
          <a:p>
            <a:pPr>
              <a:defRPr/>
            </a:pPr>
            <a:r>
              <a:rPr lang="en-US">
                <a:solidFill>
                  <a:srgbClr val="221E1F"/>
                </a:solidFill>
              </a:rPr>
              <a:t>In a two week trip, your clients will be able to say they visited two countries and docked at 10 outstanding ports throughout New Zealand and Australia. It’s the land down under, done right.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i="0" u="none" strike="noStrike" baseline="0">
              <a:solidFill>
                <a:srgbClr val="00007D"/>
              </a:solidFill>
              <a:latin typeface="BrandonGrotesque-Regular"/>
              <a:cs typeface="Arial"/>
            </a:endParaRPr>
          </a:p>
        </p:txBody>
      </p:sp>
      <p:sp>
        <p:nvSpPr>
          <p:cNvPr id="4" name="Slide Number Placeholder 3">
            <a:extLst>
              <a:ext uri="{FF2B5EF4-FFF2-40B4-BE49-F238E27FC236}">
                <a16:creationId xmlns:a16="http://schemas.microsoft.com/office/drawing/2014/main" id="{72137C62-4039-1BAB-B1C3-74E7C39CB027}"/>
              </a:ext>
            </a:extLst>
          </p:cNvPr>
          <p:cNvSpPr>
            <a:spLocks noGrp="1"/>
          </p:cNvSpPr>
          <p:nvPr>
            <p:ph type="sldNum" sz="quarter" idx="5"/>
            <p:custDataLst>
              <p:tags r:id="rId3"/>
            </p:custDataLst>
          </p:nvPr>
        </p:nvSpPr>
        <p:spPr/>
        <p:txBody>
          <a:bodyPr/>
          <a:lstStyle/>
          <a:p>
            <a:fld id="{C27EDD7C-2CD4-DF46-B0AA-D9BA60CBB4A6}" type="slidenum">
              <a:rPr lang="en-US" smtClean="0"/>
              <a:t>50</a:t>
            </a:fld>
            <a:endParaRPr lang="en-US"/>
          </a:p>
        </p:txBody>
      </p:sp>
    </p:spTree>
    <p:extLst>
      <p:ext uri="{BB962C8B-B14F-4D97-AF65-F5344CB8AC3E}">
        <p14:creationId xmlns:p14="http://schemas.microsoft.com/office/powerpoint/2010/main" val="353182235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a:t>With our Azamara Ashore program, guests can extend their adventure by up to six additional days on land either before or after their cruise. This is a fantastic way to further immerse your clients in the rich cultures of all the places they’ll visit with Azamara. </a:t>
            </a:r>
          </a:p>
          <a:p>
            <a:endParaRPr lang="en-US"/>
          </a:p>
          <a:p>
            <a:endParaRPr lang="en-US"/>
          </a:p>
        </p:txBody>
      </p:sp>
      <p:sp>
        <p:nvSpPr>
          <p:cNvPr id="4" name="Slide Number Placeholder 3"/>
          <p:cNvSpPr>
            <a:spLocks noGrp="1"/>
          </p:cNvSpPr>
          <p:nvPr>
            <p:ph type="sldNum" sz="quarter" idx="5"/>
          </p:nvPr>
        </p:nvSpPr>
        <p:spPr/>
        <p:txBody>
          <a:bodyPr/>
          <a:lstStyle/>
          <a:p>
            <a:fld id="{141A3AF9-FA90-4FDD-B86C-27BF94F44356}" type="slidenum">
              <a:rPr lang="en-US" smtClean="0"/>
              <a:t>52</a:t>
            </a:fld>
            <a:endParaRPr lang="en-US"/>
          </a:p>
        </p:txBody>
      </p:sp>
    </p:spTree>
    <p:extLst>
      <p:ext uri="{BB962C8B-B14F-4D97-AF65-F5344CB8AC3E}">
        <p14:creationId xmlns:p14="http://schemas.microsoft.com/office/powerpoint/2010/main" val="27966877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normAutofit/>
          </a:bodyPr>
          <a:lstStyle/>
          <a:p>
            <a:pPr marL="0" marR="0" lvl="0" indent="0" algn="l" defTabSz="914400" rtl="0" eaLnBrk="0" fontAlgn="base" latinLnBrk="0" hangingPunct="0">
              <a:lnSpc>
                <a:spcPct val="100000"/>
              </a:lnSpc>
              <a:spcBef>
                <a:spcPct val="0"/>
              </a:spcBef>
              <a:spcAft>
                <a:spcPts val="200"/>
              </a:spcAft>
              <a:buClrTx/>
              <a:buSzTx/>
              <a:buFontTx/>
              <a:buNone/>
              <a:tabLst>
                <a:tab pos="558800" algn="l"/>
              </a:tabLst>
            </a:pPr>
            <a:r>
              <a:rPr kumimoji="0" lang="en-US" altLang="en-US" sz="1200" i="0" u="none" strike="noStrike" cap="none" normalizeH="0" baseline="0" bmk="_Hlk160439372">
                <a:ln>
                  <a:noFill/>
                </a:ln>
                <a:solidFill>
                  <a:schemeClr val="bg1"/>
                </a:solidFill>
                <a:effectLst/>
                <a:latin typeface="Arial" panose="020B0604020202020204" pitchFamily="34" charset="0"/>
                <a:ea typeface="Arial" panose="020B0604020202020204" pitchFamily="34" charset="0"/>
                <a:cs typeface="Arial" panose="020B0604020202020204" pitchFamily="34" charset="0"/>
              </a:rPr>
              <a:t>HIGHLIGHTS: </a:t>
            </a:r>
          </a:p>
          <a:p>
            <a:pPr marL="0" marR="0" lvl="0" indent="0" algn="l" defTabSz="914400" rtl="0" eaLnBrk="0" fontAlgn="base" latinLnBrk="0" hangingPunct="0">
              <a:lnSpc>
                <a:spcPct val="100000"/>
              </a:lnSpc>
              <a:spcBef>
                <a:spcPct val="0"/>
              </a:spcBef>
              <a:spcAft>
                <a:spcPts val="200"/>
              </a:spcAft>
              <a:buClrTx/>
              <a:buSzTx/>
              <a:buFontTx/>
              <a:buNone/>
              <a:tabLst>
                <a:tab pos="558800" algn="l"/>
              </a:tabLst>
            </a:pPr>
            <a:endParaRPr kumimoji="0" lang="en-US" altLang="en-US" sz="1200" b="0" i="0" u="none" strike="noStrike" cap="none" normalizeH="0" baseline="0" bmk="_Hlk160439372">
              <a:ln>
                <a:noFill/>
              </a:ln>
              <a:solidFill>
                <a:schemeClr val="bg1"/>
              </a:solidFill>
              <a:effectLst/>
              <a:latin typeface="Arial" panose="020B0604020202020204" pitchFamily="34" charset="0"/>
              <a:cs typeface="Arial" panose="020B0604020202020204" pitchFamily="34" charset="0"/>
            </a:endParaRPr>
          </a:p>
          <a:p>
            <a:pPr marL="171450" indent="-171450" eaLnBrk="0" fontAlgn="base" hangingPunct="0">
              <a:lnSpc>
                <a:spcPct val="100000"/>
              </a:lnSpc>
              <a:spcBef>
                <a:spcPct val="0"/>
              </a:spcBef>
              <a:spcAft>
                <a:spcPts val="800"/>
              </a:spcAft>
              <a:buFont typeface="Arial" pitchFamily="34" charset="0"/>
              <a:buChar char="•"/>
              <a:tabLst>
                <a:tab pos="558800" algn="l"/>
              </a:tabLst>
            </a:pPr>
            <a:r>
              <a:rPr kumimoji="0" lang="en-US" altLang="en-US" sz="1200" b="0" i="0" u="none" strike="noStrike" cap="none" normalizeH="0" baseline="0" bmk="_Hlk160439372">
                <a:ln>
                  <a:noFill/>
                </a:ln>
                <a:solidFill>
                  <a:schemeClr val="bg1"/>
                </a:solidFill>
                <a:effectLst/>
                <a:latin typeface="Arial" panose="020B0604020202020204" pitchFamily="34" charset="0"/>
                <a:ea typeface="Arial" panose="020B0604020202020204" pitchFamily="34" charset="0"/>
                <a:cs typeface="Arial" panose="020B0604020202020204" pitchFamily="34" charset="0"/>
              </a:rPr>
              <a:t>Stay at Ilala Lodge or Palm River Hotel, located just minutes from Victoria Falls, offering spectacular views and easy access to this natural wonder</a:t>
            </a:r>
          </a:p>
          <a:p>
            <a:pPr marL="171450" indent="-171450" eaLnBrk="0" fontAlgn="base" hangingPunct="0">
              <a:lnSpc>
                <a:spcPct val="100000"/>
              </a:lnSpc>
              <a:spcBef>
                <a:spcPct val="0"/>
              </a:spcBef>
              <a:spcAft>
                <a:spcPts val="800"/>
              </a:spcAft>
              <a:buFont typeface="Arial" pitchFamily="34" charset="0"/>
              <a:buChar char="•"/>
              <a:tabLst>
                <a:tab pos="558800" algn="l"/>
              </a:tabLst>
            </a:pPr>
            <a:r>
              <a:rPr kumimoji="0" lang="en-US" altLang="en-US" sz="1200" b="0" i="0" u="none" strike="noStrike" cap="none" normalizeH="0" baseline="0" bmk="_Hlk160439372">
                <a:ln>
                  <a:noFill/>
                </a:ln>
                <a:solidFill>
                  <a:schemeClr val="bg1"/>
                </a:solidFill>
                <a:effectLst/>
                <a:latin typeface="Arial" panose="020B0604020202020204" pitchFamily="34" charset="0"/>
                <a:ea typeface="Arial" panose="020B0604020202020204" pitchFamily="34" charset="0"/>
                <a:cs typeface="Arial" panose="020B0604020202020204" pitchFamily="34" charset="0"/>
              </a:rPr>
              <a:t>Embark on a three-hour sunset dinner cruise along the Zambezi River—a must-do Victoria Falls experience—featuring sundowners, a three-course meal, and wildlife sightings</a:t>
            </a:r>
          </a:p>
          <a:p>
            <a:pPr marL="171450" indent="-171450" eaLnBrk="0" fontAlgn="base" hangingPunct="0">
              <a:lnSpc>
                <a:spcPct val="100000"/>
              </a:lnSpc>
              <a:spcBef>
                <a:spcPct val="0"/>
              </a:spcBef>
              <a:spcAft>
                <a:spcPts val="800"/>
              </a:spcAft>
              <a:buFont typeface="Arial" pitchFamily="34" charset="0"/>
              <a:buChar char="•"/>
              <a:tabLst>
                <a:tab pos="558800" algn="l"/>
              </a:tabLst>
            </a:pPr>
            <a:r>
              <a:rPr kumimoji="0" lang="en-US" altLang="en-US" sz="1200" b="0" i="0" u="none" strike="noStrike" cap="none" normalizeH="0" baseline="0" bmk="_Hlk160439372">
                <a:ln>
                  <a:noFill/>
                </a:ln>
                <a:solidFill>
                  <a:schemeClr val="bg1"/>
                </a:solidFill>
                <a:effectLst/>
                <a:latin typeface="Arial" panose="020B0604020202020204" pitchFamily="34" charset="0"/>
                <a:ea typeface="Arial" panose="020B0604020202020204" pitchFamily="34" charset="0"/>
                <a:cs typeface="Arial" panose="020B0604020202020204" pitchFamily="34" charset="0"/>
              </a:rPr>
              <a:t>Join an expert guide for a half-day walking tour, gaining in-depth knowledge of the Falls and the surrounding wilderness</a:t>
            </a:r>
          </a:p>
          <a:p>
            <a:pPr marL="171450" indent="-171450" eaLnBrk="0" fontAlgn="base" hangingPunct="0">
              <a:lnSpc>
                <a:spcPct val="100000"/>
              </a:lnSpc>
              <a:spcBef>
                <a:spcPct val="0"/>
              </a:spcBef>
              <a:spcAft>
                <a:spcPts val="800"/>
              </a:spcAft>
              <a:buFont typeface="Arial" pitchFamily="34" charset="0"/>
              <a:buChar char="•"/>
              <a:tabLst>
                <a:tab pos="558800" algn="l"/>
              </a:tabLst>
            </a:pPr>
            <a:r>
              <a:rPr kumimoji="0" lang="en-US" altLang="en-US" sz="1200" b="0" i="0" u="none" strike="noStrike" cap="none" normalizeH="0" baseline="0" bmk="_Hlk160439372">
                <a:ln>
                  <a:noFill/>
                </a:ln>
                <a:solidFill>
                  <a:schemeClr val="bg1"/>
                </a:solidFill>
                <a:effectLst/>
                <a:latin typeface="Arial" panose="020B0604020202020204" pitchFamily="34" charset="0"/>
                <a:ea typeface="Arial" panose="020B0604020202020204" pitchFamily="34" charset="0"/>
                <a:cs typeface="Arial" panose="020B0604020202020204" pitchFamily="34" charset="0"/>
              </a:rPr>
              <a:t>Enjoy an early morning game drive and two-afternoon drives in Chobe National Park, with excellent opportunities to spot iconic African wildlife</a:t>
            </a:r>
          </a:p>
          <a:p>
            <a:pPr marL="171450" indent="-171450" eaLnBrk="0" fontAlgn="base" hangingPunct="0">
              <a:lnSpc>
                <a:spcPct val="100000"/>
              </a:lnSpc>
              <a:spcBef>
                <a:spcPct val="0"/>
              </a:spcBef>
              <a:spcAft>
                <a:spcPts val="800"/>
              </a:spcAft>
              <a:buFont typeface="Arial" pitchFamily="34" charset="0"/>
              <a:buChar char="•"/>
              <a:tabLst>
                <a:tab pos="558800" algn="l"/>
              </a:tabLst>
            </a:pPr>
            <a:r>
              <a:rPr kumimoji="0" lang="en-US" altLang="en-US" sz="1200" b="0" i="0" u="none" strike="noStrike" cap="none" normalizeH="0" baseline="0" bmk="_Hlk160439372">
                <a:ln>
                  <a:noFill/>
                </a:ln>
                <a:solidFill>
                  <a:schemeClr val="bg1"/>
                </a:solidFill>
                <a:effectLst/>
                <a:latin typeface="Arial" panose="020B0604020202020204" pitchFamily="34" charset="0"/>
                <a:ea typeface="Arial" panose="020B0604020202020204" pitchFamily="34" charset="0"/>
                <a:cs typeface="Arial" panose="020B0604020202020204" pitchFamily="34" charset="0"/>
              </a:rPr>
              <a:t>Experience a Chobe River boat cruise or safari, witnessing elephants crossing the river and hippos or crocodiles basking in the sun</a:t>
            </a:r>
          </a:p>
          <a:p>
            <a:pPr marL="171450" indent="-171450" eaLnBrk="0" fontAlgn="base" hangingPunct="0">
              <a:lnSpc>
                <a:spcPct val="100000"/>
              </a:lnSpc>
              <a:spcBef>
                <a:spcPct val="0"/>
              </a:spcBef>
              <a:spcAft>
                <a:spcPts val="800"/>
              </a:spcAft>
              <a:buFont typeface="Arial" pitchFamily="34" charset="0"/>
              <a:buChar char="•"/>
              <a:tabLst>
                <a:tab pos="558800" algn="l"/>
              </a:tabLst>
            </a:pPr>
            <a:r>
              <a:rPr kumimoji="0" lang="en-US" altLang="en-US" sz="1200" b="0" i="0" u="none" strike="noStrike" cap="none" normalizeH="0" baseline="0" bmk="_Hlk160439372">
                <a:ln>
                  <a:noFill/>
                </a:ln>
                <a:solidFill>
                  <a:schemeClr val="bg1"/>
                </a:solidFill>
                <a:effectLst/>
                <a:latin typeface="Arial" panose="020B0604020202020204" pitchFamily="34" charset="0"/>
                <a:ea typeface="Arial" panose="020B0604020202020204" pitchFamily="34" charset="0"/>
                <a:cs typeface="Arial" panose="020B0604020202020204" pitchFamily="34" charset="0"/>
              </a:rPr>
              <a:t>Rest assured knowing your program is operated by Micato, the gold standard of safari operators and experts in South African travel</a:t>
            </a:r>
            <a:endParaRPr lang="en-US" sz="1200">
              <a:latin typeface="Arial" panose="020B0604020202020204" pitchFamily="34" charset="0"/>
              <a:cs typeface="Arial" panose="020B0604020202020204" pitchFamily="34" charset="0"/>
            </a:endParaRPr>
          </a:p>
          <a:p>
            <a:endParaRPr/>
          </a:p>
        </p:txBody>
      </p:sp>
      <p:sp>
        <p:nvSpPr>
          <p:cNvPr id="4" name="Slide Number Placeholder 3"/>
          <p:cNvSpPr>
            <a:spLocks noGrp="1"/>
          </p:cNvSpPr>
          <p:nvPr>
            <p:ph type="sldNum" sz="quarter" idx="10"/>
            <p:custDataLst>
              <p:tags r:id="rId3"/>
            </p:custDataLst>
          </p:nvPr>
        </p:nvSpPr>
        <p:spPr/>
        <p:txBody>
          <a:bodyPr/>
          <a:lstStyle/>
          <a:p>
            <a:fld id="{6101C5E1-D8E9-464D-A93E-CE21651935A7}" type="slidenum">
              <a:rPr lang="en-US" smtClean="0"/>
              <a:t>53</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normAutofit/>
          </a:bodyPr>
          <a:lstStyle/>
          <a:p>
            <a:r>
              <a:rPr lang="en-US"/>
              <a:t>HIGHLIGHTS:</a:t>
            </a:r>
          </a:p>
          <a:p>
            <a:r>
              <a:rPr lang="en-US"/>
              <a:t>• Stay at </a:t>
            </a:r>
            <a:r>
              <a:rPr lang="en-US" err="1"/>
              <a:t>Imbali</a:t>
            </a:r>
            <a:r>
              <a:rPr lang="en-US"/>
              <a:t> Safari Lodge, located within 24,710</a:t>
            </a:r>
          </a:p>
          <a:p>
            <a:r>
              <a:rPr lang="en-US"/>
              <a:t>acres of pristine African bushveld, offering</a:t>
            </a:r>
          </a:p>
          <a:p>
            <a:r>
              <a:rPr lang="en-US"/>
              <a:t>unparalleled privacy for its guests, set amidst the basalt</a:t>
            </a:r>
          </a:p>
          <a:p>
            <a:r>
              <a:rPr lang="en-US"/>
              <a:t>plains of the </a:t>
            </a:r>
            <a:r>
              <a:rPr lang="en-US" err="1"/>
              <a:t>Satara</a:t>
            </a:r>
            <a:r>
              <a:rPr lang="en-US"/>
              <a:t> region within the well-established</a:t>
            </a:r>
          </a:p>
          <a:p>
            <a:r>
              <a:rPr lang="en-US"/>
              <a:t>Bushwillow Woodlands Eco-Zone</a:t>
            </a:r>
          </a:p>
          <a:p>
            <a:r>
              <a:rPr lang="en-US"/>
              <a:t>• Enjoy morning and afternoon game drives for</a:t>
            </a:r>
          </a:p>
          <a:p>
            <a:r>
              <a:rPr lang="en-US"/>
              <a:t>exceptional wildlife viewing opportunities</a:t>
            </a:r>
          </a:p>
          <a:p>
            <a:r>
              <a:rPr lang="en-US"/>
              <a:t>• Experience first-class accommodations throughout</a:t>
            </a:r>
          </a:p>
          <a:p>
            <a:r>
              <a:rPr lang="en-US"/>
              <a:t>your program, combining luxury and comfort in a</a:t>
            </a:r>
          </a:p>
          <a:p>
            <a:r>
              <a:rPr lang="en-US"/>
              <a:t>stunning natural setting</a:t>
            </a:r>
          </a:p>
          <a:p>
            <a:r>
              <a:rPr lang="en-US"/>
              <a:t>• Travel with confidence, knowing your program is</a:t>
            </a:r>
          </a:p>
          <a:p>
            <a:r>
              <a:rPr lang="en-US"/>
              <a:t>operated by Micato, recognized as the gold standard in</a:t>
            </a:r>
          </a:p>
          <a:p>
            <a:r>
              <a:rPr lang="en-US"/>
              <a:t>safari operators and experts in South African travel</a:t>
            </a:r>
            <a:endParaRPr/>
          </a:p>
        </p:txBody>
      </p:sp>
      <p:sp>
        <p:nvSpPr>
          <p:cNvPr id="4" name="Slide Number Placeholder 3"/>
          <p:cNvSpPr>
            <a:spLocks noGrp="1"/>
          </p:cNvSpPr>
          <p:nvPr>
            <p:ph type="sldNum" sz="quarter" idx="10"/>
            <p:custDataLst>
              <p:tags r:id="rId3"/>
            </p:custDataLst>
          </p:nvPr>
        </p:nvSpPr>
        <p:spPr/>
        <p:txBody>
          <a:bodyPr/>
          <a:lstStyle/>
          <a:p>
            <a:fld id="{6101C5E1-D8E9-464D-A93E-CE21651935A7}" type="slidenum">
              <a:rPr lang="en-US" smtClean="0"/>
              <a:t>54</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a:t>On these all-inclusive experiences, guests can add a pre- or post-cruise package and spend a few days on land to explore far beyond port. With Azamara Ashore, find what you love to do and we’ll do the rest. </a:t>
            </a:r>
          </a:p>
          <a:p>
            <a:pPr>
              <a:defRPr/>
            </a:pPr>
            <a:endParaRPr lang="en-US"/>
          </a:p>
          <a:p>
            <a:pPr>
              <a:defRPr/>
            </a:pPr>
            <a:r>
              <a:rPr lang="en-US"/>
              <a:t>See the city through the lens of a local. And later unwind at a luxury hotel stay before or after your cruise. </a:t>
            </a:r>
          </a:p>
          <a:p>
            <a:pPr>
              <a:defRPr/>
            </a:pPr>
            <a:endParaRPr lang="en-US"/>
          </a:p>
          <a:p>
            <a:pPr marL="0" marR="0" lvl="0" indent="0" algn="l" defTabSz="914400">
              <a:lnSpc>
                <a:spcPct val="100000"/>
              </a:lnSpc>
              <a:spcBef>
                <a:spcPts val="0"/>
              </a:spcBef>
              <a:spcAft>
                <a:spcPts val="0"/>
              </a:spcAft>
              <a:buClrTx/>
              <a:buSzTx/>
              <a:buFontTx/>
              <a:buNone/>
              <a:tabLst/>
              <a:defRPr/>
            </a:pPr>
            <a:endParaRPr lang="en-US">
              <a:cs typeface="Calibri"/>
            </a:endParaRPr>
          </a:p>
          <a:p>
            <a:endParaRPr lang="en-US"/>
          </a:p>
        </p:txBody>
      </p:sp>
      <p:sp>
        <p:nvSpPr>
          <p:cNvPr id="4" name="Slide Number Placeholder 3"/>
          <p:cNvSpPr>
            <a:spLocks noGrp="1"/>
          </p:cNvSpPr>
          <p:nvPr>
            <p:ph type="sldNum" sz="quarter" idx="5"/>
          </p:nvPr>
        </p:nvSpPr>
        <p:spPr/>
        <p:txBody>
          <a:bodyPr/>
          <a:lstStyle/>
          <a:p>
            <a:fld id="{141A3AF9-FA90-4FDD-B86C-27BF94F44356}" type="slidenum">
              <a:rPr lang="en-US" smtClean="0"/>
              <a:t>55</a:t>
            </a:fld>
            <a:endParaRPr lang="en-US"/>
          </a:p>
        </p:txBody>
      </p:sp>
    </p:spTree>
    <p:extLst>
      <p:ext uri="{BB962C8B-B14F-4D97-AF65-F5344CB8AC3E}">
        <p14:creationId xmlns:p14="http://schemas.microsoft.com/office/powerpoint/2010/main" val="225039957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normAutofit/>
          </a:bodyPr>
          <a:lstStyle/>
          <a:p>
            <a:r>
              <a:rPr lang="en-US"/>
              <a:t>HIGHLIGHTS:</a:t>
            </a:r>
          </a:p>
          <a:p>
            <a:r>
              <a:rPr lang="en-US"/>
              <a:t>• Visit Table Mountain, enjoy a city orientation, and</a:t>
            </a:r>
          </a:p>
          <a:p>
            <a:r>
              <a:rPr lang="en-US"/>
              <a:t>take a drive through the Bo-</a:t>
            </a:r>
            <a:r>
              <a:rPr lang="en-US" err="1"/>
              <a:t>Kaap</a:t>
            </a:r>
            <a:r>
              <a:rPr lang="en-US"/>
              <a:t>—formerly known</a:t>
            </a:r>
          </a:p>
          <a:p>
            <a:r>
              <a:rPr lang="en-US"/>
              <a:t>as the Malay Quarter—home to descendants of Malay</a:t>
            </a:r>
          </a:p>
          <a:p>
            <a:r>
              <a:rPr lang="en-US"/>
              <a:t>slaves and featuring 18th-century flat-roofed houses</a:t>
            </a:r>
          </a:p>
          <a:p>
            <a:r>
              <a:rPr lang="en-US"/>
              <a:t>and mosques</a:t>
            </a:r>
          </a:p>
          <a:p>
            <a:r>
              <a:rPr lang="en-US"/>
              <a:t>• Visit Cape Point Ostrich Farm, Cape Point,</a:t>
            </a:r>
          </a:p>
          <a:p>
            <a:r>
              <a:rPr lang="en-US"/>
              <a:t>and Boulders Beach to see penguins, with lunch</a:t>
            </a:r>
          </a:p>
          <a:p>
            <a:r>
              <a:rPr lang="en-US"/>
              <a:t>overlooking the ocean</a:t>
            </a:r>
          </a:p>
          <a:p>
            <a:r>
              <a:rPr lang="en-US"/>
              <a:t>• Explore this vibrant city at your leisure, enjoying its</a:t>
            </a:r>
          </a:p>
          <a:p>
            <a:r>
              <a:rPr lang="en-US"/>
              <a:t>sights, excellent shopping, and diverse dining options</a:t>
            </a:r>
          </a:p>
          <a:p>
            <a:r>
              <a:rPr lang="en-US"/>
              <a:t>• Enjoy dinner at the renowned Gold Restaurant,</a:t>
            </a:r>
          </a:p>
          <a:p>
            <a:r>
              <a:rPr lang="en-US"/>
              <a:t>complete with a djembe drumming session</a:t>
            </a:r>
            <a:endParaRPr/>
          </a:p>
        </p:txBody>
      </p:sp>
      <p:sp>
        <p:nvSpPr>
          <p:cNvPr id="4" name="Slide Number Placeholder 3"/>
          <p:cNvSpPr>
            <a:spLocks noGrp="1"/>
          </p:cNvSpPr>
          <p:nvPr>
            <p:ph type="sldNum" sz="quarter" idx="10"/>
            <p:custDataLst>
              <p:tags r:id="rId3"/>
            </p:custDataLst>
          </p:nvPr>
        </p:nvSpPr>
        <p:spPr/>
        <p:txBody>
          <a:bodyPr/>
          <a:lstStyle/>
          <a:p>
            <a:fld id="{6101C5E1-D8E9-464D-A93E-CE21651935A7}" type="slidenum">
              <a:rPr lang="en-US" smtClean="0"/>
              <a:t>56</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89377A-1300-0520-5FB5-9E3D7F3B1A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204B620-493C-B166-DA42-189EBE8D768A}"/>
              </a:ext>
            </a:extLst>
          </p:cNvPr>
          <p:cNvSpPr>
            <a:spLocks noGrp="1" noRot="1" noChangeAspect="1"/>
          </p:cNvSpPr>
          <p:nvPr>
            <p:ph type="sldImg"/>
            <p:custDataLst>
              <p:tags r:id="rId1"/>
            </p:custDataLst>
          </p:nvPr>
        </p:nvSpPr>
        <p:spPr/>
      </p:sp>
      <p:sp>
        <p:nvSpPr>
          <p:cNvPr id="3" name="Notes Placeholder 2">
            <a:extLst>
              <a:ext uri="{FF2B5EF4-FFF2-40B4-BE49-F238E27FC236}">
                <a16:creationId xmlns:a16="http://schemas.microsoft.com/office/drawing/2014/main" id="{6F7B19CB-E2F3-3114-A938-2D7275CF951F}"/>
              </a:ext>
            </a:extLst>
          </p:cNvPr>
          <p:cNvSpPr>
            <a:spLocks noGrp="1"/>
          </p:cNvSpPr>
          <p:nvPr>
            <p:ph type="body" idx="1"/>
            <p:custDataLst>
              <p:tags r:id="rId2"/>
            </p:custDataLst>
          </p:nvPr>
        </p:nvSpPr>
        <p:spPr/>
        <p:txBody>
          <a:bodyPr>
            <a:normAutofit/>
          </a:bodyPr>
          <a:lstStyle/>
          <a:p>
            <a:r>
              <a:rPr lang="en-US"/>
              <a:t>2-Night Pre HIGHLIGHTS:</a:t>
            </a:r>
          </a:p>
          <a:p>
            <a:r>
              <a:rPr lang="en-US"/>
              <a:t>• Discover the history of sugar in Mauritius during an immersive experience</a:t>
            </a:r>
          </a:p>
          <a:p>
            <a:r>
              <a:rPr lang="en-US"/>
              <a:t>• Visit an old Victorian Mansion and discover cuisine inspired by old family recipes</a:t>
            </a:r>
          </a:p>
          <a:p>
            <a:r>
              <a:rPr lang="en-US"/>
              <a:t>• Visit the Royal Botanical Garden, the oldest botanical garden in the southern hemisphere</a:t>
            </a:r>
          </a:p>
          <a:p>
            <a:r>
              <a:rPr lang="en-US"/>
              <a:t>• Enjoy traditional Mauritian style cuisine at </a:t>
            </a:r>
            <a:r>
              <a:rPr lang="en-US" err="1"/>
              <a:t>L’Assiette</a:t>
            </a:r>
            <a:r>
              <a:rPr lang="en-US"/>
              <a:t> </a:t>
            </a:r>
            <a:r>
              <a:rPr lang="en-US" err="1"/>
              <a:t>d’Antan</a:t>
            </a:r>
            <a:r>
              <a:rPr lang="en-US"/>
              <a:t> (French word for ancestral cuisine)</a:t>
            </a:r>
          </a:p>
          <a:p>
            <a:r>
              <a:rPr lang="en-US"/>
              <a:t>• See iconic historical landmarks of the island</a:t>
            </a:r>
          </a:p>
          <a:p>
            <a:endParaRPr lang="en-US"/>
          </a:p>
          <a:p>
            <a:r>
              <a:rPr lang="en-US"/>
              <a:t>2-Night Post HIGHLIGHTS:</a:t>
            </a:r>
          </a:p>
          <a:p>
            <a:r>
              <a:rPr lang="en-US"/>
              <a:t>• Discover the Tea Museum and taste locally produced tea and tea biscuits</a:t>
            </a:r>
          </a:p>
          <a:p>
            <a:r>
              <a:rPr lang="en-US"/>
              <a:t>• Enjoy the lush greenery and beautiful panoramic view of the south of the island</a:t>
            </a:r>
          </a:p>
          <a:p>
            <a:r>
              <a:rPr lang="en-US"/>
              <a:t>• Taste wine made from lychee fruit grown locally</a:t>
            </a:r>
          </a:p>
          <a:p>
            <a:r>
              <a:rPr lang="en-US"/>
              <a:t>• Explore the volcanic origins of this little island in the middle of the Indian Ocean</a:t>
            </a:r>
          </a:p>
          <a:p>
            <a:r>
              <a:rPr lang="en-US"/>
              <a:t>• Learn how to make south Asian Fried pastry “</a:t>
            </a:r>
            <a:r>
              <a:rPr lang="en-US" err="1"/>
              <a:t>Samoussas</a:t>
            </a:r>
            <a:r>
              <a:rPr lang="en-US"/>
              <a:t>” and have a delicious Indo-Mauritian meal at a small authentic restaurant</a:t>
            </a:r>
            <a:endParaRPr/>
          </a:p>
        </p:txBody>
      </p:sp>
      <p:sp>
        <p:nvSpPr>
          <p:cNvPr id="4" name="Slide Number Placeholder 3">
            <a:extLst>
              <a:ext uri="{FF2B5EF4-FFF2-40B4-BE49-F238E27FC236}">
                <a16:creationId xmlns:a16="http://schemas.microsoft.com/office/drawing/2014/main" id="{4BD65FEA-BE05-5CE2-6D4F-2C1C8183B6CE}"/>
              </a:ext>
            </a:extLst>
          </p:cNvPr>
          <p:cNvSpPr>
            <a:spLocks noGrp="1"/>
          </p:cNvSpPr>
          <p:nvPr>
            <p:ph type="sldNum" sz="quarter" idx="10"/>
            <p:custDataLst>
              <p:tags r:id="rId3"/>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01C5E1-D8E9-464D-A93E-CE21651935A7}" type="slidenum">
              <a:rPr kumimoji="0" lang="en-US" sz="1200" b="0" i="0" u="none" strike="noStrike" kern="1200" cap="none" spc="0" normalizeH="0" baseline="0" noProof="0" smtClean="0">
                <a:ln>
                  <a:noFill/>
                </a:ln>
                <a:solidFill>
                  <a:prstClr val="black"/>
                </a:solidFill>
                <a:effectLst/>
                <a:uLnTx/>
                <a:uFillTx/>
                <a:latin typeface="Calibri"/>
                <a:cs typeface="Arial"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a:ln>
                <a:noFill/>
              </a:ln>
              <a:solidFill>
                <a:prstClr val="black"/>
              </a:solidFill>
              <a:effectLst/>
              <a:uLnTx/>
              <a:uFillTx/>
              <a:latin typeface="Calibri"/>
              <a:cs typeface="Arial" pitchFamily="34" charset="0"/>
            </a:endParaRPr>
          </a:p>
        </p:txBody>
      </p:sp>
    </p:spTree>
    <p:extLst>
      <p:ext uri="{BB962C8B-B14F-4D97-AF65-F5344CB8AC3E}">
        <p14:creationId xmlns:p14="http://schemas.microsoft.com/office/powerpoint/2010/main" val="8468518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80B951-876F-E366-AE07-8FA292381B4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765B61-1338-F030-C2EA-EB1F0D17EF2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9D3A5C5-C966-A7B8-D393-C7EB1AC94A73}"/>
              </a:ext>
            </a:extLst>
          </p:cNvPr>
          <p:cNvSpPr>
            <a:spLocks noGrp="1"/>
          </p:cNvSpPr>
          <p:nvPr>
            <p:ph type="body" idx="1"/>
          </p:nvPr>
        </p:nvSpPr>
        <p:spPr/>
        <p:txBody>
          <a:bodyPr/>
          <a:lstStyle/>
          <a:p>
            <a:r>
              <a:rPr lang="en-US">
                <a:cs typeface="Calibri"/>
              </a:rPr>
              <a:t>Premium cruise line customers who are beginning to seek more from a cruise in terms of immersive style.</a:t>
            </a:r>
          </a:p>
          <a:p>
            <a:r>
              <a:rPr lang="en-US">
                <a:cs typeface="Calibri"/>
              </a:rPr>
              <a:t>More experienced travelers who have already seen much of the world but have never done it aboard a cruise ship. </a:t>
            </a:r>
          </a:p>
          <a:p>
            <a:r>
              <a:rPr lang="en-US">
                <a:cs typeface="Calibri"/>
              </a:rPr>
              <a:t>Azamara offers the perfect blend of immersive experiences and cruise ship convenience. </a:t>
            </a:r>
          </a:p>
          <a:p>
            <a:endParaRPr lang="en-US">
              <a:cs typeface="Calibri"/>
            </a:endParaRPr>
          </a:p>
          <a:p>
            <a:endParaRPr lang="en-US">
              <a:cs typeface="Arial" pitchFamily="34" charset="0"/>
            </a:endParaRPr>
          </a:p>
          <a:p>
            <a:endParaRPr lang="en-US" b="1">
              <a:cs typeface="Calibri"/>
            </a:endParaRPr>
          </a:p>
          <a:p>
            <a:endParaRPr lang="en-US"/>
          </a:p>
        </p:txBody>
      </p:sp>
      <p:sp>
        <p:nvSpPr>
          <p:cNvPr id="4" name="Slide Number Placeholder 3">
            <a:extLst>
              <a:ext uri="{FF2B5EF4-FFF2-40B4-BE49-F238E27FC236}">
                <a16:creationId xmlns:a16="http://schemas.microsoft.com/office/drawing/2014/main" id="{EEC54494-AE7A-5641-A986-DA70EC9CFF6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1A3AF9-FA90-4FDD-B86C-27BF94F44356}" type="slidenum">
              <a:rPr kumimoji="0" lang="en-US" sz="1200" b="0" i="0" u="none" strike="noStrike" kern="1200" cap="none" spc="0" normalizeH="0" baseline="0" noProof="0" smtClean="0">
                <a:ln>
                  <a:noFill/>
                </a:ln>
                <a:solidFill>
                  <a:prstClr val="black"/>
                </a:solidFill>
                <a:effectLst/>
                <a:uLnTx/>
                <a:uFillTx/>
                <a:latin typeface="Calibri"/>
                <a:cs typeface="Arial"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a:cs typeface="Arial" pitchFamily="34" charset="0"/>
            </a:endParaRPr>
          </a:p>
        </p:txBody>
      </p:sp>
    </p:spTree>
    <p:extLst>
      <p:ext uri="{BB962C8B-B14F-4D97-AF65-F5344CB8AC3E}">
        <p14:creationId xmlns:p14="http://schemas.microsoft.com/office/powerpoint/2010/main" val="175023452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At Azamara, we understand that travel is a very personal endeavor. One size doesn’t fit all. Our specially curated collections provide a truly authentic look at our destinations while allowing you to explore and experience them in ways that fit your unique personality and travel passions.</a:t>
            </a:r>
          </a:p>
          <a:p>
            <a:endParaRPr lang="en-US"/>
          </a:p>
        </p:txBody>
      </p:sp>
      <p:sp>
        <p:nvSpPr>
          <p:cNvPr id="4" name="Slide Number Placeholder 3"/>
          <p:cNvSpPr>
            <a:spLocks noGrp="1"/>
          </p:cNvSpPr>
          <p:nvPr>
            <p:ph type="sldNum" sz="quarter" idx="5"/>
          </p:nvPr>
        </p:nvSpPr>
        <p:spPr/>
        <p:txBody>
          <a:bodyPr/>
          <a:lstStyle/>
          <a:p>
            <a:fld id="{141A3AF9-FA90-4FDD-B86C-27BF94F44356}" type="slidenum">
              <a:rPr lang="en-US" smtClean="0"/>
              <a:t>58</a:t>
            </a:fld>
            <a:endParaRPr lang="en-US"/>
          </a:p>
        </p:txBody>
      </p:sp>
    </p:spTree>
    <p:extLst>
      <p:ext uri="{BB962C8B-B14F-4D97-AF65-F5344CB8AC3E}">
        <p14:creationId xmlns:p14="http://schemas.microsoft.com/office/powerpoint/2010/main" val="222248310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Azamara partners with </a:t>
            </a:r>
            <a:r>
              <a:rPr lang="en-US" err="1">
                <a:cs typeface="Calibri"/>
              </a:rPr>
              <a:t>PerryGolf</a:t>
            </a:r>
            <a:r>
              <a:rPr lang="en-US">
                <a:cs typeface="Calibri"/>
              </a:rPr>
              <a:t> to give travelers who love the green the perfect trip. Visit some amazing destinations and have the opportunity to play golf where you never imagined. We offer golf on over 80 cruises and coordinate rounds on shore as well as golf-group social gatherings onboard our ships. </a:t>
            </a:r>
          </a:p>
          <a:p>
            <a:endParaRPr lang="en-US"/>
          </a:p>
          <a:p>
            <a:r>
              <a:rPr lang="en-US" err="1">
                <a:cs typeface="Calibri"/>
              </a:rPr>
              <a:t>PerryGolf</a:t>
            </a:r>
            <a:r>
              <a:rPr lang="en-US">
                <a:cs typeface="Calibri"/>
              </a:rPr>
              <a:t> is a trusted leader in luxury golf travel, taking the green to a whole new level by offering 70 marquee courses in 23 countries! </a:t>
            </a:r>
          </a:p>
          <a:p>
            <a:endParaRPr lang="en-US"/>
          </a:p>
          <a:p>
            <a:endParaRPr lang="en-US"/>
          </a:p>
          <a:p>
            <a:endParaRPr lang="en-US"/>
          </a:p>
        </p:txBody>
      </p:sp>
      <p:sp>
        <p:nvSpPr>
          <p:cNvPr id="4" name="Slide Number Placeholder 3"/>
          <p:cNvSpPr>
            <a:spLocks noGrp="1"/>
          </p:cNvSpPr>
          <p:nvPr>
            <p:ph type="sldNum" sz="quarter" idx="5"/>
          </p:nvPr>
        </p:nvSpPr>
        <p:spPr/>
        <p:txBody>
          <a:bodyPr/>
          <a:lstStyle/>
          <a:p>
            <a:fld id="{141A3AF9-FA90-4FDD-B86C-27BF94F44356}" type="slidenum">
              <a:rPr lang="en-US" smtClean="0"/>
              <a:t>59</a:t>
            </a:fld>
            <a:endParaRPr lang="en-US"/>
          </a:p>
        </p:txBody>
      </p:sp>
    </p:spTree>
    <p:extLst>
      <p:ext uri="{BB962C8B-B14F-4D97-AF65-F5344CB8AC3E}">
        <p14:creationId xmlns:p14="http://schemas.microsoft.com/office/powerpoint/2010/main" val="97128136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a:cs typeface="Calibri"/>
              </a:rPr>
              <a:t>Golfers also love to travel — and with our incredible partnership with </a:t>
            </a:r>
            <a:r>
              <a:rPr lang="en-US" err="1">
                <a:cs typeface="Calibri"/>
              </a:rPr>
              <a:t>PerryGolf</a:t>
            </a:r>
            <a:r>
              <a:rPr lang="en-US">
                <a:cs typeface="Calibri"/>
              </a:rPr>
              <a:t>, they get the best of both worlds. </a:t>
            </a:r>
          </a:p>
          <a:p>
            <a:pPr>
              <a:defRPr/>
            </a:pPr>
            <a:endParaRPr lang="en-US">
              <a:cs typeface="+mn-lt"/>
            </a:endParaRPr>
          </a:p>
          <a:p>
            <a:pPr>
              <a:defRPr/>
            </a:pPr>
            <a:r>
              <a:rPr lang="en-US">
                <a:cs typeface="Calibri"/>
              </a:rPr>
              <a:t>Our partnership includes travel options to up to 23 countries with the opportunity to play over 70 different courses, 20 of which are ranked among the World’s Top 100, including Royal Portrush in Northern Ireland, Royal Dornoch in Scotland, and Leopard Creek in South Africa. Every detail, from daily pairings and social events to having your clubs waiting at the tee, is handled by the experienced </a:t>
            </a:r>
            <a:r>
              <a:rPr lang="en-US" err="1">
                <a:cs typeface="Calibri"/>
              </a:rPr>
              <a:t>PerryGolf</a:t>
            </a:r>
            <a:r>
              <a:rPr lang="en-US">
                <a:cs typeface="Calibri"/>
              </a:rPr>
              <a:t> staff, onboard and ashore. Suites with butler service and a balcony book quickly so lock in early for the best selection at the best price. </a:t>
            </a:r>
          </a:p>
          <a:p>
            <a:pPr marL="0" marR="0" lvl="0" indent="0" algn="l" defTabSz="914400" rtl="0" eaLnBrk="1" fontAlgn="auto" latinLnBrk="0" hangingPunct="1">
              <a:lnSpc>
                <a:spcPct val="100000"/>
              </a:lnSpc>
              <a:spcBef>
                <a:spcPct val="0"/>
              </a:spcBef>
              <a:spcAft>
                <a:spcPct val="0"/>
              </a:spcAft>
              <a:buClrTx/>
              <a:buSzTx/>
              <a:buFontTx/>
              <a:buNone/>
              <a:defRPr/>
            </a:pPr>
            <a:endParaRPr lang="en-US"/>
          </a:p>
          <a:p>
            <a:endParaRPr lang="en-US"/>
          </a:p>
        </p:txBody>
      </p:sp>
      <p:sp>
        <p:nvSpPr>
          <p:cNvPr id="4" name="Slide Number Placeholder 3"/>
          <p:cNvSpPr>
            <a:spLocks noGrp="1"/>
          </p:cNvSpPr>
          <p:nvPr>
            <p:ph type="sldNum" sz="quarter" idx="5"/>
          </p:nvPr>
        </p:nvSpPr>
        <p:spPr/>
        <p:txBody>
          <a:bodyPr/>
          <a:lstStyle/>
          <a:p>
            <a:fld id="{141A3AF9-FA90-4FDD-B86C-27BF94F44356}" type="slidenum">
              <a:rPr lang="en-US" smtClean="0"/>
              <a:t>60</a:t>
            </a:fld>
            <a:endParaRPr lang="en-US"/>
          </a:p>
        </p:txBody>
      </p:sp>
    </p:spTree>
    <p:extLst>
      <p:ext uri="{BB962C8B-B14F-4D97-AF65-F5344CB8AC3E}">
        <p14:creationId xmlns:p14="http://schemas.microsoft.com/office/powerpoint/2010/main" val="19834294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normAutofit/>
          </a:bodyPr>
          <a:lstStyle/>
          <a:p>
            <a:endParaRPr/>
          </a:p>
        </p:txBody>
      </p:sp>
      <p:sp>
        <p:nvSpPr>
          <p:cNvPr id="4" name="Slide Number Placeholder 3"/>
          <p:cNvSpPr>
            <a:spLocks noGrp="1"/>
          </p:cNvSpPr>
          <p:nvPr>
            <p:ph type="sldNum" sz="quarter" idx="10"/>
            <p:custDataLst>
              <p:tags r:id="rId3"/>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01C5E1-D8E9-464D-A93E-CE21651935A7}" type="slidenum">
              <a:rPr kumimoji="0" lang="en-US" sz="1200" b="0" i="0" u="none" strike="noStrike" kern="1200" cap="none" spc="0" normalizeH="0" baseline="0" noProof="0" smtClean="0">
                <a:ln>
                  <a:noFill/>
                </a:ln>
                <a:solidFill>
                  <a:prstClr val="black"/>
                </a:solidFill>
                <a:effectLst/>
                <a:uLnTx/>
                <a:uFillTx/>
                <a:latin typeface="Calibri"/>
                <a:cs typeface="Arial"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a:ln>
                <a:noFill/>
              </a:ln>
              <a:solidFill>
                <a:prstClr val="black"/>
              </a:solidFill>
              <a:effectLst/>
              <a:uLnTx/>
              <a:uFillTx/>
              <a:latin typeface="Calibri"/>
              <a:cs typeface="Arial" pitchFamily="34" charset="0"/>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A3DF07-5399-524D-2FF8-6782BAE16DF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CA6C24-0E4A-06D3-AE7E-5F75FA299AF6}"/>
              </a:ext>
            </a:extLst>
          </p:cNvPr>
          <p:cNvSpPr>
            <a:spLocks noGrp="1" noRot="1" noChangeAspect="1"/>
          </p:cNvSpPr>
          <p:nvPr>
            <p:ph type="sldImg"/>
            <p:custDataLst>
              <p:tags r:id="rId1"/>
            </p:custDataLst>
          </p:nvPr>
        </p:nvSpPr>
        <p:spPr/>
      </p:sp>
      <p:sp>
        <p:nvSpPr>
          <p:cNvPr id="3" name="Notes Placeholder 2">
            <a:extLst>
              <a:ext uri="{FF2B5EF4-FFF2-40B4-BE49-F238E27FC236}">
                <a16:creationId xmlns:a16="http://schemas.microsoft.com/office/drawing/2014/main" id="{BF6CFCD7-2092-AB62-0597-EED2E65F08D3}"/>
              </a:ext>
            </a:extLst>
          </p:cNvPr>
          <p:cNvSpPr>
            <a:spLocks noGrp="1"/>
          </p:cNvSpPr>
          <p:nvPr>
            <p:ph type="body" idx="1"/>
            <p:custDataLst>
              <p:tags r:id="rId2"/>
            </p:custDataLst>
          </p:nvPr>
        </p:nvSpPr>
        <p:spPr/>
        <p:txBody>
          <a:bodyPr/>
          <a:lstStyle/>
          <a:p>
            <a:pPr>
              <a:defRPr/>
            </a:pPr>
            <a:r>
              <a:rPr lang="en-US">
                <a:solidFill>
                  <a:srgbClr val="00007D"/>
                </a:solidFill>
              </a:rPr>
              <a:t>For those golfers who want a little more time on the green, this 12-night cruise features a 5-round golf and incredible views of the Emerald Isle. </a:t>
            </a:r>
            <a:endParaRPr lang="en-US" i="0" u="none" strike="noStrike" baseline="0">
              <a:solidFill>
                <a:srgbClr val="00007D"/>
              </a:solidFill>
            </a:endParaRPr>
          </a:p>
        </p:txBody>
      </p:sp>
      <p:sp>
        <p:nvSpPr>
          <p:cNvPr id="4" name="Slide Number Placeholder 3">
            <a:extLst>
              <a:ext uri="{FF2B5EF4-FFF2-40B4-BE49-F238E27FC236}">
                <a16:creationId xmlns:a16="http://schemas.microsoft.com/office/drawing/2014/main" id="{DC8EC134-E521-5AD5-CE47-127CEAE64E5A}"/>
              </a:ext>
            </a:extLst>
          </p:cNvPr>
          <p:cNvSpPr>
            <a:spLocks noGrp="1"/>
          </p:cNvSpPr>
          <p:nvPr>
            <p:ph type="sldNum" sz="quarter" idx="5"/>
            <p:custDataLst>
              <p:tags r:id="rId3"/>
            </p:custDataLst>
          </p:nvPr>
        </p:nvSpPr>
        <p:spPr/>
        <p:txBody>
          <a:bodyPr/>
          <a:lstStyle/>
          <a:p>
            <a:fld id="{C27EDD7C-2CD4-DF46-B0AA-D9BA60CBB4A6}" type="slidenum">
              <a:rPr lang="en-US" smtClean="0"/>
              <a:t>63</a:t>
            </a:fld>
            <a:endParaRPr lang="en-US"/>
          </a:p>
        </p:txBody>
      </p:sp>
    </p:spTree>
    <p:extLst>
      <p:ext uri="{BB962C8B-B14F-4D97-AF65-F5344CB8AC3E}">
        <p14:creationId xmlns:p14="http://schemas.microsoft.com/office/powerpoint/2010/main" val="386855666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A3DF07-5399-524D-2FF8-6782BAE16DF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CA6C24-0E4A-06D3-AE7E-5F75FA299AF6}"/>
              </a:ext>
            </a:extLst>
          </p:cNvPr>
          <p:cNvSpPr>
            <a:spLocks noGrp="1" noRot="1" noChangeAspect="1"/>
          </p:cNvSpPr>
          <p:nvPr>
            <p:ph type="sldImg"/>
            <p:custDataLst>
              <p:tags r:id="rId1"/>
            </p:custDataLst>
          </p:nvPr>
        </p:nvSpPr>
        <p:spPr/>
      </p:sp>
      <p:sp>
        <p:nvSpPr>
          <p:cNvPr id="3" name="Notes Placeholder 2">
            <a:extLst>
              <a:ext uri="{FF2B5EF4-FFF2-40B4-BE49-F238E27FC236}">
                <a16:creationId xmlns:a16="http://schemas.microsoft.com/office/drawing/2014/main" id="{BF6CFCD7-2092-AB62-0597-EED2E65F08D3}"/>
              </a:ext>
            </a:extLst>
          </p:cNvPr>
          <p:cNvSpPr>
            <a:spLocks noGrp="1"/>
          </p:cNvSpPr>
          <p:nvPr>
            <p:ph type="body" idx="1"/>
            <p:custDataLst>
              <p:tags r:id="rId2"/>
            </p:custDataLst>
          </p:nvPr>
        </p:nvSpPr>
        <p:spPr/>
        <p:txBody>
          <a:bodyPr/>
          <a:lstStyle/>
          <a:p>
            <a:pPr>
              <a:defRPr/>
            </a:pPr>
            <a:r>
              <a:rPr lang="en-US">
                <a:solidFill>
                  <a:srgbClr val="00007D"/>
                </a:solidFill>
              </a:rPr>
              <a:t>Your clients will spent 9 incredible nights on this 4-round gold voyage onboard our Azamara Quest ship. Travel through the Iberian Peninsula and visit cities like Valencia and Malaga with two overnight stays in Seville. </a:t>
            </a:r>
            <a:endParaRPr lang="en-US" i="0" u="none" strike="noStrike" baseline="0">
              <a:solidFill>
                <a:srgbClr val="00007D"/>
              </a:solidFill>
            </a:endParaRPr>
          </a:p>
        </p:txBody>
      </p:sp>
      <p:sp>
        <p:nvSpPr>
          <p:cNvPr id="4" name="Slide Number Placeholder 3">
            <a:extLst>
              <a:ext uri="{FF2B5EF4-FFF2-40B4-BE49-F238E27FC236}">
                <a16:creationId xmlns:a16="http://schemas.microsoft.com/office/drawing/2014/main" id="{DC8EC134-E521-5AD5-CE47-127CEAE64E5A}"/>
              </a:ext>
            </a:extLst>
          </p:cNvPr>
          <p:cNvSpPr>
            <a:spLocks noGrp="1"/>
          </p:cNvSpPr>
          <p:nvPr>
            <p:ph type="sldNum" sz="quarter" idx="5"/>
            <p:custDataLst>
              <p:tags r:id="rId3"/>
            </p:custDataLst>
          </p:nvPr>
        </p:nvSpPr>
        <p:spPr/>
        <p:txBody>
          <a:bodyPr/>
          <a:lstStyle/>
          <a:p>
            <a:fld id="{C27EDD7C-2CD4-DF46-B0AA-D9BA60CBB4A6}" type="slidenum">
              <a:rPr lang="en-US" smtClean="0"/>
              <a:t>64</a:t>
            </a:fld>
            <a:endParaRPr lang="en-US"/>
          </a:p>
        </p:txBody>
      </p:sp>
    </p:spTree>
    <p:extLst>
      <p:ext uri="{BB962C8B-B14F-4D97-AF65-F5344CB8AC3E}">
        <p14:creationId xmlns:p14="http://schemas.microsoft.com/office/powerpoint/2010/main" val="301329952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This segment of the market is estimated to be in excess of A Billion Dollars every year. Azamara Voyages and our inclusive amenities lend themselves nicely to this market. These groups are relatively easy to prospect and are a more profitable segment of the market than growing your business one client at a time. </a:t>
            </a:r>
            <a:endParaRPr lang="en-US">
              <a:cs typeface="Arial" pitchFamily="34" charset="0"/>
            </a:endParaRPr>
          </a:p>
          <a:p>
            <a:endParaRPr lang="en-US"/>
          </a:p>
          <a:p>
            <a:endParaRPr lang="en-US"/>
          </a:p>
        </p:txBody>
      </p:sp>
      <p:sp>
        <p:nvSpPr>
          <p:cNvPr id="4" name="Slide Number Placeholder 3"/>
          <p:cNvSpPr>
            <a:spLocks noGrp="1"/>
          </p:cNvSpPr>
          <p:nvPr>
            <p:ph type="sldNum" sz="quarter" idx="5"/>
          </p:nvPr>
        </p:nvSpPr>
        <p:spPr/>
        <p:txBody>
          <a:bodyPr/>
          <a:lstStyle/>
          <a:p>
            <a:fld id="{141A3AF9-FA90-4FDD-B86C-27BF94F44356}" type="slidenum">
              <a:rPr lang="en-US" smtClean="0"/>
              <a:t>66</a:t>
            </a:fld>
            <a:endParaRPr lang="en-US"/>
          </a:p>
        </p:txBody>
      </p:sp>
    </p:spTree>
    <p:extLst>
      <p:ext uri="{BB962C8B-B14F-4D97-AF65-F5344CB8AC3E}">
        <p14:creationId xmlns:p14="http://schemas.microsoft.com/office/powerpoint/2010/main" val="67405375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spcBef>
                <a:spcPct val="0"/>
              </a:spcBef>
              <a:spcAft>
                <a:spcPct val="0"/>
              </a:spcAft>
              <a:buFont typeface="Arial,Sans-Serif"/>
              <a:buChar char="•"/>
            </a:pPr>
            <a:r>
              <a:rPr lang="en-US"/>
              <a:t>Now you can hold your inventory until 150 days to sailing</a:t>
            </a:r>
          </a:p>
          <a:p>
            <a:pPr marL="457200" indent="-457200">
              <a:spcBef>
                <a:spcPct val="0"/>
              </a:spcBef>
              <a:spcAft>
                <a:spcPct val="0"/>
              </a:spcAft>
              <a:buFont typeface="Arial,Sans-Serif"/>
              <a:buChar char="•"/>
            </a:pPr>
            <a:r>
              <a:rPr lang="en-US"/>
              <a:t>Maximum group block of 25 staterooms on most sailings</a:t>
            </a:r>
          </a:p>
          <a:p>
            <a:pPr marL="457200" indent="-457200">
              <a:spcBef>
                <a:spcPct val="0"/>
              </a:spcBef>
              <a:spcAft>
                <a:spcPct val="0"/>
              </a:spcAft>
              <a:buFont typeface="Arial,Sans-Serif"/>
              <a:buChar char="•"/>
            </a:pPr>
            <a:r>
              <a:rPr lang="en-US">
                <a:cs typeface="Calibri"/>
              </a:rPr>
              <a:t>8x minimum staterooms for group status</a:t>
            </a:r>
          </a:p>
          <a:p>
            <a:pPr marL="457200" indent="-457200">
              <a:spcBef>
                <a:spcPct val="0"/>
              </a:spcBef>
              <a:spcAft>
                <a:spcPct val="0"/>
              </a:spcAft>
              <a:buFont typeface="Arial,Sans-Serif"/>
              <a:buChar char="•"/>
            </a:pPr>
            <a:r>
              <a:rPr lang="en-US">
                <a:cs typeface="Calibri"/>
              </a:rPr>
              <a:t>$50 USD per person deposit due within 30 days</a:t>
            </a:r>
          </a:p>
          <a:p>
            <a:pPr marL="457200" indent="-457200">
              <a:spcBef>
                <a:spcPct val="0"/>
              </a:spcBef>
              <a:spcAft>
                <a:spcPct val="0"/>
              </a:spcAft>
              <a:buFont typeface="Arial,Sans-Serif"/>
              <a:buChar char="•"/>
            </a:pPr>
            <a:r>
              <a:rPr lang="en-US"/>
              <a:t>A TC ratio of 1:16</a:t>
            </a:r>
          </a:p>
          <a:p>
            <a:endParaRPr lang="en-US"/>
          </a:p>
        </p:txBody>
      </p:sp>
      <p:sp>
        <p:nvSpPr>
          <p:cNvPr id="4" name="Slide Number Placeholder 3"/>
          <p:cNvSpPr>
            <a:spLocks noGrp="1"/>
          </p:cNvSpPr>
          <p:nvPr>
            <p:ph type="sldNum" sz="quarter" idx="5"/>
          </p:nvPr>
        </p:nvSpPr>
        <p:spPr/>
        <p:txBody>
          <a:bodyPr/>
          <a:lstStyle/>
          <a:p>
            <a:fld id="{141A3AF9-FA90-4FDD-B86C-27BF94F44356}" type="slidenum">
              <a:rPr lang="en-US" smtClean="0"/>
              <a:t>67</a:t>
            </a:fld>
            <a:endParaRPr lang="en-US"/>
          </a:p>
        </p:txBody>
      </p:sp>
    </p:spTree>
    <p:extLst>
      <p:ext uri="{BB962C8B-B14F-4D97-AF65-F5344CB8AC3E}">
        <p14:creationId xmlns:p14="http://schemas.microsoft.com/office/powerpoint/2010/main" val="111649848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AT AZAMARA, WE WANT ALL OUR GUESTS TO HAVE AN EXPERIENCE OF A LIFETIME. WE OFFER OUR GROUP TRAVELERS ADDED BENEFITS, SUCH AS: </a:t>
            </a:r>
          </a:p>
          <a:p>
            <a:endParaRPr lang="en-US"/>
          </a:p>
          <a:p>
            <a:pPr marL="457200" indent="-457200">
              <a:spcBef>
                <a:spcPct val="0"/>
              </a:spcBef>
              <a:spcAft>
                <a:spcPct val="0"/>
              </a:spcAft>
              <a:buFont typeface="Arial,Sans-Serif"/>
              <a:buChar char="•"/>
            </a:pPr>
            <a:r>
              <a:rPr lang="en-US">
                <a:cs typeface="Calibri"/>
              </a:rPr>
              <a:t>Onboard Packages</a:t>
            </a:r>
          </a:p>
          <a:p>
            <a:pPr marL="457200" indent="-457200">
              <a:spcBef>
                <a:spcPct val="0"/>
              </a:spcBef>
              <a:spcAft>
                <a:spcPct val="0"/>
              </a:spcAft>
              <a:buFont typeface="Arial,Sans-Serif"/>
              <a:buChar char="•"/>
            </a:pPr>
            <a:endParaRPr lang="en-US"/>
          </a:p>
          <a:p>
            <a:pPr marL="457200" indent="-457200">
              <a:spcBef>
                <a:spcPct val="0"/>
              </a:spcBef>
              <a:spcAft>
                <a:spcPct val="0"/>
              </a:spcAft>
              <a:buFont typeface="Arial,Sans-Serif"/>
              <a:buChar char="•"/>
            </a:pPr>
            <a:r>
              <a:rPr lang="en-US">
                <a:cs typeface="Calibri"/>
              </a:rPr>
              <a:t>Stateroom Deliveries</a:t>
            </a:r>
          </a:p>
          <a:p>
            <a:pPr marL="457200" indent="-457200">
              <a:spcBef>
                <a:spcPct val="0"/>
              </a:spcBef>
              <a:spcAft>
                <a:spcPct val="0"/>
              </a:spcAft>
              <a:buFont typeface="Arial,Sans-Serif"/>
              <a:buChar char="•"/>
            </a:pPr>
            <a:endParaRPr lang="en-US"/>
          </a:p>
          <a:p>
            <a:pPr marL="457200" indent="-457200">
              <a:spcBef>
                <a:spcPct val="0"/>
              </a:spcBef>
              <a:spcAft>
                <a:spcPct val="0"/>
              </a:spcAft>
              <a:buFont typeface="Arial,Sans-Serif"/>
              <a:buChar char="•"/>
            </a:pPr>
            <a:r>
              <a:rPr lang="en-US">
                <a:cs typeface="Calibri"/>
              </a:rPr>
              <a:t>Marketing Funds</a:t>
            </a:r>
          </a:p>
          <a:p>
            <a:pPr marL="457200" indent="-457200">
              <a:spcBef>
                <a:spcPct val="0"/>
              </a:spcBef>
              <a:spcAft>
                <a:spcPct val="0"/>
              </a:spcAft>
              <a:buFont typeface="Arial,Sans-Serif"/>
              <a:buChar char="•"/>
            </a:pPr>
            <a:endParaRPr lang="en-US"/>
          </a:p>
          <a:p>
            <a:pPr marL="457200" indent="-457200">
              <a:spcBef>
                <a:spcPct val="0"/>
              </a:spcBef>
              <a:spcAft>
                <a:spcPct val="0"/>
              </a:spcAft>
              <a:buFont typeface="Arial,Sans-Serif"/>
              <a:buChar char="•"/>
            </a:pPr>
            <a:r>
              <a:rPr lang="en-US">
                <a:cs typeface="Calibri"/>
              </a:rPr>
              <a:t>Fundraiser Amenity Program</a:t>
            </a:r>
          </a:p>
          <a:p>
            <a:pPr marL="457200" indent="-457200">
              <a:spcBef>
                <a:spcPct val="0"/>
              </a:spcBef>
              <a:spcAft>
                <a:spcPct val="0"/>
              </a:spcAft>
              <a:buFont typeface="Arial,Sans-Serif"/>
              <a:buChar char="•"/>
            </a:pPr>
            <a:endParaRPr lang="en-US"/>
          </a:p>
          <a:p>
            <a:pPr marL="457200" indent="-457200">
              <a:spcBef>
                <a:spcPct val="0"/>
              </a:spcBef>
              <a:spcAft>
                <a:spcPct val="0"/>
              </a:spcAft>
              <a:buFont typeface="Arial,Sans-Serif"/>
              <a:buChar char="•"/>
            </a:pPr>
            <a:r>
              <a:rPr lang="en-US">
                <a:cs typeface="Calibri"/>
              </a:rPr>
              <a:t>Onboard Credits</a:t>
            </a:r>
          </a:p>
          <a:p>
            <a:pPr marL="457200" indent="-457200">
              <a:spcBef>
                <a:spcPct val="0"/>
              </a:spcBef>
              <a:spcAft>
                <a:spcPct val="0"/>
              </a:spcAft>
              <a:buFont typeface="Arial,Sans-Serif"/>
              <a:buChar char="•"/>
            </a:pPr>
            <a:endParaRPr lang="en-US"/>
          </a:p>
          <a:p>
            <a:pPr marL="457200" indent="-457200">
              <a:spcBef>
                <a:spcPct val="0"/>
              </a:spcBef>
              <a:spcAft>
                <a:spcPct val="0"/>
              </a:spcAft>
              <a:buFont typeface="Arial,Sans-Serif"/>
              <a:buChar char="•"/>
            </a:pPr>
            <a:r>
              <a:rPr lang="en-US">
                <a:cs typeface="Calibri"/>
              </a:rPr>
              <a:t>Upfront Stateroom</a:t>
            </a:r>
          </a:p>
          <a:p>
            <a:pPr marL="457200" indent="-457200">
              <a:spcBef>
                <a:spcPct val="0"/>
              </a:spcBef>
              <a:spcAft>
                <a:spcPct val="0"/>
              </a:spcAft>
              <a:buFont typeface="Arial,Sans-Serif"/>
              <a:buChar char="•"/>
            </a:pPr>
            <a:endParaRPr lang="en-US"/>
          </a:p>
          <a:p>
            <a:pPr marL="457200" indent="-457200">
              <a:spcBef>
                <a:spcPct val="0"/>
              </a:spcBef>
              <a:spcAft>
                <a:spcPct val="0"/>
              </a:spcAft>
              <a:buFont typeface="Arial,Sans-Serif"/>
              <a:buChar char="•"/>
            </a:pPr>
            <a:r>
              <a:rPr lang="en-US">
                <a:cs typeface="Calibri"/>
              </a:rPr>
              <a:t>Tour Conductor Credits</a:t>
            </a:r>
          </a:p>
          <a:p>
            <a:endParaRPr lang="en-US"/>
          </a:p>
          <a:p>
            <a:r>
              <a:rPr lang="en-US">
                <a:cs typeface="Calibri"/>
              </a:rPr>
              <a:t> </a:t>
            </a:r>
            <a:endParaRPr lang="en-US"/>
          </a:p>
          <a:p>
            <a:endParaRPr lang="en-US"/>
          </a:p>
          <a:p>
            <a:endParaRPr lang="en-US"/>
          </a:p>
        </p:txBody>
      </p:sp>
      <p:sp>
        <p:nvSpPr>
          <p:cNvPr id="4" name="Slide Number Placeholder 3"/>
          <p:cNvSpPr>
            <a:spLocks noGrp="1"/>
          </p:cNvSpPr>
          <p:nvPr>
            <p:ph type="sldNum" sz="quarter" idx="5"/>
          </p:nvPr>
        </p:nvSpPr>
        <p:spPr/>
        <p:txBody>
          <a:bodyPr/>
          <a:lstStyle/>
          <a:p>
            <a:fld id="{141A3AF9-FA90-4FDD-B86C-27BF94F44356}" type="slidenum">
              <a:rPr lang="en-US" smtClean="0"/>
              <a:t>68</a:t>
            </a:fld>
            <a:endParaRPr lang="en-US"/>
          </a:p>
        </p:txBody>
      </p:sp>
    </p:spTree>
    <p:extLst>
      <p:ext uri="{BB962C8B-B14F-4D97-AF65-F5344CB8AC3E}">
        <p14:creationId xmlns:p14="http://schemas.microsoft.com/office/powerpoint/2010/main" val="343115051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defRPr/>
            </a:pPr>
            <a:r>
              <a:rPr lang="en-US" b="1">
                <a:cs typeface="Calibri"/>
              </a:rPr>
              <a:t>We've enhanced our group policies and all Azamara groups now provide a 1:12 TC and a 90-day deposit window. </a:t>
            </a:r>
            <a:endParaRPr lang="en-US">
              <a:cs typeface="Calibri"/>
            </a:endParaRPr>
          </a:p>
          <a:p>
            <a:pPr marL="12700">
              <a:spcBef>
                <a:spcPts val="969"/>
              </a:spcBef>
              <a:defRPr/>
            </a:pPr>
            <a:endParaRPr lang="en-US"/>
          </a:p>
          <a:p>
            <a:pPr marL="12700">
              <a:spcBef>
                <a:spcPts val="969"/>
              </a:spcBef>
              <a:defRPr/>
            </a:pPr>
            <a:r>
              <a:rPr lang="en-US" b="1">
                <a:cs typeface="Calibri"/>
              </a:rPr>
              <a:t>OUR THREE TYPES OF GROUP PRICING</a:t>
            </a:r>
            <a:endParaRPr lang="en-US">
              <a:cs typeface="Calibri"/>
            </a:endParaRPr>
          </a:p>
          <a:p>
            <a:pPr marL="12700">
              <a:spcBef>
                <a:spcPts val="969"/>
              </a:spcBef>
              <a:defRPr/>
            </a:pPr>
            <a:endParaRPr lang="en-US" b="1">
              <a:cs typeface="Calibri"/>
            </a:endParaRPr>
          </a:p>
          <a:p>
            <a:pPr marL="12700" marR="5080">
              <a:lnSpc>
                <a:spcPct val="136700"/>
              </a:lnSpc>
              <a:spcBef>
                <a:spcPts val="140"/>
              </a:spcBef>
              <a:defRPr/>
            </a:pPr>
            <a:r>
              <a:rPr lang="en-US" b="1">
                <a:cs typeface="Calibri"/>
              </a:rPr>
              <a:t>STANDARD: </a:t>
            </a:r>
            <a:r>
              <a:rPr lang="en-US">
                <a:cs typeface="Calibri"/>
              </a:rPr>
              <a:t>Focuses on providing your clients with whichever offer is in place at the time of deposit. Rates do fluctuate as we rotate offers and provides your clients with the rates and offer benefits they see on our website.</a:t>
            </a:r>
          </a:p>
          <a:p>
            <a:pPr marL="12700" marR="5080">
              <a:lnSpc>
                <a:spcPct val="136700"/>
              </a:lnSpc>
              <a:spcBef>
                <a:spcPts val="140"/>
              </a:spcBef>
              <a:defRPr/>
            </a:pPr>
            <a:endParaRPr lang="en-US"/>
          </a:p>
          <a:p>
            <a:pPr marL="12700" marR="5080">
              <a:lnSpc>
                <a:spcPct val="136700"/>
              </a:lnSpc>
              <a:spcBef>
                <a:spcPts val="140"/>
              </a:spcBef>
              <a:defRPr/>
            </a:pPr>
            <a:r>
              <a:rPr lang="en-US" b="1">
                <a:cs typeface="Calibri"/>
              </a:rPr>
              <a:t>ENHANCED GROUP PRICING: </a:t>
            </a:r>
            <a:r>
              <a:rPr lang="en-US">
                <a:cs typeface="Calibri"/>
              </a:rPr>
              <a:t>You will receive one AMAZING rate to promote, but this special rate is NOT combinable with any of our special offers or incentives. The benefit is, that you have one amazing rate to promote for the life of the group!</a:t>
            </a:r>
          </a:p>
          <a:p>
            <a:pPr marL="12700" marR="5080">
              <a:lnSpc>
                <a:spcPct val="136700"/>
              </a:lnSpc>
              <a:spcBef>
                <a:spcPts val="140"/>
              </a:spcBef>
              <a:defRPr/>
            </a:pPr>
            <a:endParaRPr lang="en-US"/>
          </a:p>
          <a:p>
            <a:pPr marL="12700" marR="5080">
              <a:lnSpc>
                <a:spcPct val="136700"/>
              </a:lnSpc>
              <a:spcBef>
                <a:spcPts val="140"/>
              </a:spcBef>
              <a:defRPr/>
            </a:pPr>
            <a:r>
              <a:rPr lang="en-US" b="1">
                <a:cs typeface="Calibri"/>
              </a:rPr>
              <a:t>CONTRACT PRICING</a:t>
            </a:r>
            <a:r>
              <a:rPr lang="en-US">
                <a:cs typeface="Calibri"/>
              </a:rPr>
              <a:t>: A contracted rate for any groups over 25 staterooms. Rate is NOT combinable with special offers or incentives.</a:t>
            </a:r>
          </a:p>
          <a:p>
            <a:pPr marL="12700" marR="5080">
              <a:lnSpc>
                <a:spcPct val="136700"/>
              </a:lnSpc>
              <a:spcBef>
                <a:spcPts val="140"/>
              </a:spcBef>
              <a:defRPr/>
            </a:pPr>
            <a:endParaRPr lang="en-US"/>
          </a:p>
          <a:p>
            <a:pPr marL="0" marR="0" lvl="0" indent="0" algn="l" defTabSz="914400">
              <a:lnSpc>
                <a:spcPct val="100000"/>
              </a:lnSpc>
              <a:spcBef>
                <a:spcPct val="0"/>
              </a:spcBef>
              <a:spcAft>
                <a:spcPct val="0"/>
              </a:spcAft>
              <a:buClrTx/>
              <a:buSzTx/>
              <a:buFontTx/>
              <a:buNone/>
              <a:defRPr/>
            </a:pPr>
            <a:endParaRPr lang="en-US">
              <a:cs typeface="Calibri"/>
            </a:endParaRPr>
          </a:p>
          <a:p>
            <a:endParaRPr lang="en-US"/>
          </a:p>
        </p:txBody>
      </p:sp>
      <p:sp>
        <p:nvSpPr>
          <p:cNvPr id="4" name="Slide Number Placeholder 3"/>
          <p:cNvSpPr>
            <a:spLocks noGrp="1"/>
          </p:cNvSpPr>
          <p:nvPr>
            <p:ph type="sldNum" sz="quarter" idx="5"/>
          </p:nvPr>
        </p:nvSpPr>
        <p:spPr/>
        <p:txBody>
          <a:bodyPr/>
          <a:lstStyle/>
          <a:p>
            <a:fld id="{141A3AF9-FA90-4FDD-B86C-27BF94F44356}" type="slidenum">
              <a:rPr lang="en-US" smtClean="0"/>
              <a:t>69</a:t>
            </a:fld>
            <a:endParaRPr lang="en-US"/>
          </a:p>
        </p:txBody>
      </p:sp>
    </p:spTree>
    <p:extLst>
      <p:ext uri="{BB962C8B-B14F-4D97-AF65-F5344CB8AC3E}">
        <p14:creationId xmlns:p14="http://schemas.microsoft.com/office/powerpoint/2010/main" val="13248299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Premium cruise line customers who are beginning to seek more from a cruise in terms of immersive style.</a:t>
            </a:r>
          </a:p>
          <a:p>
            <a:r>
              <a:rPr lang="en-US">
                <a:cs typeface="Calibri"/>
              </a:rPr>
              <a:t>More experienced travelers who have already seen much of the world but have never done it aboard a cruise ship. </a:t>
            </a:r>
          </a:p>
          <a:p>
            <a:r>
              <a:rPr lang="en-US">
                <a:cs typeface="Calibri"/>
              </a:rPr>
              <a:t>Azamara offers the perfect blend of immersive experiences and cruise ship convenience. </a:t>
            </a:r>
          </a:p>
          <a:p>
            <a:endParaRPr lang="en-US">
              <a:cs typeface="Calibri"/>
            </a:endParaRPr>
          </a:p>
          <a:p>
            <a:endParaRPr lang="en-US">
              <a:cs typeface="Arial" pitchFamily="34" charset="0"/>
            </a:endParaRPr>
          </a:p>
          <a:p>
            <a:endParaRPr lang="en-US" b="1">
              <a:cs typeface="Calibri"/>
            </a:endParaRPr>
          </a:p>
          <a:p>
            <a:endParaRPr lang="en-US"/>
          </a:p>
        </p:txBody>
      </p:sp>
      <p:sp>
        <p:nvSpPr>
          <p:cNvPr id="4" name="Slide Number Placeholder 3"/>
          <p:cNvSpPr>
            <a:spLocks noGrp="1"/>
          </p:cNvSpPr>
          <p:nvPr>
            <p:ph type="sldNum" sz="quarter" idx="5"/>
          </p:nvPr>
        </p:nvSpPr>
        <p:spPr/>
        <p:txBody>
          <a:bodyPr/>
          <a:lstStyle/>
          <a:p>
            <a:fld id="{141A3AF9-FA90-4FDD-B86C-27BF94F44356}" type="slidenum">
              <a:rPr lang="en-US" smtClean="0"/>
              <a:t>10</a:t>
            </a:fld>
            <a:endParaRPr lang="en-US"/>
          </a:p>
        </p:txBody>
      </p:sp>
    </p:spTree>
    <p:extLst>
      <p:ext uri="{BB962C8B-B14F-4D97-AF65-F5344CB8AC3E}">
        <p14:creationId xmlns:p14="http://schemas.microsoft.com/office/powerpoint/2010/main" val="261506363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41A3AF9-FA90-4FDD-B86C-27BF94F44356}" type="slidenum">
              <a:rPr lang="en-US" smtClean="0"/>
              <a:t>71</a:t>
            </a:fld>
            <a:endParaRPr lang="en-US"/>
          </a:p>
        </p:txBody>
      </p:sp>
    </p:spTree>
    <p:extLst>
      <p:ext uri="{BB962C8B-B14F-4D97-AF65-F5344CB8AC3E}">
        <p14:creationId xmlns:p14="http://schemas.microsoft.com/office/powerpoint/2010/main" val="61219323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A2625B-1FDF-C4CC-4C65-E4194B0ABFD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A1B658-8F84-9340-D18C-55E10726E5E1}"/>
              </a:ext>
            </a:extLst>
          </p:cNvPr>
          <p:cNvSpPr>
            <a:spLocks noGrp="1" noRot="1" noChangeAspect="1"/>
          </p:cNvSpPr>
          <p:nvPr>
            <p:ph type="sldImg"/>
            <p:custDataLst>
              <p:tags r:id="rId1"/>
            </p:custDataLst>
          </p:nvPr>
        </p:nvSpPr>
        <p:spPr/>
      </p:sp>
      <p:sp>
        <p:nvSpPr>
          <p:cNvPr id="3" name="Notes Placeholder 2">
            <a:extLst>
              <a:ext uri="{FF2B5EF4-FFF2-40B4-BE49-F238E27FC236}">
                <a16:creationId xmlns:a16="http://schemas.microsoft.com/office/drawing/2014/main" id="{18E005EF-5C5F-1A45-6B44-6F4971E8B1C3}"/>
              </a:ext>
            </a:extLst>
          </p:cNvPr>
          <p:cNvSpPr>
            <a:spLocks noGrp="1"/>
          </p:cNvSpPr>
          <p:nvPr>
            <p:ph type="body" idx="1"/>
            <p:custDataLst>
              <p:tags r:id="rId2"/>
            </p:custDataLst>
          </p:nvPr>
        </p:nvSpPr>
        <p:spPr/>
        <p:txBody>
          <a:bodyPr/>
          <a:lstStyle/>
          <a:p>
            <a:r>
              <a:rPr lang="en-US">
                <a:cs typeface="Calibri"/>
              </a:rPr>
              <a:t>Join our Travel Partner portal to learn more about the extraordinary offerings we can give to you!</a:t>
            </a:r>
            <a:endParaRPr lang="en-US" sz="1200" i="0" u="none" strike="noStrike" baseline="0">
              <a:solidFill>
                <a:srgbClr val="000000"/>
              </a:solidFill>
              <a:latin typeface="Calibri"/>
              <a:cs typeface="Calibri"/>
            </a:endParaRPr>
          </a:p>
        </p:txBody>
      </p:sp>
      <p:sp>
        <p:nvSpPr>
          <p:cNvPr id="4" name="Slide Number Placeholder 3">
            <a:extLst>
              <a:ext uri="{FF2B5EF4-FFF2-40B4-BE49-F238E27FC236}">
                <a16:creationId xmlns:a16="http://schemas.microsoft.com/office/drawing/2014/main" id="{EF1E3197-5767-D304-7F3C-B24CB690126F}"/>
              </a:ext>
            </a:extLst>
          </p:cNvPr>
          <p:cNvSpPr>
            <a:spLocks noGrp="1"/>
          </p:cNvSpPr>
          <p:nvPr>
            <p:ph type="sldNum" sz="quarter" idx="5"/>
            <p:custDataLst>
              <p:tags r:id="rId3"/>
            </p:custDataLst>
          </p:nvPr>
        </p:nvSpPr>
        <p:spPr/>
        <p:txBody>
          <a:bodyPr/>
          <a:lstStyle/>
          <a:p>
            <a:fld id="{C27EDD7C-2CD4-DF46-B0AA-D9BA60CBB4A6}" type="slidenum">
              <a:rPr lang="en-US" smtClean="0"/>
              <a:t>72</a:t>
            </a:fld>
            <a:endParaRPr lang="en-US"/>
          </a:p>
        </p:txBody>
      </p:sp>
    </p:spTree>
    <p:extLst>
      <p:ext uri="{BB962C8B-B14F-4D97-AF65-F5344CB8AC3E}">
        <p14:creationId xmlns:p14="http://schemas.microsoft.com/office/powerpoint/2010/main" val="20195543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Benefits of booking onboard – </a:t>
            </a:r>
          </a:p>
          <a:p>
            <a:r>
              <a:rPr lang="en-US"/>
              <a:t>· Your client can secure the voyage and room of choice by booking early. </a:t>
            </a:r>
          </a:p>
          <a:p>
            <a:r>
              <a:rPr lang="en-US"/>
              <a:t>· The fares are advantageous, and the onboard booking offer is combinable with our Early Booking Benefit, general marketplace offer, back-to-back offer and single traveler fare. </a:t>
            </a:r>
          </a:p>
          <a:p>
            <a:r>
              <a:rPr lang="en-US"/>
              <a:t>· If you decide to change your plans, you can switch to a different voyage while keeping the onboard savings. </a:t>
            </a:r>
          </a:p>
          <a:p>
            <a:r>
              <a:rPr lang="en-US"/>
              <a:t>· Booking will be referred back to Travel Advisor</a:t>
            </a:r>
          </a:p>
          <a:p>
            <a:r>
              <a:rPr lang="en-US"/>
              <a:t>* For Club </a:t>
            </a:r>
          </a:p>
        </p:txBody>
      </p:sp>
      <p:sp>
        <p:nvSpPr>
          <p:cNvPr id="4" name="Slide Number Placeholder 3"/>
          <p:cNvSpPr>
            <a:spLocks noGrp="1"/>
          </p:cNvSpPr>
          <p:nvPr>
            <p:ph type="sldNum" sz="quarter" idx="5"/>
          </p:nvPr>
        </p:nvSpPr>
        <p:spPr/>
        <p:txBody>
          <a:bodyPr/>
          <a:lstStyle/>
          <a:p>
            <a:fld id="{141A3AF9-FA90-4FDD-B86C-27BF94F44356}" type="slidenum">
              <a:rPr lang="en-US" smtClean="0"/>
              <a:t>74</a:t>
            </a:fld>
            <a:endParaRPr lang="en-US"/>
          </a:p>
        </p:txBody>
      </p:sp>
    </p:spTree>
    <p:extLst>
      <p:ext uri="{BB962C8B-B14F-4D97-AF65-F5344CB8AC3E}">
        <p14:creationId xmlns:p14="http://schemas.microsoft.com/office/powerpoint/2010/main" val="359567388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Visit connect.Azamara.com under Resources &gt; Air, Transfers &amp; Trip Protection for flyers and more information</a:t>
            </a:r>
          </a:p>
        </p:txBody>
      </p:sp>
      <p:sp>
        <p:nvSpPr>
          <p:cNvPr id="4" name="Slide Number Placeholder 3"/>
          <p:cNvSpPr>
            <a:spLocks noGrp="1"/>
          </p:cNvSpPr>
          <p:nvPr>
            <p:ph type="sldNum" sz="quarter" idx="5"/>
          </p:nvPr>
        </p:nvSpPr>
        <p:spPr/>
        <p:txBody>
          <a:bodyPr/>
          <a:lstStyle/>
          <a:p>
            <a:fld id="{141A3AF9-FA90-4FDD-B86C-27BF94F44356}" type="slidenum">
              <a:rPr lang="en-US" smtClean="0"/>
              <a:t>75</a:t>
            </a:fld>
            <a:endParaRPr lang="en-US"/>
          </a:p>
        </p:txBody>
      </p:sp>
    </p:spTree>
    <p:extLst>
      <p:ext uri="{BB962C8B-B14F-4D97-AF65-F5344CB8AC3E}">
        <p14:creationId xmlns:p14="http://schemas.microsoft.com/office/powerpoint/2010/main" val="414880205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cs typeface="Calibri"/>
              </a:rPr>
              <a:t>Don’t forget to post follow along with us on social media. We love to see the guests post about their experiences! </a:t>
            </a:r>
            <a:endParaRPr lang="en-US"/>
          </a:p>
          <a:p>
            <a:endParaRPr lang="en-US"/>
          </a:p>
        </p:txBody>
      </p:sp>
      <p:sp>
        <p:nvSpPr>
          <p:cNvPr id="4" name="Slide Number Placeholder 3"/>
          <p:cNvSpPr>
            <a:spLocks noGrp="1"/>
          </p:cNvSpPr>
          <p:nvPr>
            <p:ph type="sldNum" sz="quarter" idx="5"/>
          </p:nvPr>
        </p:nvSpPr>
        <p:spPr/>
        <p:txBody>
          <a:bodyPr/>
          <a:lstStyle/>
          <a:p>
            <a:fld id="{141A3AF9-FA90-4FDD-B86C-27BF94F44356}" type="slidenum">
              <a:rPr lang="en-US" smtClean="0"/>
              <a:t>76</a:t>
            </a:fld>
            <a:endParaRPr lang="en-US"/>
          </a:p>
        </p:txBody>
      </p:sp>
    </p:spTree>
    <p:extLst>
      <p:ext uri="{BB962C8B-B14F-4D97-AF65-F5344CB8AC3E}">
        <p14:creationId xmlns:p14="http://schemas.microsoft.com/office/powerpoint/2010/main" val="30423397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41A3AF9-FA90-4FDD-B86C-27BF94F44356}" type="slidenum">
              <a:rPr lang="en-US" smtClean="0"/>
              <a:t>11</a:t>
            </a:fld>
            <a:endParaRPr lang="en-US"/>
          </a:p>
        </p:txBody>
      </p:sp>
    </p:spTree>
    <p:extLst>
      <p:ext uri="{BB962C8B-B14F-4D97-AF65-F5344CB8AC3E}">
        <p14:creationId xmlns:p14="http://schemas.microsoft.com/office/powerpoint/2010/main" val="38337398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1A3AF9-FA90-4FDD-B86C-27BF94F44356}" type="slidenum">
              <a:rPr kumimoji="0" lang="en-US" sz="1200" b="0" i="0" u="none" strike="noStrike" kern="1200" cap="none" spc="0" normalizeH="0" baseline="0" noProof="0" smtClean="0">
                <a:ln>
                  <a:noFill/>
                </a:ln>
                <a:solidFill>
                  <a:prstClr val="black"/>
                </a:solidFill>
                <a:effectLst/>
                <a:uLnTx/>
                <a:uFillTx/>
                <a:latin typeface="Calibri"/>
                <a:cs typeface="Arial"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a:cs typeface="Arial" pitchFamily="34" charset="0"/>
            </a:endParaRPr>
          </a:p>
        </p:txBody>
      </p:sp>
    </p:spTree>
    <p:extLst>
      <p:ext uri="{BB962C8B-B14F-4D97-AF65-F5344CB8AC3E}">
        <p14:creationId xmlns:p14="http://schemas.microsoft.com/office/powerpoint/2010/main" val="19744985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The best way to see these destinations is aboard our four intimate-style ships. Our smaller ships provide an enormous advantage, affording you the opportunity to sail where larger ships simply cannot reach. With a host of inclusive amenities, and thoughtfully appointed staterooms, our ships are designed to enhance your journey, with a touch of luxury and all the comforts that experienced travelers expect and enjoy. </a:t>
            </a:r>
          </a:p>
          <a:p>
            <a:endParaRPr lang="en-US"/>
          </a:p>
        </p:txBody>
      </p:sp>
      <p:sp>
        <p:nvSpPr>
          <p:cNvPr id="4" name="Slide Number Placeholder 3"/>
          <p:cNvSpPr>
            <a:spLocks noGrp="1"/>
          </p:cNvSpPr>
          <p:nvPr>
            <p:ph type="sldNum" sz="quarter" idx="5"/>
          </p:nvPr>
        </p:nvSpPr>
        <p:spPr/>
        <p:txBody>
          <a:bodyPr/>
          <a:lstStyle/>
          <a:p>
            <a:fld id="{141A3AF9-FA90-4FDD-B86C-27BF94F44356}" type="slidenum">
              <a:rPr lang="en-US" smtClean="0"/>
              <a:t>13</a:t>
            </a:fld>
            <a:endParaRPr lang="en-US"/>
          </a:p>
        </p:txBody>
      </p:sp>
    </p:spTree>
    <p:extLst>
      <p:ext uri="{BB962C8B-B14F-4D97-AF65-F5344CB8AC3E}">
        <p14:creationId xmlns:p14="http://schemas.microsoft.com/office/powerpoint/2010/main" val="197061312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5.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slideMaster" Target="../slideMasters/slideMaster1.xml"/><Relationship Id="rId5" Type="http://schemas.openxmlformats.org/officeDocument/2006/relationships/tags" Target="../tags/tag20.xml"/><Relationship Id="rId4" Type="http://schemas.openxmlformats.org/officeDocument/2006/relationships/tags" Target="../tags/tag19.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1.xml"/><Relationship Id="rId1" Type="http://schemas.openxmlformats.org/officeDocument/2006/relationships/tags" Target="../tags/tag21.xml"/><Relationship Id="rId5" Type="http://schemas.openxmlformats.org/officeDocument/2006/relationships/image" Target="../media/image4.emf"/><Relationship Id="rId4" Type="http://schemas.openxmlformats.org/officeDocument/2006/relationships/image" Target="../media/image6.svg"/></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image" Target="../media/image7.png"/><Relationship Id="rId5" Type="http://schemas.openxmlformats.org/officeDocument/2006/relationships/image" Target="../media/image4.emf"/><Relationship Id="rId4"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Master" Target="../slideMasters/slideMaster1.xml"/><Relationship Id="rId1" Type="http://schemas.openxmlformats.org/officeDocument/2006/relationships/tags" Target="../tags/tag25.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 Id="rId4"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9.xml"/></Relationships>
</file>

<file path=ppt/slideLayouts/_rels/slideLayout19.xml.rels><?xml version="1.0" encoding="UTF-8" standalone="yes"?>
<Relationships xmlns="http://schemas.openxmlformats.org/package/2006/relationships"><Relationship Id="rId8" Type="http://schemas.openxmlformats.org/officeDocument/2006/relationships/tags" Target="../tags/tag37.xml"/><Relationship Id="rId3" Type="http://schemas.openxmlformats.org/officeDocument/2006/relationships/tags" Target="../tags/tag32.xml"/><Relationship Id="rId7" Type="http://schemas.openxmlformats.org/officeDocument/2006/relationships/tags" Target="../tags/tag36.xml"/><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tags" Target="../tags/tag35.xml"/><Relationship Id="rId11" Type="http://schemas.openxmlformats.org/officeDocument/2006/relationships/image" Target="../media/image8.png"/><Relationship Id="rId5" Type="http://schemas.openxmlformats.org/officeDocument/2006/relationships/tags" Target="../tags/tag34.xml"/><Relationship Id="rId10" Type="http://schemas.openxmlformats.org/officeDocument/2006/relationships/slideMaster" Target="../slideMasters/slideMaster1.xml"/><Relationship Id="rId4" Type="http://schemas.openxmlformats.org/officeDocument/2006/relationships/tags" Target="../tags/tag33.xml"/><Relationship Id="rId9" Type="http://schemas.openxmlformats.org/officeDocument/2006/relationships/tags" Target="../tags/tag38.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5.xml"/><Relationship Id="rId5" Type="http://schemas.openxmlformats.org/officeDocument/2006/relationships/image" Target="../media/image4.emf"/><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3.xml"/><Relationship Id="rId1" Type="http://schemas.openxmlformats.org/officeDocument/2006/relationships/tags" Target="../tags/tag45.xml"/><Relationship Id="rId5" Type="http://schemas.openxmlformats.org/officeDocument/2006/relationships/image" Target="../media/image4.emf"/><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46.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3.xml"/><Relationship Id="rId1" Type="http://schemas.openxmlformats.org/officeDocument/2006/relationships/tags" Target="../tags/tag47.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3.xml"/><Relationship Id="rId1" Type="http://schemas.openxmlformats.org/officeDocument/2006/relationships/tags" Target="../tags/tag48.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3.xml"/><Relationship Id="rId1" Type="http://schemas.openxmlformats.org/officeDocument/2006/relationships/tags" Target="../tags/tag49.xml"/><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3.xml"/><Relationship Id="rId1" Type="http://schemas.openxmlformats.org/officeDocument/2006/relationships/tags" Target="../tags/tag50.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3.xml"/><Relationship Id="rId1" Type="http://schemas.openxmlformats.org/officeDocument/2006/relationships/tags" Target="../tags/tag5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3.xml"/><Relationship Id="rId1" Type="http://schemas.openxmlformats.org/officeDocument/2006/relationships/tags" Target="../tags/tag5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3.xml"/><Relationship Id="rId1" Type="http://schemas.openxmlformats.org/officeDocument/2006/relationships/tags" Target="../tags/tag53.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30.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54.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slideMaster" Target="../slideMasters/slideMaster3.xml"/><Relationship Id="rId5" Type="http://schemas.openxmlformats.org/officeDocument/2006/relationships/tags" Target="../tags/tag59.xml"/><Relationship Id="rId4" Type="http://schemas.openxmlformats.org/officeDocument/2006/relationships/tags" Target="../tags/tag58.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3.xml"/><Relationship Id="rId1" Type="http://schemas.openxmlformats.org/officeDocument/2006/relationships/tags" Target="../tags/tag60.xml"/><Relationship Id="rId5" Type="http://schemas.openxmlformats.org/officeDocument/2006/relationships/image" Target="../media/image4.emf"/><Relationship Id="rId4" Type="http://schemas.openxmlformats.org/officeDocument/2006/relationships/image" Target="../media/image6.svg"/></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tags" Target="../tags/tag61.xml"/><Relationship Id="rId6" Type="http://schemas.openxmlformats.org/officeDocument/2006/relationships/image" Target="../media/image7.png"/><Relationship Id="rId5" Type="http://schemas.openxmlformats.org/officeDocument/2006/relationships/image" Target="../media/image4.emf"/><Relationship Id="rId4"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Master" Target="../slideMasters/slideMaster3.xml"/><Relationship Id="rId1" Type="http://schemas.openxmlformats.org/officeDocument/2006/relationships/tags" Target="../tags/tag6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tags" Target="../tags/tag65.xml"/><Relationship Id="rId4"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8" Type="http://schemas.openxmlformats.org/officeDocument/2006/relationships/tags" Target="../tags/tag75.xml"/><Relationship Id="rId3" Type="http://schemas.openxmlformats.org/officeDocument/2006/relationships/tags" Target="../tags/tag70.xml"/><Relationship Id="rId7" Type="http://schemas.openxmlformats.org/officeDocument/2006/relationships/tags" Target="../tags/tag74.xml"/><Relationship Id="rId2" Type="http://schemas.openxmlformats.org/officeDocument/2006/relationships/tags" Target="../tags/tag69.xml"/><Relationship Id="rId1" Type="http://schemas.openxmlformats.org/officeDocument/2006/relationships/tags" Target="../tags/tag68.xml"/><Relationship Id="rId6" Type="http://schemas.openxmlformats.org/officeDocument/2006/relationships/tags" Target="../tags/tag73.xml"/><Relationship Id="rId11" Type="http://schemas.openxmlformats.org/officeDocument/2006/relationships/image" Target="../media/image8.png"/><Relationship Id="rId5" Type="http://schemas.openxmlformats.org/officeDocument/2006/relationships/tags" Target="../tags/tag72.xml"/><Relationship Id="rId10" Type="http://schemas.openxmlformats.org/officeDocument/2006/relationships/slideMaster" Target="../slideMasters/slideMaster3.xml"/><Relationship Id="rId4" Type="http://schemas.openxmlformats.org/officeDocument/2006/relationships/tags" Target="../tags/tag71.xml"/><Relationship Id="rId9" Type="http://schemas.openxmlformats.org/officeDocument/2006/relationships/tags" Target="../tags/tag76.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9.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1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1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AZ_01_Cov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44563E-89C3-3646-63C0-C6E253234EA2}"/>
              </a:ext>
            </a:extLst>
          </p:cNvPr>
          <p:cNvSpPr/>
          <p:nvPr userDrawn="1"/>
        </p:nvSpPr>
        <p:spPr>
          <a:xfrm>
            <a:off x="0" y="0"/>
            <a:ext cx="12192000" cy="6858000"/>
          </a:xfrm>
          <a:prstGeom prst="rect">
            <a:avLst/>
          </a:prstGeom>
          <a:solidFill>
            <a:srgbClr val="001F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94D8EBC6-B4F1-3ED8-F000-1FE8F04856D5}"/>
              </a:ext>
            </a:extLst>
          </p:cNvPr>
          <p:cNvSpPr/>
          <p:nvPr userDrawn="1"/>
        </p:nvSpPr>
        <p:spPr>
          <a:xfrm>
            <a:off x="230124" y="228600"/>
            <a:ext cx="11731752" cy="6400800"/>
          </a:xfrm>
          <a:prstGeom prst="rect">
            <a:avLst/>
          </a:prstGeom>
          <a:solidFill>
            <a:srgbClr val="001F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507D18A8-60C9-382C-5DAF-AA814EE98297}"/>
              </a:ext>
            </a:extLst>
          </p:cNvPr>
          <p:cNvSpPr>
            <a:spLocks noGrp="1"/>
          </p:cNvSpPr>
          <p:nvPr>
            <p:ph type="pic" idx="10" hasCustomPrompt="1"/>
          </p:nvPr>
        </p:nvSpPr>
        <p:spPr>
          <a:xfrm>
            <a:off x="230124" y="229570"/>
            <a:ext cx="11731752" cy="6398861"/>
          </a:xfrm>
          <a:prstGeom prst="rect">
            <a:avLst/>
          </a:prstGeom>
        </p:spPr>
        <p:txBody>
          <a:bodyPr>
            <a:normAutofit/>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AND DROP AN IMAGE FILE</a:t>
            </a:r>
            <a:br>
              <a:rPr lang="en-US"/>
            </a:br>
            <a:r>
              <a:rPr lang="en-US"/>
              <a:t>(JPEG OR PNG)</a:t>
            </a:r>
          </a:p>
        </p:txBody>
      </p:sp>
      <p:sp>
        <p:nvSpPr>
          <p:cNvPr id="5" name="Text Placeholder 5">
            <a:extLst>
              <a:ext uri="{FF2B5EF4-FFF2-40B4-BE49-F238E27FC236}">
                <a16:creationId xmlns:a16="http://schemas.microsoft.com/office/drawing/2014/main" id="{99C11841-55C3-8BE1-8904-A72E49F80761}"/>
              </a:ext>
            </a:extLst>
          </p:cNvPr>
          <p:cNvSpPr>
            <a:spLocks noGrp="1"/>
          </p:cNvSpPr>
          <p:nvPr>
            <p:ph type="body" sz="quarter" idx="11" hasCustomPrompt="1"/>
          </p:nvPr>
        </p:nvSpPr>
        <p:spPr>
          <a:xfrm>
            <a:off x="1147763" y="972113"/>
            <a:ext cx="9896475" cy="1116414"/>
          </a:xfrm>
          <a:prstGeom prst="rect">
            <a:avLst/>
          </a:prstGeom>
        </p:spPr>
        <p:txBody>
          <a:bodyPr lIns="0" tIns="0" rIns="0" bIns="0" anchor="b">
            <a:normAutofit/>
          </a:bodyPr>
          <a:lstStyle>
            <a:lvl1pPr marL="0" indent="0" algn="ctr">
              <a:buNone/>
              <a:defRPr sz="3400"/>
            </a:lvl1pPr>
          </a:lstStyle>
          <a:p>
            <a:pPr lvl="0"/>
            <a:r>
              <a:rPr lang="en-US"/>
              <a:t>ADD TITLE HERE</a:t>
            </a:r>
          </a:p>
        </p:txBody>
      </p:sp>
      <p:sp>
        <p:nvSpPr>
          <p:cNvPr id="6" name="Text Placeholder 5">
            <a:extLst>
              <a:ext uri="{FF2B5EF4-FFF2-40B4-BE49-F238E27FC236}">
                <a16:creationId xmlns:a16="http://schemas.microsoft.com/office/drawing/2014/main" id="{77CEDA2D-D487-96FC-7FC4-59E0052B8249}"/>
              </a:ext>
            </a:extLst>
          </p:cNvPr>
          <p:cNvSpPr>
            <a:spLocks noGrp="1"/>
          </p:cNvSpPr>
          <p:nvPr>
            <p:ph type="body" sz="quarter" idx="12" hasCustomPrompt="1"/>
          </p:nvPr>
        </p:nvSpPr>
        <p:spPr>
          <a:xfrm>
            <a:off x="1147763" y="2088528"/>
            <a:ext cx="9896475" cy="622008"/>
          </a:xfrm>
          <a:prstGeom prst="rect">
            <a:avLst/>
          </a:prstGeom>
        </p:spPr>
        <p:txBody>
          <a:bodyPr lIns="0" tIns="0" rIns="0" bIns="0" anchor="t">
            <a:normAutofit/>
          </a:bodyPr>
          <a:lstStyle>
            <a:lvl1pPr marL="0" indent="0" algn="ctr">
              <a:buNone/>
              <a:defRPr sz="2600">
                <a:solidFill>
                  <a:srgbClr val="00ABC2"/>
                </a:solidFill>
              </a:defRPr>
            </a:lvl1pPr>
          </a:lstStyle>
          <a:p>
            <a:pPr lvl="0"/>
            <a:r>
              <a:rPr lang="en-US"/>
              <a:t>ADD SUBTITLE HERE</a:t>
            </a:r>
          </a:p>
        </p:txBody>
      </p:sp>
      <p:sp>
        <p:nvSpPr>
          <p:cNvPr id="8" name="Text Placeholder 7">
            <a:extLst>
              <a:ext uri="{FF2B5EF4-FFF2-40B4-BE49-F238E27FC236}">
                <a16:creationId xmlns:a16="http://schemas.microsoft.com/office/drawing/2014/main" id="{9ED114C3-8F57-C3D9-159D-6DAC521AF30F}"/>
              </a:ext>
            </a:extLst>
          </p:cNvPr>
          <p:cNvSpPr>
            <a:spLocks noGrp="1"/>
          </p:cNvSpPr>
          <p:nvPr>
            <p:ph type="body" sz="quarter" idx="13" hasCustomPrompt="1"/>
          </p:nvPr>
        </p:nvSpPr>
        <p:spPr>
          <a:xfrm>
            <a:off x="4706112" y="546917"/>
            <a:ext cx="2779776" cy="850392"/>
          </a:xfrm>
          <a:prstGeom prst="rect">
            <a:avLst/>
          </a:prstGeom>
          <a:blipFill dpi="0" rotWithShape="1">
            <a:blip r:embed="rId2" cstate="screen">
              <a:extLst>
                <a:ext uri="{28A0092B-C50C-407E-A947-70E740481C1C}">
                  <a14:useLocalDpi xmlns:a14="http://schemas.microsoft.com/office/drawing/2010/main"/>
                </a:ext>
              </a:extLst>
            </a:blip>
            <a:srcRect/>
            <a:stretch>
              <a:fillRect/>
            </a:stretch>
          </a:blipFill>
        </p:spPr>
        <p:txBody>
          <a:bodyPr lIns="0" tIns="0" rIns="0" bIns="0">
            <a:normAutofit/>
          </a:bodyPr>
          <a:lstStyle>
            <a:lvl1pPr marL="0" indent="0">
              <a:buFontTx/>
              <a:buNone/>
              <a:defRPr sz="100"/>
            </a:lvl1pPr>
            <a:lvl2pPr>
              <a:defRPr sz="100"/>
            </a:lvl2pPr>
            <a:lvl3pPr>
              <a:defRPr sz="100"/>
            </a:lvl3pPr>
            <a:lvl4pPr>
              <a:defRPr sz="100"/>
            </a:lvl4pPr>
            <a:lvl5pPr>
              <a:defRPr sz="100"/>
            </a:lvl5pPr>
          </a:lstStyle>
          <a:p>
            <a:pPr lvl="0"/>
            <a:r>
              <a:rPr lang="en-US"/>
              <a:t>=</a:t>
            </a:r>
          </a:p>
        </p:txBody>
      </p:sp>
    </p:spTree>
    <p:extLst>
      <p:ext uri="{BB962C8B-B14F-4D97-AF65-F5344CB8AC3E}">
        <p14:creationId xmlns:p14="http://schemas.microsoft.com/office/powerpoint/2010/main" val="3036787186"/>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Z_10_Header and Four Images">
    <p:spTree>
      <p:nvGrpSpPr>
        <p:cNvPr id="1" name=""/>
        <p:cNvGrpSpPr/>
        <p:nvPr/>
      </p:nvGrpSpPr>
      <p:grpSpPr>
        <a:xfrm>
          <a:off x="0" y="0"/>
          <a:ext cx="0" cy="0"/>
          <a:chOff x="0" y="0"/>
          <a:chExt cx="0" cy="0"/>
        </a:xfrm>
      </p:grpSpPr>
      <p:sp>
        <p:nvSpPr>
          <p:cNvPr id="21" name="Picture Placeholder 10">
            <a:extLst>
              <a:ext uri="{FF2B5EF4-FFF2-40B4-BE49-F238E27FC236}">
                <a16:creationId xmlns:a16="http://schemas.microsoft.com/office/drawing/2014/main" id="{E4895C4F-08EF-D12E-19E6-07E93628C4A6}"/>
              </a:ext>
            </a:extLst>
          </p:cNvPr>
          <p:cNvSpPr>
            <a:spLocks noGrp="1"/>
          </p:cNvSpPr>
          <p:nvPr>
            <p:ph type="pic" sz="quarter" idx="17" hasCustomPrompt="1"/>
          </p:nvPr>
        </p:nvSpPr>
        <p:spPr>
          <a:xfrm>
            <a:off x="457198" y="2084829"/>
            <a:ext cx="2779776" cy="4315968"/>
          </a:xfrm>
        </p:spPr>
        <p:txBody>
          <a:bodyPr anchor="ctr"/>
          <a:lstStyle>
            <a:lvl1pPr marL="0" indent="0" algn="ctr">
              <a:buNone/>
              <a:defRPr/>
            </a:lvl1pPr>
          </a:lstStyle>
          <a:p>
            <a:r>
              <a:rPr lang="en-US"/>
              <a:t>Add Image</a:t>
            </a:r>
          </a:p>
        </p:txBody>
      </p:sp>
      <p:sp>
        <p:nvSpPr>
          <p:cNvPr id="9" name="Picture Placeholder 10">
            <a:extLst>
              <a:ext uri="{FF2B5EF4-FFF2-40B4-BE49-F238E27FC236}">
                <a16:creationId xmlns:a16="http://schemas.microsoft.com/office/drawing/2014/main" id="{18108505-55EA-1162-5570-2BF0F3EA7AD9}"/>
              </a:ext>
            </a:extLst>
          </p:cNvPr>
          <p:cNvSpPr>
            <a:spLocks noGrp="1"/>
          </p:cNvSpPr>
          <p:nvPr>
            <p:ph type="pic" sz="quarter" idx="26" hasCustomPrompt="1"/>
          </p:nvPr>
        </p:nvSpPr>
        <p:spPr>
          <a:xfrm>
            <a:off x="3285279" y="2084829"/>
            <a:ext cx="2779776" cy="4315968"/>
          </a:xfrm>
        </p:spPr>
        <p:txBody>
          <a:bodyPr anchor="ctr"/>
          <a:lstStyle>
            <a:lvl1pPr marL="0" indent="0" algn="ctr">
              <a:buNone/>
              <a:defRPr/>
            </a:lvl1pPr>
          </a:lstStyle>
          <a:p>
            <a:r>
              <a:rPr lang="en-US"/>
              <a:t>Add Image</a:t>
            </a:r>
          </a:p>
        </p:txBody>
      </p:sp>
      <p:sp>
        <p:nvSpPr>
          <p:cNvPr id="11" name="Picture Placeholder 10">
            <a:extLst>
              <a:ext uri="{FF2B5EF4-FFF2-40B4-BE49-F238E27FC236}">
                <a16:creationId xmlns:a16="http://schemas.microsoft.com/office/drawing/2014/main" id="{DF3FE1B1-BA80-E904-5077-E325D5E197F4}"/>
              </a:ext>
            </a:extLst>
          </p:cNvPr>
          <p:cNvSpPr>
            <a:spLocks noGrp="1"/>
          </p:cNvSpPr>
          <p:nvPr>
            <p:ph type="pic" sz="quarter" idx="27" hasCustomPrompt="1"/>
          </p:nvPr>
        </p:nvSpPr>
        <p:spPr>
          <a:xfrm>
            <a:off x="6113360" y="2084829"/>
            <a:ext cx="2779776" cy="4315968"/>
          </a:xfrm>
        </p:spPr>
        <p:txBody>
          <a:bodyPr anchor="ctr"/>
          <a:lstStyle>
            <a:lvl1pPr marL="0" indent="0" algn="ctr">
              <a:buNone/>
              <a:defRPr/>
            </a:lvl1pPr>
          </a:lstStyle>
          <a:p>
            <a:r>
              <a:rPr lang="en-US"/>
              <a:t>Add Image</a:t>
            </a:r>
          </a:p>
        </p:txBody>
      </p:sp>
      <p:sp>
        <p:nvSpPr>
          <p:cNvPr id="13" name="Picture Placeholder 10">
            <a:extLst>
              <a:ext uri="{FF2B5EF4-FFF2-40B4-BE49-F238E27FC236}">
                <a16:creationId xmlns:a16="http://schemas.microsoft.com/office/drawing/2014/main" id="{A2BD1A63-88BC-CCB1-747B-98FADA41C0C1}"/>
              </a:ext>
            </a:extLst>
          </p:cNvPr>
          <p:cNvSpPr>
            <a:spLocks noGrp="1"/>
          </p:cNvSpPr>
          <p:nvPr>
            <p:ph type="pic" sz="quarter" idx="28" hasCustomPrompt="1"/>
          </p:nvPr>
        </p:nvSpPr>
        <p:spPr>
          <a:xfrm>
            <a:off x="8941440" y="2084829"/>
            <a:ext cx="2779776" cy="4315968"/>
          </a:xfrm>
        </p:spPr>
        <p:txBody>
          <a:bodyPr anchor="ctr"/>
          <a:lstStyle>
            <a:lvl1pPr marL="0" indent="0" algn="ctr">
              <a:buNone/>
              <a:defRPr/>
            </a:lvl1pPr>
          </a:lstStyle>
          <a:p>
            <a:r>
              <a:rPr lang="en-US"/>
              <a:t>Add Image</a:t>
            </a:r>
          </a:p>
        </p:txBody>
      </p:sp>
      <p:sp>
        <p:nvSpPr>
          <p:cNvPr id="12" name="Slide Number Placeholder 5">
            <a:extLst>
              <a:ext uri="{FF2B5EF4-FFF2-40B4-BE49-F238E27FC236}">
                <a16:creationId xmlns:a16="http://schemas.microsoft.com/office/drawing/2014/main" id="{F72C3C5B-6FE6-D8D4-562D-06296B4330C6}"/>
              </a:ext>
            </a:extLst>
          </p:cNvPr>
          <p:cNvSpPr>
            <a:spLocks noGrp="1"/>
          </p:cNvSpPr>
          <p:nvPr>
            <p:ph type="sldNum" sz="quarter" idx="4"/>
            <p:custDataLst>
              <p:tags r:id="rId1"/>
            </p:custDataLst>
          </p:nvPr>
        </p:nvSpPr>
        <p:spPr>
          <a:xfrm>
            <a:off x="8990076" y="6399830"/>
            <a:ext cx="2743200" cy="228600"/>
          </a:xfrm>
          <a:prstGeom prst="rect">
            <a:avLst/>
          </a:prstGeom>
        </p:spPr>
        <p:txBody>
          <a:bodyPr vert="horz" lIns="0" tIns="0" rIns="0" bIns="0" rtlCol="0" anchor="ctr"/>
          <a:lstStyle>
            <a:defPPr>
              <a:defRPr lang="en-US"/>
            </a:defPPr>
            <a:lvl1pPr marL="0" algn="r" defTabSz="914400" rtl="0" eaLnBrk="1" latinLnBrk="0" hangingPunct="1">
              <a:defRPr sz="1000" kern="1200">
                <a:solidFill>
                  <a:schemeClr val="bg1"/>
                </a:solidFill>
                <a:latin typeface="Brandon Grotesque Regular" panose="020B0503020203060202" pitchFamily="34" charset="77"/>
                <a:ea typeface="+mn-ea"/>
                <a:cs typeface="+mn-cs"/>
              </a:defRPr>
            </a:lvl1pPr>
          </a:lstStyle>
          <a:p>
            <a:fld id="{F2C1F2A3-7B76-45CC-A85D-664D2AD4BAF5}" type="slidenum">
              <a:rPr lang="en-US" smtClean="0"/>
              <a:pPr/>
              <a:t>‹#›</a:t>
            </a:fld>
            <a:endParaRPr lang="en-US"/>
          </a:p>
        </p:txBody>
      </p:sp>
      <p:sp>
        <p:nvSpPr>
          <p:cNvPr id="2" name="Text Placeholder 7">
            <a:extLst>
              <a:ext uri="{FF2B5EF4-FFF2-40B4-BE49-F238E27FC236}">
                <a16:creationId xmlns:a16="http://schemas.microsoft.com/office/drawing/2014/main" id="{EDB2B10C-EC5A-DC6D-F69E-D955EC01C3E9}"/>
              </a:ext>
            </a:extLst>
          </p:cNvPr>
          <p:cNvSpPr>
            <a:spLocks noGrp="1"/>
          </p:cNvSpPr>
          <p:nvPr>
            <p:ph type="body" sz="quarter" idx="16" hasCustomPrompt="1"/>
          </p:nvPr>
        </p:nvSpPr>
        <p:spPr>
          <a:xfrm>
            <a:off x="10376948" y="335036"/>
            <a:ext cx="1449691" cy="443491"/>
          </a:xfrm>
          <a:blipFill dpi="0" rotWithShape="1">
            <a:blip r:embed="rId3" cstate="screen">
              <a:extLst>
                <a:ext uri="{28A0092B-C50C-407E-A947-70E740481C1C}">
                  <a14:useLocalDpi xmlns:a14="http://schemas.microsoft.com/office/drawing/2010/main"/>
                </a:ext>
              </a:extLst>
            </a:blip>
            <a:srcRect/>
            <a:stretch>
              <a:fillRect/>
            </a:stretch>
          </a:blipFill>
        </p:spPr>
        <p:txBody>
          <a:bodyPr lIns="0" tIns="0" rIns="0" bIns="0">
            <a:normAutofit/>
          </a:bodyPr>
          <a:lstStyle>
            <a:lvl1pPr marL="0" indent="0">
              <a:buFontTx/>
              <a:buNone/>
              <a:defRPr sz="100"/>
            </a:lvl1pPr>
            <a:lvl2pPr>
              <a:defRPr sz="100"/>
            </a:lvl2pPr>
            <a:lvl3pPr>
              <a:defRPr sz="100"/>
            </a:lvl3pPr>
            <a:lvl4pPr>
              <a:defRPr sz="100"/>
            </a:lvl4pPr>
            <a:lvl5pPr>
              <a:defRPr sz="100"/>
            </a:lvl5pPr>
          </a:lstStyle>
          <a:p>
            <a:pPr lvl="0"/>
            <a:r>
              <a:rPr lang="en-US"/>
              <a:t>=</a:t>
            </a:r>
          </a:p>
        </p:txBody>
      </p:sp>
      <p:sp>
        <p:nvSpPr>
          <p:cNvPr id="24" name="Text Placeholder 22">
            <a:extLst>
              <a:ext uri="{FF2B5EF4-FFF2-40B4-BE49-F238E27FC236}">
                <a16:creationId xmlns:a16="http://schemas.microsoft.com/office/drawing/2014/main" id="{A33E339F-75D3-305A-4C51-1F7F6E9A975A}"/>
              </a:ext>
            </a:extLst>
          </p:cNvPr>
          <p:cNvSpPr>
            <a:spLocks noGrp="1"/>
          </p:cNvSpPr>
          <p:nvPr>
            <p:ph type="body" sz="quarter" idx="18" hasCustomPrompt="1"/>
          </p:nvPr>
        </p:nvSpPr>
        <p:spPr>
          <a:xfrm>
            <a:off x="0" y="0"/>
            <a:ext cx="12191999" cy="1234440"/>
          </a:xfrm>
        </p:spPr>
        <p:txBody>
          <a:bodyPr lIns="0" tIns="0" rIns="0" bIns="0" anchor="b">
            <a:normAutofit/>
          </a:bodyPr>
          <a:lstStyle>
            <a:lvl1pPr marL="0" indent="0" algn="ctr">
              <a:buNone/>
              <a:defRPr sz="3600" b="0" i="0">
                <a:latin typeface="Brandon Grotesque Medium" panose="020B0503020203060202" pitchFamily="34" charset="77"/>
              </a:defRPr>
            </a:lvl1pPr>
          </a:lstStyle>
          <a:p>
            <a:pPr lvl="0"/>
            <a:r>
              <a:rPr lang="en-US"/>
              <a:t>ADD HEADER</a:t>
            </a:r>
          </a:p>
        </p:txBody>
      </p:sp>
      <p:sp>
        <p:nvSpPr>
          <p:cNvPr id="25" name="Text Placeholder 22">
            <a:extLst>
              <a:ext uri="{FF2B5EF4-FFF2-40B4-BE49-F238E27FC236}">
                <a16:creationId xmlns:a16="http://schemas.microsoft.com/office/drawing/2014/main" id="{35F1ADB2-C909-272E-6C68-55729E770223}"/>
              </a:ext>
            </a:extLst>
          </p:cNvPr>
          <p:cNvSpPr>
            <a:spLocks noGrp="1"/>
          </p:cNvSpPr>
          <p:nvPr>
            <p:ph type="body" sz="quarter" idx="19" hasCustomPrompt="1"/>
          </p:nvPr>
        </p:nvSpPr>
        <p:spPr>
          <a:xfrm>
            <a:off x="0" y="1271587"/>
            <a:ext cx="12191999" cy="392712"/>
          </a:xfrm>
        </p:spPr>
        <p:txBody>
          <a:bodyPr lIns="0" tIns="0" rIns="0" bIns="0" anchor="t">
            <a:normAutofit/>
          </a:bodyPr>
          <a:lstStyle>
            <a:lvl1pPr marL="0" indent="0" algn="ctr">
              <a:buNone/>
              <a:defRPr sz="2400" b="0" i="0">
                <a:solidFill>
                  <a:srgbClr val="05A9C5"/>
                </a:solidFill>
                <a:latin typeface="Brandon Grotesque Regular" panose="020B0503020203060202" pitchFamily="34" charset="77"/>
              </a:defRPr>
            </a:lvl1pPr>
          </a:lstStyle>
          <a:p>
            <a:pPr lvl="0"/>
            <a:r>
              <a:rPr lang="en-US"/>
              <a:t>ADD SUBHEADER</a:t>
            </a:r>
          </a:p>
        </p:txBody>
      </p:sp>
      <p:sp>
        <p:nvSpPr>
          <p:cNvPr id="8" name="Text Placeholder 7">
            <a:extLst>
              <a:ext uri="{FF2B5EF4-FFF2-40B4-BE49-F238E27FC236}">
                <a16:creationId xmlns:a16="http://schemas.microsoft.com/office/drawing/2014/main" id="{FA82F943-F38E-1BF9-1F9C-2CA77B335C1C}"/>
              </a:ext>
            </a:extLst>
          </p:cNvPr>
          <p:cNvSpPr>
            <a:spLocks noGrp="1"/>
          </p:cNvSpPr>
          <p:nvPr>
            <p:ph type="body" sz="quarter" idx="22" hasCustomPrompt="1"/>
          </p:nvPr>
        </p:nvSpPr>
        <p:spPr>
          <a:xfrm>
            <a:off x="678415" y="2084829"/>
            <a:ext cx="2337342" cy="381643"/>
          </a:xfrm>
          <a:solidFill>
            <a:schemeClr val="bg1">
              <a:alpha val="80000"/>
            </a:schemeClr>
          </a:solidFill>
        </p:spPr>
        <p:txBody>
          <a:bodyPr anchor="ctr">
            <a:normAutofit/>
          </a:bodyPr>
          <a:lstStyle>
            <a:lvl1pPr marL="0" indent="0" algn="ctr">
              <a:lnSpc>
                <a:spcPct val="100000"/>
              </a:lnSpc>
              <a:spcBef>
                <a:spcPts val="0"/>
              </a:spcBef>
              <a:buNone/>
              <a:defRPr sz="1400">
                <a:solidFill>
                  <a:srgbClr val="001F59"/>
                </a:solidFill>
              </a:defRPr>
            </a:lvl1pPr>
          </a:lstStyle>
          <a:p>
            <a:pPr lvl="0"/>
            <a:r>
              <a:rPr lang="en-US"/>
              <a:t>ADD TITLE</a:t>
            </a:r>
          </a:p>
        </p:txBody>
      </p:sp>
      <p:sp>
        <p:nvSpPr>
          <p:cNvPr id="14" name="Text Placeholder 7">
            <a:extLst>
              <a:ext uri="{FF2B5EF4-FFF2-40B4-BE49-F238E27FC236}">
                <a16:creationId xmlns:a16="http://schemas.microsoft.com/office/drawing/2014/main" id="{3D9FF048-0925-5153-4A5C-012A5B16FEEE}"/>
              </a:ext>
            </a:extLst>
          </p:cNvPr>
          <p:cNvSpPr>
            <a:spLocks noGrp="1"/>
          </p:cNvSpPr>
          <p:nvPr>
            <p:ph type="body" sz="quarter" idx="29" hasCustomPrompt="1"/>
          </p:nvPr>
        </p:nvSpPr>
        <p:spPr>
          <a:xfrm>
            <a:off x="3506496" y="2084829"/>
            <a:ext cx="2337342" cy="381643"/>
          </a:xfrm>
          <a:solidFill>
            <a:schemeClr val="bg1">
              <a:alpha val="80000"/>
            </a:schemeClr>
          </a:solidFill>
        </p:spPr>
        <p:txBody>
          <a:bodyPr anchor="ctr">
            <a:normAutofit/>
          </a:bodyPr>
          <a:lstStyle>
            <a:lvl1pPr marL="0" indent="0" algn="ctr">
              <a:lnSpc>
                <a:spcPct val="100000"/>
              </a:lnSpc>
              <a:spcBef>
                <a:spcPts val="0"/>
              </a:spcBef>
              <a:buNone/>
              <a:defRPr sz="1400">
                <a:solidFill>
                  <a:srgbClr val="001F59"/>
                </a:solidFill>
              </a:defRPr>
            </a:lvl1pPr>
          </a:lstStyle>
          <a:p>
            <a:pPr lvl="0"/>
            <a:r>
              <a:rPr lang="en-US"/>
              <a:t>ADD TITLE</a:t>
            </a:r>
          </a:p>
        </p:txBody>
      </p:sp>
      <p:sp>
        <p:nvSpPr>
          <p:cNvPr id="15" name="Text Placeholder 7">
            <a:extLst>
              <a:ext uri="{FF2B5EF4-FFF2-40B4-BE49-F238E27FC236}">
                <a16:creationId xmlns:a16="http://schemas.microsoft.com/office/drawing/2014/main" id="{921E635D-5C45-F09B-44C0-A38542CB33A1}"/>
              </a:ext>
            </a:extLst>
          </p:cNvPr>
          <p:cNvSpPr>
            <a:spLocks noGrp="1"/>
          </p:cNvSpPr>
          <p:nvPr>
            <p:ph type="body" sz="quarter" idx="30" hasCustomPrompt="1"/>
          </p:nvPr>
        </p:nvSpPr>
        <p:spPr>
          <a:xfrm>
            <a:off x="6334577" y="2084829"/>
            <a:ext cx="2337342" cy="381643"/>
          </a:xfrm>
          <a:solidFill>
            <a:schemeClr val="bg1">
              <a:alpha val="80000"/>
            </a:schemeClr>
          </a:solidFill>
        </p:spPr>
        <p:txBody>
          <a:bodyPr anchor="ctr">
            <a:normAutofit/>
          </a:bodyPr>
          <a:lstStyle>
            <a:lvl1pPr marL="0" indent="0" algn="ctr">
              <a:lnSpc>
                <a:spcPct val="100000"/>
              </a:lnSpc>
              <a:spcBef>
                <a:spcPts val="0"/>
              </a:spcBef>
              <a:buNone/>
              <a:defRPr sz="1400">
                <a:solidFill>
                  <a:srgbClr val="001F59"/>
                </a:solidFill>
              </a:defRPr>
            </a:lvl1pPr>
          </a:lstStyle>
          <a:p>
            <a:pPr lvl="0"/>
            <a:r>
              <a:rPr lang="en-US"/>
              <a:t>ADD TITLE</a:t>
            </a:r>
          </a:p>
        </p:txBody>
      </p:sp>
      <p:sp>
        <p:nvSpPr>
          <p:cNvPr id="16" name="Text Placeholder 7">
            <a:extLst>
              <a:ext uri="{FF2B5EF4-FFF2-40B4-BE49-F238E27FC236}">
                <a16:creationId xmlns:a16="http://schemas.microsoft.com/office/drawing/2014/main" id="{69A143DD-CA52-9DA0-31D8-6A5C0010679A}"/>
              </a:ext>
            </a:extLst>
          </p:cNvPr>
          <p:cNvSpPr>
            <a:spLocks noGrp="1"/>
          </p:cNvSpPr>
          <p:nvPr>
            <p:ph type="body" sz="quarter" idx="31" hasCustomPrompt="1"/>
          </p:nvPr>
        </p:nvSpPr>
        <p:spPr>
          <a:xfrm>
            <a:off x="9162657" y="2084829"/>
            <a:ext cx="2337342" cy="381643"/>
          </a:xfrm>
          <a:solidFill>
            <a:schemeClr val="bg1">
              <a:alpha val="80000"/>
            </a:schemeClr>
          </a:solidFill>
        </p:spPr>
        <p:txBody>
          <a:bodyPr anchor="ctr">
            <a:normAutofit/>
          </a:bodyPr>
          <a:lstStyle>
            <a:lvl1pPr marL="0" indent="0" algn="ctr">
              <a:lnSpc>
                <a:spcPct val="100000"/>
              </a:lnSpc>
              <a:spcBef>
                <a:spcPts val="0"/>
              </a:spcBef>
              <a:buNone/>
              <a:defRPr sz="1400">
                <a:solidFill>
                  <a:srgbClr val="001F59"/>
                </a:solidFill>
              </a:defRPr>
            </a:lvl1pPr>
          </a:lstStyle>
          <a:p>
            <a:pPr lvl="0"/>
            <a:r>
              <a:rPr lang="en-US"/>
              <a:t>ADD TITLE</a:t>
            </a:r>
          </a:p>
        </p:txBody>
      </p:sp>
    </p:spTree>
    <p:extLst>
      <p:ext uri="{BB962C8B-B14F-4D97-AF65-F5344CB8AC3E}">
        <p14:creationId xmlns:p14="http://schemas.microsoft.com/office/powerpoint/2010/main" val="3533359757"/>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Z_11_Itineraries">
    <p:spTree>
      <p:nvGrpSpPr>
        <p:cNvPr id="1" name=""/>
        <p:cNvGrpSpPr/>
        <p:nvPr/>
      </p:nvGrpSpPr>
      <p:grpSpPr>
        <a:xfrm>
          <a:off x="0" y="0"/>
          <a:ext cx="0" cy="0"/>
          <a:chOff x="0" y="0"/>
          <a:chExt cx="0" cy="0"/>
        </a:xfrm>
      </p:grpSpPr>
      <p:sp>
        <p:nvSpPr>
          <p:cNvPr id="10" name="Picture Placeholder 2">
            <a:extLst>
              <a:ext uri="{FF2B5EF4-FFF2-40B4-BE49-F238E27FC236}">
                <a16:creationId xmlns:a16="http://schemas.microsoft.com/office/drawing/2014/main" id="{B8CEDE45-577C-3EBA-83EA-01600EB4ABDB}"/>
              </a:ext>
            </a:extLst>
          </p:cNvPr>
          <p:cNvSpPr>
            <a:spLocks noGrp="1"/>
          </p:cNvSpPr>
          <p:nvPr>
            <p:ph type="pic" idx="1" hasCustomPrompt="1"/>
          </p:nvPr>
        </p:nvSpPr>
        <p:spPr>
          <a:xfrm>
            <a:off x="457200" y="452628"/>
            <a:ext cx="5523615" cy="5952744"/>
          </a:xfrm>
          <a:prstGeom prst="rect">
            <a:avLst/>
          </a:prstGeom>
        </p:spPr>
        <p:txBody>
          <a:bodyPr>
            <a:normAutofit/>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AND DROP AN IMAGE FILE</a:t>
            </a:r>
            <a:br>
              <a:rPr lang="en-US"/>
            </a:br>
            <a:r>
              <a:rPr lang="en-US"/>
              <a:t>(JPEG OR PNG)</a:t>
            </a:r>
          </a:p>
        </p:txBody>
      </p:sp>
      <p:sp>
        <p:nvSpPr>
          <p:cNvPr id="11" name="Title 1">
            <a:extLst>
              <a:ext uri="{FF2B5EF4-FFF2-40B4-BE49-F238E27FC236}">
                <a16:creationId xmlns:a16="http://schemas.microsoft.com/office/drawing/2014/main" id="{F06A47FB-A7B8-C7C7-03D2-4772FB995158}"/>
              </a:ext>
            </a:extLst>
          </p:cNvPr>
          <p:cNvSpPr>
            <a:spLocks noGrp="1"/>
          </p:cNvSpPr>
          <p:nvPr>
            <p:ph type="ctrTitle" hasCustomPrompt="1"/>
          </p:nvPr>
        </p:nvSpPr>
        <p:spPr>
          <a:xfrm>
            <a:off x="6447762" y="452627"/>
            <a:ext cx="5063754" cy="406355"/>
          </a:xfrm>
          <a:prstGeom prst="rect">
            <a:avLst/>
          </a:prstGeom>
        </p:spPr>
        <p:txBody>
          <a:bodyPr lIns="0" tIns="0" rIns="0" bIns="0" anchor="b">
            <a:normAutofit/>
          </a:bodyPr>
          <a:lstStyle>
            <a:lvl1pPr algn="ctr">
              <a:defRPr sz="2400" b="0" i="0">
                <a:solidFill>
                  <a:srgbClr val="00ABC2"/>
                </a:solidFill>
                <a:latin typeface="Brandon Grotesque Medium" panose="020B0603020203060202" pitchFamily="34" charset="0"/>
              </a:defRPr>
            </a:lvl1pPr>
          </a:lstStyle>
          <a:p>
            <a:r>
              <a:rPr lang="en-US"/>
              <a:t>ADD YOUR TITLE HERE</a:t>
            </a:r>
          </a:p>
        </p:txBody>
      </p:sp>
      <p:sp>
        <p:nvSpPr>
          <p:cNvPr id="16" name="Picture Placeholder 2">
            <a:extLst>
              <a:ext uri="{FF2B5EF4-FFF2-40B4-BE49-F238E27FC236}">
                <a16:creationId xmlns:a16="http://schemas.microsoft.com/office/drawing/2014/main" id="{9DC984AF-0856-6B49-C7A7-B50898614F1A}"/>
              </a:ext>
            </a:extLst>
          </p:cNvPr>
          <p:cNvSpPr>
            <a:spLocks noGrp="1"/>
          </p:cNvSpPr>
          <p:nvPr>
            <p:ph type="pic" idx="10" hasCustomPrompt="1"/>
          </p:nvPr>
        </p:nvSpPr>
        <p:spPr>
          <a:xfrm>
            <a:off x="6210300" y="3128344"/>
            <a:ext cx="5522976" cy="3090672"/>
          </a:xfrm>
          <a:prstGeom prst="rect">
            <a:avLst/>
          </a:prstGeom>
        </p:spPr>
        <p:txBody>
          <a:bodyPr>
            <a:normAutofit/>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AND DROP YOUR MAP IMAGE</a:t>
            </a:r>
            <a:br>
              <a:rPr lang="en-US"/>
            </a:br>
            <a:r>
              <a:rPr lang="en-US"/>
              <a:t>(JPEG OR PNG)</a:t>
            </a:r>
          </a:p>
        </p:txBody>
      </p:sp>
      <p:sp>
        <p:nvSpPr>
          <p:cNvPr id="17" name="Text Placeholder 44">
            <a:extLst>
              <a:ext uri="{FF2B5EF4-FFF2-40B4-BE49-F238E27FC236}">
                <a16:creationId xmlns:a16="http://schemas.microsoft.com/office/drawing/2014/main" id="{2F2B06B1-2396-00EC-9173-6BF1D92B9EB1}"/>
              </a:ext>
            </a:extLst>
          </p:cNvPr>
          <p:cNvSpPr>
            <a:spLocks noGrp="1"/>
          </p:cNvSpPr>
          <p:nvPr>
            <p:ph type="body" sz="quarter" idx="11" hasCustomPrompt="1"/>
          </p:nvPr>
        </p:nvSpPr>
        <p:spPr>
          <a:xfrm>
            <a:off x="6210300" y="2420134"/>
            <a:ext cx="5522913" cy="785029"/>
          </a:xfrm>
        </p:spPr>
        <p:txBody>
          <a:bodyPr anchor="ctr">
            <a:noAutofit/>
          </a:bodyPr>
          <a:lstStyle>
            <a:lvl1pPr marL="0" indent="0" algn="ctr">
              <a:buNone/>
              <a:defRPr sz="1400"/>
            </a:lvl1pPr>
            <a:lvl2pPr marL="457200" indent="0" algn="ctr">
              <a:buNone/>
              <a:defRPr sz="1400"/>
            </a:lvl2pPr>
            <a:lvl3pPr marL="914400" indent="0" algn="ctr">
              <a:buNone/>
              <a:defRPr sz="1400"/>
            </a:lvl3pPr>
            <a:lvl4pPr marL="1371600" indent="0" algn="ctr">
              <a:buNone/>
              <a:defRPr sz="1400"/>
            </a:lvl4pPr>
            <a:lvl5pPr marL="1828800" indent="0" algn="ctr">
              <a:buNone/>
              <a:defRPr sz="1400"/>
            </a:lvl5pPr>
          </a:lstStyle>
          <a:p>
            <a:pPr lvl="0"/>
            <a:r>
              <a:rPr lang="en-US"/>
              <a:t>ADD DETAILS LIKE, NIGHTS, OVERNIGHTS, PORTS, LATE NIGHTS</a:t>
            </a:r>
          </a:p>
        </p:txBody>
      </p:sp>
      <p:sp>
        <p:nvSpPr>
          <p:cNvPr id="18" name="TextBox 17">
            <a:extLst>
              <a:ext uri="{FF2B5EF4-FFF2-40B4-BE49-F238E27FC236}">
                <a16:creationId xmlns:a16="http://schemas.microsoft.com/office/drawing/2014/main" id="{62D7592B-8DC6-A81F-ACDF-67399D66A0AB}"/>
              </a:ext>
            </a:extLst>
          </p:cNvPr>
          <p:cNvSpPr txBox="1"/>
          <p:nvPr userDrawn="1"/>
        </p:nvSpPr>
        <p:spPr>
          <a:xfrm>
            <a:off x="6440127" y="6251579"/>
            <a:ext cx="5522913" cy="153888"/>
          </a:xfrm>
          <a:prstGeom prst="rect">
            <a:avLst/>
          </a:prstGeom>
          <a:noFill/>
        </p:spPr>
        <p:txBody>
          <a:bodyPr wrap="square" lIns="0" tIns="0" rIns="0" bIns="0" rtlCol="0">
            <a:spAutoFit/>
          </a:bodyPr>
          <a:lstStyle/>
          <a:p>
            <a:pPr algn="l"/>
            <a:r>
              <a:rPr lang="en-US" sz="1000" b="0" i="0">
                <a:solidFill>
                  <a:schemeClr val="bg1"/>
                </a:solidFill>
                <a:effectLst/>
                <a:latin typeface="brandon-grotesque"/>
              </a:rPr>
              <a:t>Embark / Debark Port         Embark / Debark Port Overnight         Port of Call         Port of Call Overnight</a:t>
            </a:r>
            <a:endParaRPr lang="en-US"/>
          </a:p>
        </p:txBody>
      </p:sp>
      <p:sp>
        <p:nvSpPr>
          <p:cNvPr id="19" name="Rectangle 18">
            <a:extLst>
              <a:ext uri="{FF2B5EF4-FFF2-40B4-BE49-F238E27FC236}">
                <a16:creationId xmlns:a16="http://schemas.microsoft.com/office/drawing/2014/main" id="{77C2352F-CF6A-BF77-B52A-B6A88F040810}"/>
              </a:ext>
            </a:extLst>
          </p:cNvPr>
          <p:cNvSpPr/>
          <p:nvPr userDrawn="1"/>
        </p:nvSpPr>
        <p:spPr>
          <a:xfrm>
            <a:off x="7702196" y="6287778"/>
            <a:ext cx="81491" cy="81491"/>
          </a:xfrm>
          <a:prstGeom prst="rect">
            <a:avLst/>
          </a:prstGeom>
          <a:solidFill>
            <a:srgbClr val="D98920"/>
          </a:solidFill>
          <a:ln w="190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C651991F-C5B0-829E-0A60-A6C062811323}"/>
              </a:ext>
            </a:extLst>
          </p:cNvPr>
          <p:cNvSpPr/>
          <p:nvPr userDrawn="1"/>
        </p:nvSpPr>
        <p:spPr>
          <a:xfrm>
            <a:off x="6326886" y="6287778"/>
            <a:ext cx="81491" cy="81491"/>
          </a:xfrm>
          <a:prstGeom prst="rect">
            <a:avLst/>
          </a:prstGeom>
          <a:solidFill>
            <a:srgbClr val="D98920"/>
          </a:solidFill>
          <a:ln w="19050">
            <a:solidFill>
              <a:srgbClr val="D9892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EC131FD1-CB84-0967-8F64-4EA7B10925CB}"/>
              </a:ext>
            </a:extLst>
          </p:cNvPr>
          <p:cNvSpPr/>
          <p:nvPr userDrawn="1"/>
        </p:nvSpPr>
        <p:spPr>
          <a:xfrm>
            <a:off x="9609312" y="6287778"/>
            <a:ext cx="81491" cy="81491"/>
          </a:xfrm>
          <a:prstGeom prst="ellipse">
            <a:avLst/>
          </a:prstGeom>
          <a:solidFill>
            <a:srgbClr val="D98920"/>
          </a:solidFill>
          <a:ln w="19050">
            <a:solidFill>
              <a:srgbClr val="D9892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ABBA2F02-AF51-A19E-9A62-DD8D7F164A30}"/>
              </a:ext>
            </a:extLst>
          </p:cNvPr>
          <p:cNvSpPr/>
          <p:nvPr userDrawn="1"/>
        </p:nvSpPr>
        <p:spPr>
          <a:xfrm>
            <a:off x="10434812" y="6287778"/>
            <a:ext cx="81491" cy="81491"/>
          </a:xfrm>
          <a:prstGeom prst="ellipse">
            <a:avLst/>
          </a:prstGeom>
          <a:solidFill>
            <a:srgbClr val="D98920"/>
          </a:solidFill>
          <a:ln w="190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Slide Number Placeholder 5">
            <a:extLst>
              <a:ext uri="{FF2B5EF4-FFF2-40B4-BE49-F238E27FC236}">
                <a16:creationId xmlns:a16="http://schemas.microsoft.com/office/drawing/2014/main" id="{6C3D5F71-2D05-B82C-24FF-390460A92FFF}"/>
              </a:ext>
            </a:extLst>
          </p:cNvPr>
          <p:cNvSpPr>
            <a:spLocks noGrp="1"/>
          </p:cNvSpPr>
          <p:nvPr>
            <p:ph type="sldNum" sz="quarter" idx="4"/>
            <p:custDataLst>
              <p:tags r:id="rId1"/>
            </p:custDataLst>
          </p:nvPr>
        </p:nvSpPr>
        <p:spPr>
          <a:xfrm>
            <a:off x="8990076" y="6399830"/>
            <a:ext cx="2743200" cy="228600"/>
          </a:xfrm>
          <a:prstGeom prst="rect">
            <a:avLst/>
          </a:prstGeom>
        </p:spPr>
        <p:txBody>
          <a:bodyPr vert="horz" lIns="0" tIns="0" rIns="0" bIns="0" rtlCol="0" anchor="ctr"/>
          <a:lstStyle>
            <a:defPPr>
              <a:defRPr lang="en-US"/>
            </a:defPPr>
            <a:lvl1pPr marL="0" algn="r" defTabSz="914400" rtl="0" eaLnBrk="1" latinLnBrk="0" hangingPunct="1">
              <a:defRPr sz="1000" kern="1200">
                <a:solidFill>
                  <a:schemeClr val="bg1"/>
                </a:solidFill>
                <a:latin typeface="Brandon Grotesque Regular" panose="020B0503020203060202" pitchFamily="34" charset="77"/>
                <a:ea typeface="+mn-ea"/>
                <a:cs typeface="+mn-cs"/>
              </a:defRPr>
            </a:lvl1pPr>
          </a:lstStyle>
          <a:p>
            <a:fld id="{F2C1F2A3-7B76-45CC-A85D-664D2AD4BAF5}" type="slidenum">
              <a:rPr lang="en-US" smtClean="0"/>
              <a:pPr/>
              <a:t>‹#›</a:t>
            </a:fld>
            <a:endParaRPr lang="en-US"/>
          </a:p>
        </p:txBody>
      </p:sp>
      <p:sp>
        <p:nvSpPr>
          <p:cNvPr id="3" name="Content Placeholder 2">
            <a:extLst>
              <a:ext uri="{FF2B5EF4-FFF2-40B4-BE49-F238E27FC236}">
                <a16:creationId xmlns:a16="http://schemas.microsoft.com/office/drawing/2014/main" id="{FCCB510C-C9B1-08ED-3C71-411B67CEACA8}"/>
              </a:ext>
            </a:extLst>
          </p:cNvPr>
          <p:cNvSpPr>
            <a:spLocks noGrp="1"/>
          </p:cNvSpPr>
          <p:nvPr>
            <p:ph sz="quarter" idx="12" hasCustomPrompt="1"/>
          </p:nvPr>
        </p:nvSpPr>
        <p:spPr>
          <a:xfrm>
            <a:off x="6463082" y="933450"/>
            <a:ext cx="5063755" cy="508000"/>
          </a:xfrm>
        </p:spPr>
        <p:txBody>
          <a:bodyPr>
            <a:normAutofit/>
          </a:bodyPr>
          <a:lstStyle>
            <a:lvl1pPr marL="0" indent="0" algn="ctr">
              <a:buNone/>
              <a:defRPr sz="2200">
                <a:solidFill>
                  <a:srgbClr val="00ABC2"/>
                </a:solidFill>
              </a:defRPr>
            </a:lvl1pPr>
            <a:lvl2pPr marL="457200" indent="0" algn="ctr">
              <a:buNone/>
              <a:defRPr>
                <a:solidFill>
                  <a:schemeClr val="bg1">
                    <a:lumMod val="95000"/>
                  </a:schemeClr>
                </a:solidFill>
              </a:defRPr>
            </a:lvl2pPr>
            <a:lvl3pPr marL="914400" indent="0" algn="ctr">
              <a:buNone/>
              <a:defRPr>
                <a:solidFill>
                  <a:schemeClr val="bg1">
                    <a:lumMod val="95000"/>
                  </a:schemeClr>
                </a:solidFill>
              </a:defRPr>
            </a:lvl3pPr>
            <a:lvl4pPr marL="1371600" indent="0" algn="ctr">
              <a:buNone/>
              <a:defRPr>
                <a:solidFill>
                  <a:schemeClr val="bg1">
                    <a:lumMod val="95000"/>
                  </a:schemeClr>
                </a:solidFill>
              </a:defRPr>
            </a:lvl4pPr>
            <a:lvl5pPr marL="1828800" indent="0" algn="ctr">
              <a:buNone/>
              <a:defRPr>
                <a:solidFill>
                  <a:schemeClr val="bg1">
                    <a:lumMod val="95000"/>
                  </a:schemeClr>
                </a:solidFill>
              </a:defRPr>
            </a:lvl5pPr>
          </a:lstStyle>
          <a:p>
            <a:pPr lvl="0"/>
            <a:r>
              <a:rPr lang="en-US"/>
              <a:t>CLICK TO EDIT MASTER TEXT STYLES</a:t>
            </a:r>
          </a:p>
        </p:txBody>
      </p:sp>
    </p:spTree>
    <p:extLst>
      <p:ext uri="{BB962C8B-B14F-4D97-AF65-F5344CB8AC3E}">
        <p14:creationId xmlns:p14="http://schemas.microsoft.com/office/powerpoint/2010/main" val="2814277798"/>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AZ_11_Itineraries">
    <p:spTree>
      <p:nvGrpSpPr>
        <p:cNvPr id="1" name=""/>
        <p:cNvGrpSpPr/>
        <p:nvPr/>
      </p:nvGrpSpPr>
      <p:grpSpPr>
        <a:xfrm>
          <a:off x="0" y="0"/>
          <a:ext cx="0" cy="0"/>
          <a:chOff x="0" y="0"/>
          <a:chExt cx="0" cy="0"/>
        </a:xfrm>
      </p:grpSpPr>
      <p:sp>
        <p:nvSpPr>
          <p:cNvPr id="10" name="Picture Placeholder 2">
            <a:extLst>
              <a:ext uri="{FF2B5EF4-FFF2-40B4-BE49-F238E27FC236}">
                <a16:creationId xmlns:a16="http://schemas.microsoft.com/office/drawing/2014/main" id="{B8CEDE45-577C-3EBA-83EA-01600EB4ABDB}"/>
              </a:ext>
            </a:extLst>
          </p:cNvPr>
          <p:cNvSpPr>
            <a:spLocks noGrp="1"/>
          </p:cNvSpPr>
          <p:nvPr>
            <p:ph type="pic" idx="1" hasCustomPrompt="1"/>
          </p:nvPr>
        </p:nvSpPr>
        <p:spPr>
          <a:xfrm>
            <a:off x="527899" y="406739"/>
            <a:ext cx="5280186" cy="5958455"/>
          </a:xfrm>
          <a:prstGeom prst="rect">
            <a:avLst/>
          </a:prstGeom>
        </p:spPr>
        <p:txBody>
          <a:bodyPr>
            <a:normAutofit/>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AND DROP AN IMAGE FILE</a:t>
            </a:r>
            <a:br>
              <a:rPr lang="en-US"/>
            </a:br>
            <a:r>
              <a:rPr lang="en-US"/>
              <a:t>(JPEG OR PNG)</a:t>
            </a:r>
          </a:p>
        </p:txBody>
      </p:sp>
      <p:sp>
        <p:nvSpPr>
          <p:cNvPr id="11" name="Title 1">
            <a:extLst>
              <a:ext uri="{FF2B5EF4-FFF2-40B4-BE49-F238E27FC236}">
                <a16:creationId xmlns:a16="http://schemas.microsoft.com/office/drawing/2014/main" id="{F06A47FB-A7B8-C7C7-03D2-4772FB995158}"/>
              </a:ext>
            </a:extLst>
          </p:cNvPr>
          <p:cNvSpPr>
            <a:spLocks noGrp="1"/>
          </p:cNvSpPr>
          <p:nvPr>
            <p:ph type="ctrTitle" hasCustomPrompt="1"/>
          </p:nvPr>
        </p:nvSpPr>
        <p:spPr>
          <a:xfrm>
            <a:off x="6458199" y="485040"/>
            <a:ext cx="5063754" cy="612618"/>
          </a:xfrm>
          <a:prstGeom prst="rect">
            <a:avLst/>
          </a:prstGeom>
        </p:spPr>
        <p:txBody>
          <a:bodyPr lIns="0" tIns="0" rIns="0" bIns="0" anchor="t">
            <a:normAutofit/>
          </a:bodyPr>
          <a:lstStyle>
            <a:lvl1pPr algn="ctr">
              <a:defRPr sz="2400" b="0" i="0">
                <a:solidFill>
                  <a:srgbClr val="00ABC2"/>
                </a:solidFill>
                <a:latin typeface="Brandon Grotesque Medium" panose="020B0603020203060202" pitchFamily="34" charset="0"/>
              </a:defRPr>
            </a:lvl1pPr>
          </a:lstStyle>
          <a:p>
            <a:r>
              <a:rPr lang="en-US"/>
              <a:t>ADD YOUR TITLE HERE</a:t>
            </a:r>
          </a:p>
        </p:txBody>
      </p:sp>
      <p:sp>
        <p:nvSpPr>
          <p:cNvPr id="16" name="Picture Placeholder 2">
            <a:extLst>
              <a:ext uri="{FF2B5EF4-FFF2-40B4-BE49-F238E27FC236}">
                <a16:creationId xmlns:a16="http://schemas.microsoft.com/office/drawing/2014/main" id="{9DC984AF-0856-6B49-C7A7-B50898614F1A}"/>
              </a:ext>
            </a:extLst>
          </p:cNvPr>
          <p:cNvSpPr>
            <a:spLocks noGrp="1"/>
          </p:cNvSpPr>
          <p:nvPr>
            <p:ph type="pic" idx="10" hasCustomPrompt="1"/>
          </p:nvPr>
        </p:nvSpPr>
        <p:spPr>
          <a:xfrm>
            <a:off x="6315630" y="1705994"/>
            <a:ext cx="5322352" cy="2371098"/>
          </a:xfrm>
          <a:prstGeom prst="rect">
            <a:avLst/>
          </a:prstGeom>
        </p:spPr>
        <p:txBody>
          <a:bodyPr>
            <a:normAutofit/>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AND DROP YOUR MAP IMAGE</a:t>
            </a:r>
            <a:br>
              <a:rPr lang="en-US"/>
            </a:br>
            <a:r>
              <a:rPr lang="en-US"/>
              <a:t>(JPEG OR PNG)</a:t>
            </a:r>
          </a:p>
        </p:txBody>
      </p:sp>
      <p:sp>
        <p:nvSpPr>
          <p:cNvPr id="50" name="Slide Number Placeholder 5">
            <a:extLst>
              <a:ext uri="{FF2B5EF4-FFF2-40B4-BE49-F238E27FC236}">
                <a16:creationId xmlns:a16="http://schemas.microsoft.com/office/drawing/2014/main" id="{6C3D5F71-2D05-B82C-24FF-390460A92FFF}"/>
              </a:ext>
            </a:extLst>
          </p:cNvPr>
          <p:cNvSpPr>
            <a:spLocks noGrp="1"/>
          </p:cNvSpPr>
          <p:nvPr>
            <p:ph type="sldNum" sz="quarter" idx="4"/>
            <p:custDataLst>
              <p:tags r:id="rId1"/>
            </p:custDataLst>
          </p:nvPr>
        </p:nvSpPr>
        <p:spPr>
          <a:xfrm>
            <a:off x="8990076" y="6399830"/>
            <a:ext cx="2743200" cy="228600"/>
          </a:xfrm>
          <a:prstGeom prst="rect">
            <a:avLst/>
          </a:prstGeom>
        </p:spPr>
        <p:txBody>
          <a:bodyPr vert="horz" lIns="0" tIns="0" rIns="0" bIns="0" rtlCol="0" anchor="ctr"/>
          <a:lstStyle>
            <a:defPPr>
              <a:defRPr lang="en-US"/>
            </a:defPPr>
            <a:lvl1pPr marL="0" algn="r" defTabSz="914400" rtl="0" eaLnBrk="1" latinLnBrk="0" hangingPunct="1">
              <a:defRPr sz="1000" kern="1200">
                <a:solidFill>
                  <a:schemeClr val="bg1"/>
                </a:solidFill>
                <a:latin typeface="Brandon Grotesque Regular" panose="020B0503020203060202" pitchFamily="34" charset="77"/>
                <a:ea typeface="+mn-ea"/>
                <a:cs typeface="+mn-cs"/>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F2C1F2A3-7B76-45CC-A85D-664D2AD4BAF5}" type="slidenum">
              <a:rPr kumimoji="0" lang="en-US" sz="1000" b="0" i="0" u="none" strike="noStrike" kern="1200" cap="none" spc="0" normalizeH="0" baseline="0" noProof="0" smtClean="0">
                <a:ln>
                  <a:noFill/>
                </a:ln>
                <a:solidFill>
                  <a:prstClr val="white"/>
                </a:solidFill>
                <a:effectLst/>
                <a:uLnTx/>
                <a:uFillTx/>
                <a:latin typeface="Brandon Grotesque Regular" panose="020B0503020203060202" pitchFamily="34" charset="77"/>
                <a:cs typeface="Arial"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000" b="0" i="0" u="none" strike="noStrike" kern="1200" cap="none" spc="0" normalizeH="0" baseline="0" noProof="0">
              <a:ln>
                <a:noFill/>
              </a:ln>
              <a:solidFill>
                <a:prstClr val="white"/>
              </a:solidFill>
              <a:effectLst/>
              <a:uLnTx/>
              <a:uFillTx/>
              <a:latin typeface="Brandon Grotesque Regular" panose="020B0503020203060202" pitchFamily="34" charset="77"/>
              <a:cs typeface="Arial" pitchFamily="34" charset="0"/>
            </a:endParaRPr>
          </a:p>
        </p:txBody>
      </p:sp>
      <p:sp>
        <p:nvSpPr>
          <p:cNvPr id="3" name="Content Placeholder 2">
            <a:extLst>
              <a:ext uri="{FF2B5EF4-FFF2-40B4-BE49-F238E27FC236}">
                <a16:creationId xmlns:a16="http://schemas.microsoft.com/office/drawing/2014/main" id="{FCCB510C-C9B1-08ED-3C71-411B67CEACA8}"/>
              </a:ext>
            </a:extLst>
          </p:cNvPr>
          <p:cNvSpPr>
            <a:spLocks noGrp="1"/>
          </p:cNvSpPr>
          <p:nvPr>
            <p:ph sz="quarter" idx="12" hasCustomPrompt="1"/>
          </p:nvPr>
        </p:nvSpPr>
        <p:spPr>
          <a:xfrm>
            <a:off x="6458199" y="1147826"/>
            <a:ext cx="5063755" cy="508000"/>
          </a:xfrm>
        </p:spPr>
        <p:txBody>
          <a:bodyPr>
            <a:normAutofit/>
          </a:bodyPr>
          <a:lstStyle>
            <a:lvl1pPr marL="0" indent="0" algn="ctr">
              <a:buNone/>
              <a:defRPr sz="2200">
                <a:solidFill>
                  <a:srgbClr val="00ABC2"/>
                </a:solidFill>
              </a:defRPr>
            </a:lvl1pPr>
            <a:lvl2pPr marL="457200" indent="0" algn="ctr">
              <a:buNone/>
              <a:defRPr>
                <a:solidFill>
                  <a:schemeClr val="bg1">
                    <a:lumMod val="95000"/>
                  </a:schemeClr>
                </a:solidFill>
              </a:defRPr>
            </a:lvl2pPr>
            <a:lvl3pPr marL="914400" indent="0" algn="ctr">
              <a:buNone/>
              <a:defRPr>
                <a:solidFill>
                  <a:schemeClr val="bg1">
                    <a:lumMod val="95000"/>
                  </a:schemeClr>
                </a:solidFill>
              </a:defRPr>
            </a:lvl3pPr>
            <a:lvl4pPr marL="1371600" indent="0" algn="ctr">
              <a:buNone/>
              <a:defRPr>
                <a:solidFill>
                  <a:schemeClr val="bg1">
                    <a:lumMod val="95000"/>
                  </a:schemeClr>
                </a:solidFill>
              </a:defRPr>
            </a:lvl4pPr>
            <a:lvl5pPr marL="1828800" indent="0" algn="ctr">
              <a:buNone/>
              <a:defRPr>
                <a:solidFill>
                  <a:schemeClr val="bg1">
                    <a:lumMod val="95000"/>
                  </a:schemeClr>
                </a:solidFill>
              </a:defRPr>
            </a:lvl5pPr>
          </a:lstStyle>
          <a:p>
            <a:pPr lvl="0"/>
            <a:r>
              <a:rPr lang="en-US"/>
              <a:t>CLICK TO EDIT MASTER TEXT STYLES</a:t>
            </a:r>
          </a:p>
        </p:txBody>
      </p:sp>
      <p:sp>
        <p:nvSpPr>
          <p:cNvPr id="4" name="Picture Placeholder 3">
            <a:extLst>
              <a:ext uri="{FF2B5EF4-FFF2-40B4-BE49-F238E27FC236}">
                <a16:creationId xmlns:a16="http://schemas.microsoft.com/office/drawing/2014/main" id="{19F20A50-A655-9AED-6E96-3EE2EC16EE81}"/>
              </a:ext>
            </a:extLst>
          </p:cNvPr>
          <p:cNvSpPr>
            <a:spLocks noGrp="1"/>
          </p:cNvSpPr>
          <p:nvPr>
            <p:ph type="pic" sz="quarter" idx="13" hasCustomPrompt="1"/>
          </p:nvPr>
        </p:nvSpPr>
        <p:spPr>
          <a:xfrm>
            <a:off x="6315630" y="4077092"/>
            <a:ext cx="5322352" cy="2295868"/>
          </a:xfrm>
        </p:spPr>
        <p:txBody>
          <a:bodyPr>
            <a:normAutofit/>
          </a:bodyPr>
          <a:lstStyle>
            <a:lvl1pPr marL="0" indent="0">
              <a:buNone/>
              <a:defRPr sz="1800"/>
            </a:lvl1pPr>
          </a:lstStyle>
          <a:p>
            <a:r>
              <a:rPr lang="en-US" dirty="0"/>
              <a:t>DAY BY DAY IF NEEDED</a:t>
            </a:r>
          </a:p>
        </p:txBody>
      </p:sp>
    </p:spTree>
    <p:extLst>
      <p:ext uri="{BB962C8B-B14F-4D97-AF65-F5344CB8AC3E}">
        <p14:creationId xmlns:p14="http://schemas.microsoft.com/office/powerpoint/2010/main" val="2145416706"/>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5A74F-32DC-860E-C3D8-D457710DE2D4}"/>
              </a:ext>
            </a:extLst>
          </p:cNvPr>
          <p:cNvSpPr>
            <a:spLocks noGrp="1"/>
          </p:cNvSpPr>
          <p:nvPr>
            <p:ph type="title"/>
            <p:custDataLst>
              <p:tags r:id="rId1"/>
            </p:custDataLst>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26E7E74-F994-5E78-869F-D4BEE79BB4F7}"/>
              </a:ext>
            </a:extLst>
          </p:cNvPr>
          <p:cNvSpPr>
            <a:spLocks noGrp="1"/>
          </p:cNvSpPr>
          <p:nvPr>
            <p:ph idx="1"/>
            <p:custDataLst>
              <p:tags r:id="rId2"/>
            </p:custDataLst>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E4A8D88-DF71-0934-D167-947851788D97}"/>
              </a:ext>
            </a:extLst>
          </p:cNvPr>
          <p:cNvSpPr>
            <a:spLocks noGrp="1"/>
          </p:cNvSpPr>
          <p:nvPr>
            <p:ph type="dt" sz="half" idx="10"/>
            <p:custDataLst>
              <p:tags r:id="rId3"/>
            </p:custDataLst>
          </p:nvPr>
        </p:nvSpPr>
        <p:spPr/>
        <p:txBody>
          <a:bodyPr/>
          <a:lstStyle/>
          <a:p>
            <a:endParaRPr lang="en-US"/>
          </a:p>
        </p:txBody>
      </p:sp>
      <p:sp>
        <p:nvSpPr>
          <p:cNvPr id="5" name="Footer Placeholder 4">
            <a:extLst>
              <a:ext uri="{FF2B5EF4-FFF2-40B4-BE49-F238E27FC236}">
                <a16:creationId xmlns:a16="http://schemas.microsoft.com/office/drawing/2014/main" id="{1DF755BC-5B6C-EE52-3E39-0E2978D4EF4A}"/>
              </a:ext>
            </a:extLst>
          </p:cNvPr>
          <p:cNvSpPr>
            <a:spLocks noGrp="1"/>
          </p:cNvSpPr>
          <p:nvPr>
            <p:ph type="ftr" sz="quarter" idx="11"/>
            <p:custDataLst>
              <p:tags r:id="rId4"/>
            </p:custDataLst>
          </p:nvPr>
        </p:nvSpPr>
        <p:spPr/>
        <p:txBody>
          <a:bodyPr/>
          <a:lstStyle/>
          <a:p>
            <a:endParaRPr lang="en-US"/>
          </a:p>
        </p:txBody>
      </p:sp>
      <p:sp>
        <p:nvSpPr>
          <p:cNvPr id="6" name="Slide Number Placeholder 5">
            <a:extLst>
              <a:ext uri="{FF2B5EF4-FFF2-40B4-BE49-F238E27FC236}">
                <a16:creationId xmlns:a16="http://schemas.microsoft.com/office/drawing/2014/main" id="{5354DF02-8D9B-22D2-7460-27688092B22A}"/>
              </a:ext>
            </a:extLst>
          </p:cNvPr>
          <p:cNvSpPr>
            <a:spLocks noGrp="1"/>
          </p:cNvSpPr>
          <p:nvPr>
            <p:ph type="sldNum" sz="quarter" idx="12"/>
            <p:custDataLst>
              <p:tags r:id="rId5"/>
            </p:custDataLst>
          </p:nvPr>
        </p:nvSpPr>
        <p:spPr/>
        <p:txBody>
          <a:bodyPr/>
          <a:lstStyle/>
          <a:p>
            <a:fld id="{F2C1F2A3-7B76-45CC-A85D-664D2AD4BAF5}" type="slidenum">
              <a:rPr lang="en-US" smtClean="0"/>
              <a:t>‹#›</a:t>
            </a:fld>
            <a:endParaRPr lang="en-US"/>
          </a:p>
        </p:txBody>
      </p:sp>
    </p:spTree>
    <p:extLst>
      <p:ext uri="{BB962C8B-B14F-4D97-AF65-F5344CB8AC3E}">
        <p14:creationId xmlns:p14="http://schemas.microsoft.com/office/powerpoint/2010/main" val="272979249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47FF9F3-A1DE-2CD9-6858-8B482EC999EC}"/>
              </a:ext>
            </a:extLst>
          </p:cNvPr>
          <p:cNvSpPr>
            <a:spLocks noGrp="1"/>
          </p:cNvSpPr>
          <p:nvPr>
            <p:ph type="sldNum" sz="quarter" idx="12"/>
            <p:custDataLst>
              <p:tags r:id="rId1"/>
            </p:custDataLst>
          </p:nvPr>
        </p:nvSpPr>
        <p:spPr>
          <a:xfrm>
            <a:off x="9067800" y="6266985"/>
            <a:ext cx="2523836" cy="271927"/>
          </a:xfrm>
          <a:prstGeom prst="rect">
            <a:avLst/>
          </a:prstGeom>
        </p:spPr>
        <p:txBody>
          <a:bodyPr/>
          <a:lstStyle/>
          <a:p>
            <a:fld id="{F2C1F2A3-7B76-45CC-A85D-664D2AD4BAF5}" type="slidenum">
              <a:rPr lang="en-US" smtClean="0"/>
              <a:t>‹#›</a:t>
            </a:fld>
            <a:endParaRPr lang="en-US"/>
          </a:p>
        </p:txBody>
      </p:sp>
      <p:sp>
        <p:nvSpPr>
          <p:cNvPr id="5" name="Title 1">
            <a:extLst>
              <a:ext uri="{FF2B5EF4-FFF2-40B4-BE49-F238E27FC236}">
                <a16:creationId xmlns:a16="http://schemas.microsoft.com/office/drawing/2014/main" id="{1D60967D-8F7E-2F07-EED1-BB9A2513C0AE}"/>
              </a:ext>
            </a:extLst>
          </p:cNvPr>
          <p:cNvSpPr>
            <a:spLocks noGrp="1"/>
          </p:cNvSpPr>
          <p:nvPr>
            <p:ph type="title" hasCustomPrompt="1"/>
          </p:nvPr>
        </p:nvSpPr>
        <p:spPr>
          <a:xfrm>
            <a:off x="838199" y="1349600"/>
            <a:ext cx="10515600" cy="687078"/>
          </a:xfrm>
          <a:prstGeom prst="rect">
            <a:avLst/>
          </a:prstGeom>
        </p:spPr>
        <p:txBody>
          <a:bodyPr/>
          <a:lstStyle>
            <a:lvl1pPr algn="ctr">
              <a:defRPr>
                <a:solidFill>
                  <a:schemeClr val="bg1"/>
                </a:solidFill>
                <a:latin typeface="Brandon Grotesque Bold" panose="020B0803020203060202" pitchFamily="34" charset="0"/>
              </a:defRPr>
            </a:lvl1pPr>
          </a:lstStyle>
          <a:p>
            <a:r>
              <a:rPr lang="en-US"/>
              <a:t>CLICK TO EDIT MASTER TITLE STYLE</a:t>
            </a:r>
          </a:p>
        </p:txBody>
      </p:sp>
      <p:pic>
        <p:nvPicPr>
          <p:cNvPr id="6" name="Graphic 5">
            <a:extLst>
              <a:ext uri="{FF2B5EF4-FFF2-40B4-BE49-F238E27FC236}">
                <a16:creationId xmlns:a16="http://schemas.microsoft.com/office/drawing/2014/main" id="{63461A99-9719-22E5-2C04-B67C4C20888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733779" y="365028"/>
            <a:ext cx="2724441" cy="706941"/>
          </a:xfrm>
          <a:prstGeom prst="rect">
            <a:avLst/>
          </a:prstGeom>
        </p:spPr>
      </p:pic>
      <p:grpSp>
        <p:nvGrpSpPr>
          <p:cNvPr id="7" name="Group 6">
            <a:extLst>
              <a:ext uri="{FF2B5EF4-FFF2-40B4-BE49-F238E27FC236}">
                <a16:creationId xmlns:a16="http://schemas.microsoft.com/office/drawing/2014/main" id="{99B22E9D-0DB2-1DF2-1D0F-F958C389B56F}"/>
              </a:ext>
            </a:extLst>
          </p:cNvPr>
          <p:cNvGrpSpPr/>
          <p:nvPr userDrawn="1"/>
        </p:nvGrpSpPr>
        <p:grpSpPr>
          <a:xfrm>
            <a:off x="4474697" y="2162502"/>
            <a:ext cx="3242603" cy="303613"/>
            <a:chOff x="4455127" y="2094443"/>
            <a:chExt cx="3242603" cy="276012"/>
          </a:xfrm>
        </p:grpSpPr>
        <p:pic>
          <p:nvPicPr>
            <p:cNvPr id="8" name="Picture 7">
              <a:extLst>
                <a:ext uri="{FF2B5EF4-FFF2-40B4-BE49-F238E27FC236}">
                  <a16:creationId xmlns:a16="http://schemas.microsoft.com/office/drawing/2014/main" id="{8DC4B6C2-4003-AD1D-E40C-B31D91012C11}"/>
                </a:ext>
              </a:extLst>
            </p:cNvPr>
            <p:cNvPicPr>
              <a:picLocks noChangeAspect="1"/>
            </p:cNvPicPr>
            <p:nvPr/>
          </p:nvPicPr>
          <p:blipFill>
            <a:blip r:embed="rId5"/>
            <a:stretch>
              <a:fillRect/>
            </a:stretch>
          </p:blipFill>
          <p:spPr>
            <a:xfrm>
              <a:off x="5938422" y="2094443"/>
              <a:ext cx="276012" cy="276012"/>
            </a:xfrm>
            <a:prstGeom prst="rect">
              <a:avLst/>
            </a:prstGeom>
          </p:spPr>
        </p:pic>
        <p:cxnSp>
          <p:nvCxnSpPr>
            <p:cNvPr id="9" name="Straight Connector 8">
              <a:extLst>
                <a:ext uri="{FF2B5EF4-FFF2-40B4-BE49-F238E27FC236}">
                  <a16:creationId xmlns:a16="http://schemas.microsoft.com/office/drawing/2014/main" id="{F7707AE6-7A0E-7163-C6BB-A45E6A25786A}"/>
                </a:ext>
              </a:extLst>
            </p:cNvPr>
            <p:cNvCxnSpPr>
              <a:cxnSpLocks/>
            </p:cNvCxnSpPr>
            <p:nvPr/>
          </p:nvCxnSpPr>
          <p:spPr>
            <a:xfrm flipH="1">
              <a:off x="44551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7CA490D1-CE1D-6007-49F2-18C3AD493658}"/>
                </a:ext>
              </a:extLst>
            </p:cNvPr>
            <p:cNvCxnSpPr>
              <a:cxnSpLocks/>
            </p:cNvCxnSpPr>
            <p:nvPr/>
          </p:nvCxnSpPr>
          <p:spPr>
            <a:xfrm flipH="1">
              <a:off x="62925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2" name="Text Placeholder 11">
            <a:extLst>
              <a:ext uri="{FF2B5EF4-FFF2-40B4-BE49-F238E27FC236}">
                <a16:creationId xmlns:a16="http://schemas.microsoft.com/office/drawing/2014/main" id="{8D86951F-7C2D-9038-FF87-EEE80C66296F}"/>
              </a:ext>
            </a:extLst>
          </p:cNvPr>
          <p:cNvSpPr>
            <a:spLocks noGrp="1"/>
          </p:cNvSpPr>
          <p:nvPr>
            <p:ph type="body" sz="quarter" idx="13"/>
          </p:nvPr>
        </p:nvSpPr>
        <p:spPr>
          <a:xfrm>
            <a:off x="838200" y="2854325"/>
            <a:ext cx="10515600" cy="3200400"/>
          </a:xfrm>
          <a:prstGeom prst="rect">
            <a:avLst/>
          </a:prstGeom>
        </p:spPr>
        <p:txBody>
          <a:bodyPr/>
          <a:lstStyle>
            <a:lvl1pPr>
              <a:defRPr>
                <a:solidFill>
                  <a:schemeClr val="bg1"/>
                </a:solidFill>
                <a:latin typeface="Brandon Grotesque Regular" panose="020B0503020203060202" pitchFamily="34" charset="0"/>
              </a:defRPr>
            </a:lvl1pPr>
            <a:lvl2pPr>
              <a:defRPr>
                <a:solidFill>
                  <a:schemeClr val="bg1"/>
                </a:solidFill>
                <a:latin typeface="Brandon Grotesque Regular" panose="020B0503020203060202" pitchFamily="34" charset="0"/>
              </a:defRPr>
            </a:lvl2pPr>
            <a:lvl3pPr>
              <a:defRPr>
                <a:solidFill>
                  <a:schemeClr val="bg1"/>
                </a:solidFill>
                <a:latin typeface="Brandon Grotesque Regular" panose="020B0503020203060202" pitchFamily="34" charset="0"/>
              </a:defRPr>
            </a:lvl3pPr>
            <a:lvl4pPr>
              <a:defRPr>
                <a:solidFill>
                  <a:schemeClr val="bg1"/>
                </a:solidFill>
                <a:latin typeface="Brandon Grotesque Regular" panose="020B0503020203060202" pitchFamily="34" charset="0"/>
              </a:defRPr>
            </a:lvl4pPr>
            <a:lvl5pPr>
              <a:defRPr>
                <a:solidFill>
                  <a:schemeClr val="bg1"/>
                </a:solidFill>
                <a:latin typeface="Brandon Grotesque Regular" panose="020B0503020203060202"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90503344"/>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A38B74-A862-AB8D-1B4C-C7C7F8F5DB08}"/>
              </a:ext>
            </a:extLst>
          </p:cNvPr>
          <p:cNvSpPr>
            <a:spLocks noGrp="1"/>
          </p:cNvSpPr>
          <p:nvPr>
            <p:ph type="ctrTitle" hasCustomPrompt="1"/>
            <p:custDataLst>
              <p:tags r:id="rId1"/>
            </p:custDataLst>
          </p:nvPr>
        </p:nvSpPr>
        <p:spPr>
          <a:xfrm>
            <a:off x="1524000" y="286059"/>
            <a:ext cx="9144000" cy="828104"/>
          </a:xfrm>
          <a:prstGeom prst="rect">
            <a:avLst/>
          </a:prstGeom>
        </p:spPr>
        <p:txBody>
          <a:bodyPr anchor="b"/>
          <a:lstStyle>
            <a:lvl1pPr algn="ctr">
              <a:defRPr sz="3600">
                <a:solidFill>
                  <a:schemeClr val="bg1"/>
                </a:solidFill>
                <a:latin typeface="Brandon Grotesque Medium" panose="020B0603020203060202"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B19B48DA-D666-FA13-F14D-9C6EE3DD6075}"/>
              </a:ext>
            </a:extLst>
          </p:cNvPr>
          <p:cNvSpPr>
            <a:spLocks noGrp="1"/>
          </p:cNvSpPr>
          <p:nvPr>
            <p:ph type="subTitle" idx="1" hasCustomPrompt="1"/>
            <p:custDataLst>
              <p:tags r:id="rId2"/>
            </p:custDataLst>
          </p:nvPr>
        </p:nvSpPr>
        <p:spPr>
          <a:xfrm>
            <a:off x="1523998" y="1156579"/>
            <a:ext cx="9144000" cy="365125"/>
          </a:xfrm>
          <a:prstGeom prst="rect">
            <a:avLst/>
          </a:prstGeom>
        </p:spPr>
        <p:txBody>
          <a:bodyPr/>
          <a:lstStyle>
            <a:lvl1pPr marL="0" indent="0" algn="ctr">
              <a:buNone/>
              <a:defRPr sz="2400">
                <a:solidFill>
                  <a:srgbClr val="05A9C5"/>
                </a:solidFill>
                <a:latin typeface="Brandon Grotesque Regular" panose="020B0503020203060202"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B44C6DD5-65EC-AC27-D05A-C66FFC89401F}"/>
              </a:ext>
            </a:extLst>
          </p:cNvPr>
          <p:cNvSpPr>
            <a:spLocks noGrp="1"/>
          </p:cNvSpPr>
          <p:nvPr>
            <p:ph type="sldNum" sz="quarter" idx="12"/>
            <p:custDataLst>
              <p:tags r:id="rId3"/>
            </p:custDataLst>
          </p:nvPr>
        </p:nvSpPr>
        <p:spPr>
          <a:xfrm>
            <a:off x="9448800" y="6166282"/>
            <a:ext cx="2392218" cy="365125"/>
          </a:xfrm>
          <a:prstGeom prst="rect">
            <a:avLst/>
          </a:prstGeom>
        </p:spPr>
        <p:txBody>
          <a:bodyPr/>
          <a:lstStyle/>
          <a:p>
            <a:fld id="{F2C1F2A3-7B76-45CC-A85D-664D2AD4BAF5}" type="slidenum">
              <a:rPr lang="en-US" smtClean="0"/>
              <a:t>‹#›</a:t>
            </a:fld>
            <a:endParaRPr lang="en-US"/>
          </a:p>
        </p:txBody>
      </p:sp>
      <p:grpSp>
        <p:nvGrpSpPr>
          <p:cNvPr id="9" name="Group 8">
            <a:extLst>
              <a:ext uri="{FF2B5EF4-FFF2-40B4-BE49-F238E27FC236}">
                <a16:creationId xmlns:a16="http://schemas.microsoft.com/office/drawing/2014/main" id="{F97084A4-0722-4968-0F94-B08677C39EE8}"/>
              </a:ext>
            </a:extLst>
          </p:cNvPr>
          <p:cNvGrpSpPr/>
          <p:nvPr userDrawn="1"/>
        </p:nvGrpSpPr>
        <p:grpSpPr>
          <a:xfrm>
            <a:off x="4474697" y="1646854"/>
            <a:ext cx="3242603" cy="303613"/>
            <a:chOff x="4455127" y="2094443"/>
            <a:chExt cx="3242603" cy="276012"/>
          </a:xfrm>
        </p:grpSpPr>
        <p:pic>
          <p:nvPicPr>
            <p:cNvPr id="10" name="Picture 9">
              <a:extLst>
                <a:ext uri="{FF2B5EF4-FFF2-40B4-BE49-F238E27FC236}">
                  <a16:creationId xmlns:a16="http://schemas.microsoft.com/office/drawing/2014/main" id="{42DEA785-354A-EB48-D46C-D84AC02D7A62}"/>
                </a:ext>
              </a:extLst>
            </p:cNvPr>
            <p:cNvPicPr>
              <a:picLocks noChangeAspect="1"/>
            </p:cNvPicPr>
            <p:nvPr/>
          </p:nvPicPr>
          <p:blipFill>
            <a:blip r:embed="rId5"/>
            <a:stretch>
              <a:fillRect/>
            </a:stretch>
          </p:blipFill>
          <p:spPr>
            <a:xfrm>
              <a:off x="5938422" y="2094443"/>
              <a:ext cx="276012" cy="276012"/>
            </a:xfrm>
            <a:prstGeom prst="rect">
              <a:avLst/>
            </a:prstGeom>
          </p:spPr>
        </p:pic>
        <p:cxnSp>
          <p:nvCxnSpPr>
            <p:cNvPr id="11" name="Straight Connector 10">
              <a:extLst>
                <a:ext uri="{FF2B5EF4-FFF2-40B4-BE49-F238E27FC236}">
                  <a16:creationId xmlns:a16="http://schemas.microsoft.com/office/drawing/2014/main" id="{21CAC3C3-9244-F929-2FA9-759A42EE0229}"/>
                </a:ext>
              </a:extLst>
            </p:cNvPr>
            <p:cNvCxnSpPr>
              <a:cxnSpLocks/>
            </p:cNvCxnSpPr>
            <p:nvPr/>
          </p:nvCxnSpPr>
          <p:spPr>
            <a:xfrm flipH="1">
              <a:off x="44551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7FA2C462-608C-F5FD-1639-77AB7AB412FD}"/>
                </a:ext>
              </a:extLst>
            </p:cNvPr>
            <p:cNvCxnSpPr>
              <a:cxnSpLocks/>
            </p:cNvCxnSpPr>
            <p:nvPr/>
          </p:nvCxnSpPr>
          <p:spPr>
            <a:xfrm flipH="1">
              <a:off x="62925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4" name="Picture 13" descr="A logo of a company&#10;&#10;Description automatically generated">
            <a:extLst>
              <a:ext uri="{FF2B5EF4-FFF2-40B4-BE49-F238E27FC236}">
                <a16:creationId xmlns:a16="http://schemas.microsoft.com/office/drawing/2014/main" id="{C934B95B-3C17-E6A1-40B1-EFA8605024D8}"/>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0382250" y="483189"/>
            <a:ext cx="1317157" cy="341777"/>
          </a:xfrm>
          <a:prstGeom prst="rect">
            <a:avLst/>
          </a:prstGeom>
        </p:spPr>
      </p:pic>
    </p:spTree>
    <p:extLst>
      <p:ext uri="{BB962C8B-B14F-4D97-AF65-F5344CB8AC3E}">
        <p14:creationId xmlns:p14="http://schemas.microsoft.com/office/powerpoint/2010/main" val="3315629957"/>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47FF9F3-A1DE-2CD9-6858-8B482EC999EC}"/>
              </a:ext>
            </a:extLst>
          </p:cNvPr>
          <p:cNvSpPr>
            <a:spLocks noGrp="1"/>
          </p:cNvSpPr>
          <p:nvPr>
            <p:ph type="sldNum" sz="quarter" idx="12"/>
            <p:custDataLst>
              <p:tags r:id="rId1"/>
            </p:custDataLst>
          </p:nvPr>
        </p:nvSpPr>
        <p:spPr/>
        <p:txBody>
          <a:bodyPr/>
          <a:lstStyle>
            <a:lvl1pPr>
              <a:defRPr>
                <a:solidFill>
                  <a:srgbClr val="000000"/>
                </a:solidFill>
              </a:defRPr>
            </a:lvl1pPr>
          </a:lstStyle>
          <a:p>
            <a:fld id="{F2C1F2A3-7B76-45CC-A85D-664D2AD4BAF5}" type="slidenum">
              <a:rPr lang="en-US" smtClean="0"/>
              <a:pPr/>
              <a:t>‹#›</a:t>
            </a:fld>
            <a:endParaRPr lang="en-US"/>
          </a:p>
        </p:txBody>
      </p:sp>
      <p:pic>
        <p:nvPicPr>
          <p:cNvPr id="6" name="Picture 5" descr="A logo of a company&#10;&#10;Description automatically generated">
            <a:extLst>
              <a:ext uri="{FF2B5EF4-FFF2-40B4-BE49-F238E27FC236}">
                <a16:creationId xmlns:a16="http://schemas.microsoft.com/office/drawing/2014/main" id="{9EED8BB3-AD32-6B4E-96A5-78E5FEE372F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382250" y="483189"/>
            <a:ext cx="1317157" cy="341777"/>
          </a:xfrm>
          <a:prstGeom prst="rect">
            <a:avLst/>
          </a:prstGeom>
        </p:spPr>
      </p:pic>
      <p:sp>
        <p:nvSpPr>
          <p:cNvPr id="8" name="Text Placeholder 7">
            <a:extLst>
              <a:ext uri="{FF2B5EF4-FFF2-40B4-BE49-F238E27FC236}">
                <a16:creationId xmlns:a16="http://schemas.microsoft.com/office/drawing/2014/main" id="{A34609C1-22F4-BCFE-2B87-64C424A2AC7C}"/>
              </a:ext>
            </a:extLst>
          </p:cNvPr>
          <p:cNvSpPr>
            <a:spLocks noGrp="1"/>
          </p:cNvSpPr>
          <p:nvPr>
            <p:ph type="body" sz="quarter" idx="13" hasCustomPrompt="1"/>
          </p:nvPr>
        </p:nvSpPr>
        <p:spPr>
          <a:xfrm>
            <a:off x="197005" y="259576"/>
            <a:ext cx="11797990" cy="1312863"/>
          </a:xfrm>
          <a:prstGeom prst="rect">
            <a:avLst/>
          </a:prstGeom>
        </p:spPr>
        <p:txBody>
          <a:bodyPr anchor="ctr"/>
          <a:lstStyle>
            <a:lvl1pPr marL="0" indent="0" algn="ctr">
              <a:buNone/>
              <a:defRPr sz="3200" b="1">
                <a:solidFill>
                  <a:schemeClr val="bg1"/>
                </a:solidFill>
                <a:latin typeface="Brandon Grotesque Medium" panose="020B0603020203060202" pitchFamily="34" charset="0"/>
              </a:defRPr>
            </a:lvl1pPr>
            <a:lvl2pPr marL="457200" indent="0" algn="ctr">
              <a:buNone/>
              <a:defRPr sz="2400" b="1">
                <a:solidFill>
                  <a:schemeClr val="bg1"/>
                </a:solidFill>
                <a:latin typeface="Brandon Grotesque Medium" panose="020B0603020203060202" pitchFamily="34" charset="0"/>
              </a:defRPr>
            </a:lvl2pPr>
            <a:lvl3pPr algn="ctr">
              <a:defRPr sz="2400" b="1">
                <a:solidFill>
                  <a:schemeClr val="bg1"/>
                </a:solidFill>
                <a:latin typeface="Brandon Grotesque Medium" panose="020B0603020203060202" pitchFamily="34" charset="0"/>
              </a:defRPr>
            </a:lvl3pPr>
            <a:lvl4pPr algn="ctr">
              <a:defRPr sz="2400" b="1">
                <a:solidFill>
                  <a:schemeClr val="bg1"/>
                </a:solidFill>
                <a:latin typeface="Brandon Grotesque Medium" panose="020B0603020203060202" pitchFamily="34" charset="0"/>
              </a:defRPr>
            </a:lvl4pPr>
            <a:lvl5pPr algn="ctr">
              <a:defRPr sz="2400" b="1">
                <a:solidFill>
                  <a:schemeClr val="bg1"/>
                </a:solidFill>
                <a:latin typeface="Brandon Grotesque Medium" panose="020B0603020203060202" pitchFamily="34" charset="0"/>
              </a:defRPr>
            </a:lvl5pPr>
          </a:lstStyle>
          <a:p>
            <a:pPr lvl="0"/>
            <a:r>
              <a:rPr lang="en-US"/>
              <a:t>CLICK TO EDIT MASTER TEXT STYLES</a:t>
            </a:r>
          </a:p>
        </p:txBody>
      </p:sp>
    </p:spTree>
    <p:extLst>
      <p:ext uri="{BB962C8B-B14F-4D97-AF65-F5344CB8AC3E}">
        <p14:creationId xmlns:p14="http://schemas.microsoft.com/office/powerpoint/2010/main" val="3219670283"/>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cSld name="2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E6E6F1B-DFB8-F112-98D8-1EBA05E93B7D}"/>
              </a:ext>
            </a:extLst>
          </p:cNvPr>
          <p:cNvSpPr>
            <a:spLocks noGrp="1"/>
          </p:cNvSpPr>
          <p:nvPr>
            <p:ph type="dt" sz="half" idx="10"/>
            <p:custDataLst>
              <p:tags r:id="rId1"/>
            </p:custDataLst>
          </p:nvPr>
        </p:nvSpPr>
        <p:spPr/>
        <p:txBody>
          <a:bodyPr/>
          <a:lstStyle/>
          <a:p>
            <a:fld id="{B4EB8CE2-D606-43DC-9553-0F5726412C01}" type="datetimeFigureOut">
              <a:rPr lang="en-US" smtClean="0"/>
              <a:t>11/20/2025</a:t>
            </a:fld>
            <a:endParaRPr lang="en-US"/>
          </a:p>
        </p:txBody>
      </p:sp>
      <p:sp>
        <p:nvSpPr>
          <p:cNvPr id="3" name="Footer Placeholder 2">
            <a:extLst>
              <a:ext uri="{FF2B5EF4-FFF2-40B4-BE49-F238E27FC236}">
                <a16:creationId xmlns:a16="http://schemas.microsoft.com/office/drawing/2014/main" id="{04D71674-3231-3511-DA85-BB2B80652C48}"/>
              </a:ext>
            </a:extLst>
          </p:cNvPr>
          <p:cNvSpPr>
            <a:spLocks noGrp="1"/>
          </p:cNvSpPr>
          <p:nvPr>
            <p:ph type="ftr" sz="quarter" idx="11"/>
            <p:custDataLst>
              <p:tags r:id="rId2"/>
            </p:custDataLst>
          </p:nvPr>
        </p:nvSpPr>
        <p:spPr/>
        <p:txBody>
          <a:bodyPr/>
          <a:lstStyle/>
          <a:p>
            <a:endParaRPr lang="en-US"/>
          </a:p>
        </p:txBody>
      </p:sp>
      <p:sp>
        <p:nvSpPr>
          <p:cNvPr id="4" name="Slide Number Placeholder 3">
            <a:extLst>
              <a:ext uri="{FF2B5EF4-FFF2-40B4-BE49-F238E27FC236}">
                <a16:creationId xmlns:a16="http://schemas.microsoft.com/office/drawing/2014/main" id="{499FA2E6-C274-21CC-E3F2-19E5F05F7E43}"/>
              </a:ext>
            </a:extLst>
          </p:cNvPr>
          <p:cNvSpPr>
            <a:spLocks noGrp="1"/>
          </p:cNvSpPr>
          <p:nvPr>
            <p:ph type="sldNum" sz="quarter" idx="12"/>
            <p:custDataLst>
              <p:tags r:id="rId3"/>
            </p:custDataLst>
          </p:nvPr>
        </p:nvSpPr>
        <p:spPr/>
        <p:txBody>
          <a:bodyPr/>
          <a:lstStyle/>
          <a:p>
            <a:fld id="{1CADE855-BD1A-4ED5-A981-BB43D7B05A76}" type="slidenum">
              <a:rPr lang="en-US" smtClean="0"/>
              <a:t>‹#›</a:t>
            </a:fld>
            <a:endParaRPr lang="en-US"/>
          </a:p>
        </p:txBody>
      </p:sp>
    </p:spTree>
    <p:extLst>
      <p:ext uri="{BB962C8B-B14F-4D97-AF65-F5344CB8AC3E}">
        <p14:creationId xmlns:p14="http://schemas.microsoft.com/office/powerpoint/2010/main" val="1667302852"/>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AZ_11_Itineraries">
    <p:spTree>
      <p:nvGrpSpPr>
        <p:cNvPr id="1" name=""/>
        <p:cNvGrpSpPr/>
        <p:nvPr/>
      </p:nvGrpSpPr>
      <p:grpSpPr>
        <a:xfrm>
          <a:off x="0" y="0"/>
          <a:ext cx="0" cy="0"/>
          <a:chOff x="0" y="0"/>
          <a:chExt cx="0" cy="0"/>
        </a:xfrm>
      </p:grpSpPr>
      <p:sp>
        <p:nvSpPr>
          <p:cNvPr id="10" name="Picture Placeholder 2">
            <a:extLst>
              <a:ext uri="{FF2B5EF4-FFF2-40B4-BE49-F238E27FC236}">
                <a16:creationId xmlns:a16="http://schemas.microsoft.com/office/drawing/2014/main" id="{B8CEDE45-577C-3EBA-83EA-01600EB4ABDB}"/>
              </a:ext>
            </a:extLst>
          </p:cNvPr>
          <p:cNvSpPr>
            <a:spLocks noGrp="1"/>
          </p:cNvSpPr>
          <p:nvPr>
            <p:ph type="pic" idx="1" hasCustomPrompt="1"/>
          </p:nvPr>
        </p:nvSpPr>
        <p:spPr>
          <a:xfrm>
            <a:off x="457200" y="452628"/>
            <a:ext cx="5523615" cy="5952744"/>
          </a:xfrm>
          <a:prstGeom prst="rect">
            <a:avLst/>
          </a:prstGeom>
        </p:spPr>
        <p:txBody>
          <a:bodyPr>
            <a:normAutofit/>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AND DROP AN IMAGE FILE</a:t>
            </a:r>
            <a:br>
              <a:rPr lang="en-US"/>
            </a:br>
            <a:r>
              <a:rPr lang="en-US"/>
              <a:t>(JPEG OR PNG)</a:t>
            </a:r>
          </a:p>
        </p:txBody>
      </p:sp>
      <p:sp>
        <p:nvSpPr>
          <p:cNvPr id="11" name="Title 1">
            <a:extLst>
              <a:ext uri="{FF2B5EF4-FFF2-40B4-BE49-F238E27FC236}">
                <a16:creationId xmlns:a16="http://schemas.microsoft.com/office/drawing/2014/main" id="{F06A47FB-A7B8-C7C7-03D2-4772FB995158}"/>
              </a:ext>
            </a:extLst>
          </p:cNvPr>
          <p:cNvSpPr>
            <a:spLocks noGrp="1"/>
          </p:cNvSpPr>
          <p:nvPr>
            <p:ph type="ctrTitle" hasCustomPrompt="1"/>
          </p:nvPr>
        </p:nvSpPr>
        <p:spPr>
          <a:xfrm>
            <a:off x="6447762" y="452627"/>
            <a:ext cx="5063754" cy="406355"/>
          </a:xfrm>
          <a:prstGeom prst="rect">
            <a:avLst/>
          </a:prstGeom>
        </p:spPr>
        <p:txBody>
          <a:bodyPr lIns="0" tIns="0" rIns="0" bIns="0" anchor="b">
            <a:normAutofit/>
          </a:bodyPr>
          <a:lstStyle>
            <a:lvl1pPr algn="ctr">
              <a:defRPr sz="2400" b="0" i="0">
                <a:solidFill>
                  <a:srgbClr val="00ABC2"/>
                </a:solidFill>
                <a:latin typeface="Brandon Grotesque Medium" panose="020B0603020203060202" pitchFamily="34" charset="0"/>
              </a:defRPr>
            </a:lvl1pPr>
          </a:lstStyle>
          <a:p>
            <a:r>
              <a:rPr lang="en-US"/>
              <a:t>ADD YOUR TITLE HERE</a:t>
            </a:r>
          </a:p>
        </p:txBody>
      </p:sp>
      <p:sp>
        <p:nvSpPr>
          <p:cNvPr id="16" name="Picture Placeholder 2">
            <a:extLst>
              <a:ext uri="{FF2B5EF4-FFF2-40B4-BE49-F238E27FC236}">
                <a16:creationId xmlns:a16="http://schemas.microsoft.com/office/drawing/2014/main" id="{9DC984AF-0856-6B49-C7A7-B50898614F1A}"/>
              </a:ext>
            </a:extLst>
          </p:cNvPr>
          <p:cNvSpPr>
            <a:spLocks noGrp="1"/>
          </p:cNvSpPr>
          <p:nvPr>
            <p:ph type="pic" idx="10" hasCustomPrompt="1"/>
          </p:nvPr>
        </p:nvSpPr>
        <p:spPr>
          <a:xfrm>
            <a:off x="6210300" y="3128344"/>
            <a:ext cx="5522976" cy="3090672"/>
          </a:xfrm>
          <a:prstGeom prst="rect">
            <a:avLst/>
          </a:prstGeom>
        </p:spPr>
        <p:txBody>
          <a:bodyPr>
            <a:normAutofit/>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AND DROP YOUR MAP IMAGE</a:t>
            </a:r>
            <a:br>
              <a:rPr lang="en-US"/>
            </a:br>
            <a:r>
              <a:rPr lang="en-US"/>
              <a:t>(JPEG OR PNG)</a:t>
            </a:r>
          </a:p>
        </p:txBody>
      </p:sp>
      <p:sp>
        <p:nvSpPr>
          <p:cNvPr id="17" name="Text Placeholder 44">
            <a:extLst>
              <a:ext uri="{FF2B5EF4-FFF2-40B4-BE49-F238E27FC236}">
                <a16:creationId xmlns:a16="http://schemas.microsoft.com/office/drawing/2014/main" id="{2F2B06B1-2396-00EC-9173-6BF1D92B9EB1}"/>
              </a:ext>
            </a:extLst>
          </p:cNvPr>
          <p:cNvSpPr>
            <a:spLocks noGrp="1"/>
          </p:cNvSpPr>
          <p:nvPr>
            <p:ph type="body" sz="quarter" idx="11" hasCustomPrompt="1"/>
          </p:nvPr>
        </p:nvSpPr>
        <p:spPr>
          <a:xfrm>
            <a:off x="6210300" y="2420134"/>
            <a:ext cx="5522913" cy="785029"/>
          </a:xfrm>
        </p:spPr>
        <p:txBody>
          <a:bodyPr anchor="ctr">
            <a:noAutofit/>
          </a:bodyPr>
          <a:lstStyle>
            <a:lvl1pPr marL="0" indent="0" algn="ctr">
              <a:buNone/>
              <a:defRPr sz="1400"/>
            </a:lvl1pPr>
            <a:lvl2pPr marL="457200" indent="0" algn="ctr">
              <a:buNone/>
              <a:defRPr sz="1400"/>
            </a:lvl2pPr>
            <a:lvl3pPr marL="914400" indent="0" algn="ctr">
              <a:buNone/>
              <a:defRPr sz="1400"/>
            </a:lvl3pPr>
            <a:lvl4pPr marL="1371600" indent="0" algn="ctr">
              <a:buNone/>
              <a:defRPr sz="1400"/>
            </a:lvl4pPr>
            <a:lvl5pPr marL="1828800" indent="0" algn="ctr">
              <a:buNone/>
              <a:defRPr sz="1400"/>
            </a:lvl5pPr>
          </a:lstStyle>
          <a:p>
            <a:pPr lvl="0"/>
            <a:r>
              <a:rPr lang="en-US"/>
              <a:t>ADD DETAILS LIKE, NIGHTS, OVERNIGHTS, PORTS, LATE NIGHTS</a:t>
            </a:r>
          </a:p>
        </p:txBody>
      </p:sp>
      <p:sp>
        <p:nvSpPr>
          <p:cNvPr id="18" name="TextBox 17">
            <a:extLst>
              <a:ext uri="{FF2B5EF4-FFF2-40B4-BE49-F238E27FC236}">
                <a16:creationId xmlns:a16="http://schemas.microsoft.com/office/drawing/2014/main" id="{62D7592B-8DC6-A81F-ACDF-67399D66A0AB}"/>
              </a:ext>
            </a:extLst>
          </p:cNvPr>
          <p:cNvSpPr txBox="1"/>
          <p:nvPr userDrawn="1"/>
        </p:nvSpPr>
        <p:spPr>
          <a:xfrm>
            <a:off x="6440127" y="6251579"/>
            <a:ext cx="5522913" cy="15388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white"/>
                </a:solidFill>
                <a:effectLst/>
                <a:uLnTx/>
                <a:uFillTx/>
                <a:latin typeface="brandon-grotesque"/>
                <a:cs typeface="Arial" pitchFamily="34" charset="0"/>
              </a:rPr>
              <a:t>Embark / Debark Port         Embark / Debark Port Overnight         Port of Call         Port of Call Overnight</a:t>
            </a:r>
            <a:endParaRPr kumimoji="0" lang="en-US" sz="1800" b="0" i="0" u="none" strike="noStrike" kern="1200" cap="none" spc="0" normalizeH="0" baseline="0" noProof="0">
              <a:ln>
                <a:noFill/>
              </a:ln>
              <a:solidFill>
                <a:prstClr val="black"/>
              </a:solidFill>
              <a:effectLst/>
              <a:uLnTx/>
              <a:uFillTx/>
              <a:latin typeface="Calibri"/>
              <a:cs typeface="Arial" pitchFamily="34" charset="0"/>
            </a:endParaRPr>
          </a:p>
        </p:txBody>
      </p:sp>
      <p:sp>
        <p:nvSpPr>
          <p:cNvPr id="19" name="Rectangle 18">
            <a:extLst>
              <a:ext uri="{FF2B5EF4-FFF2-40B4-BE49-F238E27FC236}">
                <a16:creationId xmlns:a16="http://schemas.microsoft.com/office/drawing/2014/main" id="{77C2352F-CF6A-BF77-B52A-B6A88F040810}"/>
              </a:ext>
            </a:extLst>
          </p:cNvPr>
          <p:cNvSpPr/>
          <p:nvPr userDrawn="1"/>
        </p:nvSpPr>
        <p:spPr>
          <a:xfrm>
            <a:off x="7702196" y="6287778"/>
            <a:ext cx="81491" cy="81491"/>
          </a:xfrm>
          <a:prstGeom prst="rect">
            <a:avLst/>
          </a:prstGeom>
          <a:solidFill>
            <a:srgbClr val="D98920"/>
          </a:solidFill>
          <a:ln w="190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cs typeface="Arial" pitchFamily="34" charset="0"/>
            </a:endParaRPr>
          </a:p>
        </p:txBody>
      </p:sp>
      <p:sp>
        <p:nvSpPr>
          <p:cNvPr id="20" name="Rectangle 19">
            <a:extLst>
              <a:ext uri="{FF2B5EF4-FFF2-40B4-BE49-F238E27FC236}">
                <a16:creationId xmlns:a16="http://schemas.microsoft.com/office/drawing/2014/main" id="{C651991F-C5B0-829E-0A60-A6C062811323}"/>
              </a:ext>
            </a:extLst>
          </p:cNvPr>
          <p:cNvSpPr/>
          <p:nvPr userDrawn="1"/>
        </p:nvSpPr>
        <p:spPr>
          <a:xfrm>
            <a:off x="6326886" y="6287778"/>
            <a:ext cx="81491" cy="81491"/>
          </a:xfrm>
          <a:prstGeom prst="rect">
            <a:avLst/>
          </a:prstGeom>
          <a:solidFill>
            <a:srgbClr val="D98920"/>
          </a:solidFill>
          <a:ln w="19050">
            <a:solidFill>
              <a:srgbClr val="D9892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cs typeface="Arial" pitchFamily="34" charset="0"/>
            </a:endParaRPr>
          </a:p>
        </p:txBody>
      </p:sp>
      <p:sp>
        <p:nvSpPr>
          <p:cNvPr id="21" name="Oval 20">
            <a:extLst>
              <a:ext uri="{FF2B5EF4-FFF2-40B4-BE49-F238E27FC236}">
                <a16:creationId xmlns:a16="http://schemas.microsoft.com/office/drawing/2014/main" id="{EC131FD1-CB84-0967-8F64-4EA7B10925CB}"/>
              </a:ext>
            </a:extLst>
          </p:cNvPr>
          <p:cNvSpPr/>
          <p:nvPr userDrawn="1"/>
        </p:nvSpPr>
        <p:spPr>
          <a:xfrm>
            <a:off x="9609312" y="6287778"/>
            <a:ext cx="81491" cy="81491"/>
          </a:xfrm>
          <a:prstGeom prst="ellipse">
            <a:avLst/>
          </a:prstGeom>
          <a:solidFill>
            <a:srgbClr val="D98920"/>
          </a:solidFill>
          <a:ln w="19050">
            <a:solidFill>
              <a:srgbClr val="D9892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cs typeface="Arial" pitchFamily="34" charset="0"/>
            </a:endParaRPr>
          </a:p>
        </p:txBody>
      </p:sp>
      <p:sp>
        <p:nvSpPr>
          <p:cNvPr id="22" name="Oval 21">
            <a:extLst>
              <a:ext uri="{FF2B5EF4-FFF2-40B4-BE49-F238E27FC236}">
                <a16:creationId xmlns:a16="http://schemas.microsoft.com/office/drawing/2014/main" id="{ABBA2F02-AF51-A19E-9A62-DD8D7F164A30}"/>
              </a:ext>
            </a:extLst>
          </p:cNvPr>
          <p:cNvSpPr/>
          <p:nvPr userDrawn="1"/>
        </p:nvSpPr>
        <p:spPr>
          <a:xfrm>
            <a:off x="10434812" y="6287778"/>
            <a:ext cx="81491" cy="81491"/>
          </a:xfrm>
          <a:prstGeom prst="ellipse">
            <a:avLst/>
          </a:prstGeom>
          <a:solidFill>
            <a:srgbClr val="D98920"/>
          </a:solidFill>
          <a:ln w="190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cs typeface="Arial" pitchFamily="34" charset="0"/>
            </a:endParaRPr>
          </a:p>
        </p:txBody>
      </p:sp>
      <p:sp>
        <p:nvSpPr>
          <p:cNvPr id="50" name="Slide Number Placeholder 5">
            <a:extLst>
              <a:ext uri="{FF2B5EF4-FFF2-40B4-BE49-F238E27FC236}">
                <a16:creationId xmlns:a16="http://schemas.microsoft.com/office/drawing/2014/main" id="{6C3D5F71-2D05-B82C-24FF-390460A92FFF}"/>
              </a:ext>
            </a:extLst>
          </p:cNvPr>
          <p:cNvSpPr>
            <a:spLocks noGrp="1"/>
          </p:cNvSpPr>
          <p:nvPr>
            <p:ph type="sldNum" sz="quarter" idx="4"/>
            <p:custDataLst>
              <p:tags r:id="rId1"/>
            </p:custDataLst>
          </p:nvPr>
        </p:nvSpPr>
        <p:spPr>
          <a:xfrm>
            <a:off x="8990076" y="6399830"/>
            <a:ext cx="2743200" cy="228600"/>
          </a:xfrm>
          <a:prstGeom prst="rect">
            <a:avLst/>
          </a:prstGeom>
        </p:spPr>
        <p:txBody>
          <a:bodyPr vert="horz" lIns="0" tIns="0" rIns="0" bIns="0" rtlCol="0" anchor="ctr"/>
          <a:lstStyle>
            <a:defPPr>
              <a:defRPr lang="en-US"/>
            </a:defPPr>
            <a:lvl1pPr marL="0" algn="r" defTabSz="914400" rtl="0" eaLnBrk="1" latinLnBrk="0" hangingPunct="1">
              <a:defRPr sz="1000" kern="1200">
                <a:solidFill>
                  <a:schemeClr val="bg1"/>
                </a:solidFill>
                <a:latin typeface="Brandon Grotesque Regular" panose="020B0503020203060202" pitchFamily="34" charset="77"/>
                <a:ea typeface="+mn-ea"/>
                <a:cs typeface="+mn-cs"/>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F2C1F2A3-7B76-45CC-A85D-664D2AD4BAF5}" type="slidenum">
              <a:rPr kumimoji="0" lang="en-US" sz="1000" b="0" i="0" u="none" strike="noStrike" kern="1200" cap="none" spc="0" normalizeH="0" baseline="0" noProof="0" smtClean="0">
                <a:ln>
                  <a:noFill/>
                </a:ln>
                <a:solidFill>
                  <a:prstClr val="white"/>
                </a:solidFill>
                <a:effectLst/>
                <a:uLnTx/>
                <a:uFillTx/>
                <a:latin typeface="Brandon Grotesque Regular" panose="020B0503020203060202" pitchFamily="34" charset="77"/>
                <a:cs typeface="Arial"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000" b="0" i="0" u="none" strike="noStrike" kern="1200" cap="none" spc="0" normalizeH="0" baseline="0" noProof="0">
              <a:ln>
                <a:noFill/>
              </a:ln>
              <a:solidFill>
                <a:prstClr val="white"/>
              </a:solidFill>
              <a:effectLst/>
              <a:uLnTx/>
              <a:uFillTx/>
              <a:latin typeface="Brandon Grotesque Regular" panose="020B0503020203060202" pitchFamily="34" charset="77"/>
              <a:cs typeface="Arial" pitchFamily="34" charset="0"/>
            </a:endParaRPr>
          </a:p>
        </p:txBody>
      </p:sp>
      <p:sp>
        <p:nvSpPr>
          <p:cNvPr id="3" name="Content Placeholder 2">
            <a:extLst>
              <a:ext uri="{FF2B5EF4-FFF2-40B4-BE49-F238E27FC236}">
                <a16:creationId xmlns:a16="http://schemas.microsoft.com/office/drawing/2014/main" id="{FCCB510C-C9B1-08ED-3C71-411B67CEACA8}"/>
              </a:ext>
            </a:extLst>
          </p:cNvPr>
          <p:cNvSpPr>
            <a:spLocks noGrp="1"/>
          </p:cNvSpPr>
          <p:nvPr>
            <p:ph sz="quarter" idx="12" hasCustomPrompt="1"/>
          </p:nvPr>
        </p:nvSpPr>
        <p:spPr>
          <a:xfrm>
            <a:off x="6463082" y="933450"/>
            <a:ext cx="5063755" cy="508000"/>
          </a:xfrm>
        </p:spPr>
        <p:txBody>
          <a:bodyPr>
            <a:normAutofit/>
          </a:bodyPr>
          <a:lstStyle>
            <a:lvl1pPr marL="0" indent="0" algn="ctr">
              <a:buNone/>
              <a:defRPr sz="2200">
                <a:solidFill>
                  <a:srgbClr val="00ABC2"/>
                </a:solidFill>
              </a:defRPr>
            </a:lvl1pPr>
            <a:lvl2pPr marL="457200" indent="0" algn="ctr">
              <a:buNone/>
              <a:defRPr>
                <a:solidFill>
                  <a:schemeClr val="bg1">
                    <a:lumMod val="95000"/>
                  </a:schemeClr>
                </a:solidFill>
              </a:defRPr>
            </a:lvl2pPr>
            <a:lvl3pPr marL="914400" indent="0" algn="ctr">
              <a:buNone/>
              <a:defRPr>
                <a:solidFill>
                  <a:schemeClr val="bg1">
                    <a:lumMod val="95000"/>
                  </a:schemeClr>
                </a:solidFill>
              </a:defRPr>
            </a:lvl3pPr>
            <a:lvl4pPr marL="1371600" indent="0" algn="ctr">
              <a:buNone/>
              <a:defRPr>
                <a:solidFill>
                  <a:schemeClr val="bg1">
                    <a:lumMod val="95000"/>
                  </a:schemeClr>
                </a:solidFill>
              </a:defRPr>
            </a:lvl4pPr>
            <a:lvl5pPr marL="1828800" indent="0" algn="ctr">
              <a:buNone/>
              <a:defRPr>
                <a:solidFill>
                  <a:schemeClr val="bg1">
                    <a:lumMod val="95000"/>
                  </a:schemeClr>
                </a:solidFill>
              </a:defRPr>
            </a:lvl5pPr>
          </a:lstStyle>
          <a:p>
            <a:pPr lvl="0"/>
            <a:r>
              <a:rPr lang="en-US"/>
              <a:t>CLICK TO EDIT MASTER TEXT STYLES</a:t>
            </a:r>
          </a:p>
        </p:txBody>
      </p:sp>
    </p:spTree>
    <p:extLst>
      <p:ext uri="{BB962C8B-B14F-4D97-AF65-F5344CB8AC3E}">
        <p14:creationId xmlns:p14="http://schemas.microsoft.com/office/powerpoint/2010/main" val="2145416706"/>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_Top_Bar_3-Column">
  <p:cSld name="Content_Top_Bar_3-Column">
    <p:spTree>
      <p:nvGrpSpPr>
        <p:cNvPr id="1" name="Shape 248"/>
        <p:cNvGrpSpPr/>
        <p:nvPr/>
      </p:nvGrpSpPr>
      <p:grpSpPr>
        <a:xfrm>
          <a:off x="0" y="0"/>
          <a:ext cx="0" cy="0"/>
          <a:chOff x="0" y="0"/>
          <a:chExt cx="0" cy="0"/>
        </a:xfrm>
      </p:grpSpPr>
      <p:sp>
        <p:nvSpPr>
          <p:cNvPr id="2" name="Rectangle 1">
            <a:extLst>
              <a:ext uri="{FF2B5EF4-FFF2-40B4-BE49-F238E27FC236}">
                <a16:creationId xmlns:a16="http://schemas.microsoft.com/office/drawing/2014/main" id="{D7C2EF62-A609-D3D3-0985-D57A0B00B6F0}"/>
              </a:ext>
            </a:extLst>
          </p:cNvPr>
          <p:cNvSpPr/>
          <p:nvPr userDrawn="1">
            <p:custDataLst>
              <p:tags r:id="rId1"/>
            </p:custDataLst>
          </p:nvPr>
        </p:nvSpPr>
        <p:spPr>
          <a:xfrm>
            <a:off x="0" y="0"/>
            <a:ext cx="12192000" cy="1692322"/>
          </a:xfrm>
          <a:prstGeom prst="rect">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9" name="Google Shape;249;p33"/>
          <p:cNvSpPr txBox="1">
            <a:spLocks noGrp="1"/>
          </p:cNvSpPr>
          <p:nvPr>
            <p:ph type="body" idx="1"/>
            <p:custDataLst>
              <p:tags r:id="rId2"/>
            </p:custDataLst>
          </p:nvPr>
        </p:nvSpPr>
        <p:spPr>
          <a:xfrm>
            <a:off x="303413" y="2120926"/>
            <a:ext cx="3564328" cy="823800"/>
          </a:xfrm>
          <a:prstGeom prst="rect">
            <a:avLst/>
          </a:prstGeom>
          <a:noFill/>
          <a:ln>
            <a:noFill/>
          </a:ln>
        </p:spPr>
        <p:txBody>
          <a:bodyPr spcFirstLastPara="1" wrap="square" lIns="91425" tIns="45700" rIns="91425" bIns="45700" anchor="t" anchorCtr="0"/>
          <a:lstStyle>
            <a:lvl1pPr marL="457200" marR="0" lvl="0" indent="-228600" algn="l" rtl="0">
              <a:spcBef>
                <a:spcPct val="0"/>
              </a:spcBef>
              <a:spcAft>
                <a:spcPct val="0"/>
              </a:spcAft>
              <a:buClr>
                <a:srgbClr val="00B0F0"/>
              </a:buClr>
              <a:buSzPts val="2000"/>
              <a:buFont typeface="Arial"/>
              <a:buNone/>
              <a:defRPr sz="2000" b="1" i="0" u="none" strike="noStrike" cap="none">
                <a:solidFill>
                  <a:srgbClr val="00205B"/>
                </a:solidFill>
                <a:latin typeface="Arial"/>
                <a:ea typeface="Arial"/>
                <a:cs typeface="Arial"/>
                <a:sym typeface="Arial"/>
              </a:defRPr>
            </a:lvl1pPr>
            <a:lvl2pPr marL="914400" marR="0" lvl="1" indent="-228600" algn="l" rtl="0">
              <a:spcBef>
                <a:spcPts val="800"/>
              </a:spcBef>
              <a:spcAft>
                <a:spcPct val="0"/>
              </a:spcAft>
              <a:buClr>
                <a:srgbClr val="00B0F0"/>
              </a:buClr>
              <a:buSzPts val="1798"/>
              <a:buFont typeface="NTR"/>
              <a:buNone/>
              <a:defRPr sz="1998" b="1" i="0" u="none" strike="noStrike" cap="none">
                <a:solidFill>
                  <a:schemeClr val="dk1"/>
                </a:solidFill>
                <a:latin typeface="Arial"/>
                <a:ea typeface="Arial"/>
                <a:cs typeface="Arial"/>
                <a:sym typeface="Arial"/>
              </a:defRPr>
            </a:lvl2pPr>
            <a:lvl3pPr marL="1371600" marR="0" lvl="2" indent="-228600" algn="l" rtl="0">
              <a:spcBef>
                <a:spcPts val="800"/>
              </a:spcBef>
              <a:spcAft>
                <a:spcPct val="0"/>
              </a:spcAft>
              <a:buClr>
                <a:srgbClr val="00B0F0"/>
              </a:buClr>
              <a:buSzPts val="1618"/>
              <a:buFont typeface="NTR"/>
              <a:buNone/>
              <a:defRPr sz="1798" b="1" i="0" u="none" strike="noStrike" cap="none">
                <a:solidFill>
                  <a:schemeClr val="dk1"/>
                </a:solidFill>
                <a:latin typeface="Arial"/>
                <a:ea typeface="Arial"/>
                <a:cs typeface="Arial"/>
                <a:sym typeface="Arial"/>
              </a:defRPr>
            </a:lvl3pPr>
            <a:lvl4pPr marL="1828800" marR="0" lvl="3" indent="-228600" algn="l" rtl="0">
              <a:spcBef>
                <a:spcPts val="800"/>
              </a:spcBef>
              <a:spcAft>
                <a:spcPct val="0"/>
              </a:spcAft>
              <a:buClr>
                <a:srgbClr val="00B0F0"/>
              </a:buClr>
              <a:buSzPts val="1438"/>
              <a:buFont typeface="Courier New"/>
              <a:buNone/>
              <a:defRPr sz="1598" b="1" i="0" u="none" strike="noStrike" cap="none">
                <a:solidFill>
                  <a:schemeClr val="dk1"/>
                </a:solidFill>
                <a:latin typeface="Arial"/>
                <a:ea typeface="Arial"/>
                <a:cs typeface="Arial"/>
                <a:sym typeface="Arial"/>
              </a:defRPr>
            </a:lvl4pPr>
            <a:lvl5pPr marL="2286000" marR="0" lvl="4" indent="-228600" algn="l" rtl="0">
              <a:spcBef>
                <a:spcPts val="800"/>
              </a:spcBef>
              <a:spcAft>
                <a:spcPct val="0"/>
              </a:spcAft>
              <a:buClr>
                <a:srgbClr val="00B0F0"/>
              </a:buClr>
              <a:buSzPts val="1119"/>
              <a:buFont typeface="Noto Sans Symbols"/>
              <a:buNone/>
              <a:defRPr sz="1598" b="1" i="0" u="none" strike="noStrike" cap="none">
                <a:solidFill>
                  <a:schemeClr val="dk1"/>
                </a:solidFill>
                <a:latin typeface="Arial"/>
                <a:ea typeface="Arial"/>
                <a:cs typeface="Arial"/>
                <a:sym typeface="Arial"/>
              </a:defRPr>
            </a:lvl5pPr>
            <a:lvl6pPr marL="2743200" marR="0" lvl="5" indent="-228600" algn="l" rtl="0">
              <a:spcBef>
                <a:spcPts val="800"/>
              </a:spcBef>
              <a:spcAft>
                <a:spcPct val="0"/>
              </a:spcAft>
              <a:buClr>
                <a:schemeClr val="dk1"/>
              </a:buClr>
              <a:buSzPts val="1598"/>
              <a:buFont typeface="Arial"/>
              <a:buNone/>
              <a:defRPr sz="1598" b="1" i="0" u="none" strike="noStrike" cap="none">
                <a:solidFill>
                  <a:schemeClr val="dk1"/>
                </a:solidFill>
                <a:latin typeface="Arial"/>
                <a:ea typeface="Arial"/>
                <a:cs typeface="Arial"/>
                <a:sym typeface="Arial"/>
              </a:defRPr>
            </a:lvl6pPr>
            <a:lvl7pPr marL="3200400" marR="0" lvl="6" indent="-228600" algn="l" rtl="0">
              <a:spcBef>
                <a:spcPts val="320"/>
              </a:spcBef>
              <a:spcAft>
                <a:spcPct val="0"/>
              </a:spcAft>
              <a:buClr>
                <a:schemeClr val="dk1"/>
              </a:buClr>
              <a:buSzPts val="1598"/>
              <a:buFont typeface="Arial"/>
              <a:buNone/>
              <a:defRPr sz="1598" b="1" i="0" u="none" strike="noStrike" cap="none">
                <a:solidFill>
                  <a:schemeClr val="dk1"/>
                </a:solidFill>
                <a:latin typeface="Arial"/>
                <a:ea typeface="Arial"/>
                <a:cs typeface="Arial"/>
                <a:sym typeface="Arial"/>
              </a:defRPr>
            </a:lvl7pPr>
            <a:lvl8pPr marL="3657600" marR="0" lvl="7" indent="-228600" algn="l" rtl="0">
              <a:spcBef>
                <a:spcPts val="320"/>
              </a:spcBef>
              <a:spcAft>
                <a:spcPct val="0"/>
              </a:spcAft>
              <a:buClr>
                <a:schemeClr val="dk1"/>
              </a:buClr>
              <a:buSzPts val="1598"/>
              <a:buFont typeface="Arial"/>
              <a:buNone/>
              <a:defRPr sz="1598" b="1" i="0" u="none" strike="noStrike" cap="none">
                <a:solidFill>
                  <a:schemeClr val="dk1"/>
                </a:solidFill>
                <a:latin typeface="Arial"/>
                <a:ea typeface="Arial"/>
                <a:cs typeface="Arial"/>
                <a:sym typeface="Arial"/>
              </a:defRPr>
            </a:lvl8pPr>
            <a:lvl9pPr marL="4114800" marR="0" lvl="8" indent="-228600" algn="l" rtl="0">
              <a:spcBef>
                <a:spcPts val="320"/>
              </a:spcBef>
              <a:spcAft>
                <a:spcPct val="0"/>
              </a:spcAft>
              <a:buClr>
                <a:schemeClr val="dk1"/>
              </a:buClr>
              <a:buSzPts val="1598"/>
              <a:buFont typeface="Arial"/>
              <a:buNone/>
              <a:defRPr sz="1598" b="1" i="0" u="none" strike="noStrike" cap="none">
                <a:solidFill>
                  <a:schemeClr val="dk1"/>
                </a:solidFill>
                <a:latin typeface="Arial"/>
                <a:ea typeface="Arial"/>
                <a:cs typeface="Arial"/>
                <a:sym typeface="Arial"/>
              </a:defRPr>
            </a:lvl9pPr>
          </a:lstStyle>
          <a:p>
            <a:endParaRPr/>
          </a:p>
        </p:txBody>
      </p:sp>
      <p:sp>
        <p:nvSpPr>
          <p:cNvPr id="250" name="Google Shape;250;p33"/>
          <p:cNvSpPr txBox="1">
            <a:spLocks noGrp="1"/>
          </p:cNvSpPr>
          <p:nvPr>
            <p:ph type="body" idx="2"/>
            <p:custDataLst>
              <p:tags r:id="rId3"/>
            </p:custDataLst>
          </p:nvPr>
        </p:nvSpPr>
        <p:spPr>
          <a:xfrm>
            <a:off x="4313942" y="2120926"/>
            <a:ext cx="3564328" cy="823800"/>
          </a:xfrm>
          <a:prstGeom prst="rect">
            <a:avLst/>
          </a:prstGeom>
          <a:noFill/>
          <a:ln>
            <a:noFill/>
          </a:ln>
        </p:spPr>
        <p:txBody>
          <a:bodyPr spcFirstLastPara="1" wrap="square" lIns="91425" tIns="45700" rIns="91425" bIns="45700" anchor="t" anchorCtr="0"/>
          <a:lstStyle>
            <a:lvl1pPr marL="457200" marR="0" lvl="0" indent="-228600" algn="l" rtl="0">
              <a:spcBef>
                <a:spcPct val="0"/>
              </a:spcBef>
              <a:spcAft>
                <a:spcPct val="0"/>
              </a:spcAft>
              <a:buClr>
                <a:srgbClr val="00B0F0"/>
              </a:buClr>
              <a:buSzPts val="2000"/>
              <a:buFont typeface="Arial"/>
              <a:buNone/>
              <a:defRPr sz="2000" b="1" i="0" u="none" strike="noStrike" cap="none">
                <a:solidFill>
                  <a:srgbClr val="00205B"/>
                </a:solidFill>
                <a:latin typeface="Arial"/>
                <a:ea typeface="Arial"/>
                <a:cs typeface="Arial"/>
                <a:sym typeface="Arial"/>
              </a:defRPr>
            </a:lvl1pPr>
            <a:lvl2pPr marL="914400" marR="0" lvl="1" indent="-228600" algn="l" rtl="0">
              <a:spcBef>
                <a:spcPts val="800"/>
              </a:spcBef>
              <a:spcAft>
                <a:spcPct val="0"/>
              </a:spcAft>
              <a:buClr>
                <a:srgbClr val="00B0F0"/>
              </a:buClr>
              <a:buSzPts val="1798"/>
              <a:buFont typeface="NTR"/>
              <a:buNone/>
              <a:defRPr sz="1998" b="1" i="0" u="none" strike="noStrike" cap="none">
                <a:solidFill>
                  <a:schemeClr val="dk1"/>
                </a:solidFill>
                <a:latin typeface="Arial"/>
                <a:ea typeface="Arial"/>
                <a:cs typeface="Arial"/>
                <a:sym typeface="Arial"/>
              </a:defRPr>
            </a:lvl2pPr>
            <a:lvl3pPr marL="1371600" marR="0" lvl="2" indent="-228600" algn="l" rtl="0">
              <a:spcBef>
                <a:spcPts val="800"/>
              </a:spcBef>
              <a:spcAft>
                <a:spcPct val="0"/>
              </a:spcAft>
              <a:buClr>
                <a:srgbClr val="00B0F0"/>
              </a:buClr>
              <a:buSzPts val="1618"/>
              <a:buFont typeface="NTR"/>
              <a:buNone/>
              <a:defRPr sz="1798" b="1" i="0" u="none" strike="noStrike" cap="none">
                <a:solidFill>
                  <a:schemeClr val="dk1"/>
                </a:solidFill>
                <a:latin typeface="Arial"/>
                <a:ea typeface="Arial"/>
                <a:cs typeface="Arial"/>
                <a:sym typeface="Arial"/>
              </a:defRPr>
            </a:lvl3pPr>
            <a:lvl4pPr marL="1828800" marR="0" lvl="3" indent="-228600" algn="l" rtl="0">
              <a:spcBef>
                <a:spcPts val="800"/>
              </a:spcBef>
              <a:spcAft>
                <a:spcPct val="0"/>
              </a:spcAft>
              <a:buClr>
                <a:srgbClr val="00B0F0"/>
              </a:buClr>
              <a:buSzPts val="1438"/>
              <a:buFont typeface="Courier New"/>
              <a:buNone/>
              <a:defRPr sz="1598" b="1" i="0" u="none" strike="noStrike" cap="none">
                <a:solidFill>
                  <a:schemeClr val="dk1"/>
                </a:solidFill>
                <a:latin typeface="Arial"/>
                <a:ea typeface="Arial"/>
                <a:cs typeface="Arial"/>
                <a:sym typeface="Arial"/>
              </a:defRPr>
            </a:lvl4pPr>
            <a:lvl5pPr marL="2286000" marR="0" lvl="4" indent="-228600" algn="l" rtl="0">
              <a:spcBef>
                <a:spcPts val="800"/>
              </a:spcBef>
              <a:spcAft>
                <a:spcPct val="0"/>
              </a:spcAft>
              <a:buClr>
                <a:srgbClr val="00B0F0"/>
              </a:buClr>
              <a:buSzPts val="1119"/>
              <a:buFont typeface="Noto Sans Symbols"/>
              <a:buNone/>
              <a:defRPr sz="1598" b="1" i="0" u="none" strike="noStrike" cap="none">
                <a:solidFill>
                  <a:schemeClr val="dk1"/>
                </a:solidFill>
                <a:latin typeface="Arial"/>
                <a:ea typeface="Arial"/>
                <a:cs typeface="Arial"/>
                <a:sym typeface="Arial"/>
              </a:defRPr>
            </a:lvl5pPr>
            <a:lvl6pPr marL="2743200" marR="0" lvl="5" indent="-228600" algn="l" rtl="0">
              <a:spcBef>
                <a:spcPts val="800"/>
              </a:spcBef>
              <a:spcAft>
                <a:spcPct val="0"/>
              </a:spcAft>
              <a:buClr>
                <a:schemeClr val="dk1"/>
              </a:buClr>
              <a:buSzPts val="1598"/>
              <a:buFont typeface="Arial"/>
              <a:buNone/>
              <a:defRPr sz="1598" b="1" i="0" u="none" strike="noStrike" cap="none">
                <a:solidFill>
                  <a:schemeClr val="dk1"/>
                </a:solidFill>
                <a:latin typeface="Arial"/>
                <a:ea typeface="Arial"/>
                <a:cs typeface="Arial"/>
                <a:sym typeface="Arial"/>
              </a:defRPr>
            </a:lvl6pPr>
            <a:lvl7pPr marL="3200400" marR="0" lvl="6" indent="-228600" algn="l" rtl="0">
              <a:spcBef>
                <a:spcPts val="320"/>
              </a:spcBef>
              <a:spcAft>
                <a:spcPct val="0"/>
              </a:spcAft>
              <a:buClr>
                <a:schemeClr val="dk1"/>
              </a:buClr>
              <a:buSzPts val="1598"/>
              <a:buFont typeface="Arial"/>
              <a:buNone/>
              <a:defRPr sz="1598" b="1" i="0" u="none" strike="noStrike" cap="none">
                <a:solidFill>
                  <a:schemeClr val="dk1"/>
                </a:solidFill>
                <a:latin typeface="Arial"/>
                <a:ea typeface="Arial"/>
                <a:cs typeface="Arial"/>
                <a:sym typeface="Arial"/>
              </a:defRPr>
            </a:lvl7pPr>
            <a:lvl8pPr marL="3657600" marR="0" lvl="7" indent="-228600" algn="l" rtl="0">
              <a:spcBef>
                <a:spcPts val="320"/>
              </a:spcBef>
              <a:spcAft>
                <a:spcPct val="0"/>
              </a:spcAft>
              <a:buClr>
                <a:schemeClr val="dk1"/>
              </a:buClr>
              <a:buSzPts val="1598"/>
              <a:buFont typeface="Arial"/>
              <a:buNone/>
              <a:defRPr sz="1598" b="1" i="0" u="none" strike="noStrike" cap="none">
                <a:solidFill>
                  <a:schemeClr val="dk1"/>
                </a:solidFill>
                <a:latin typeface="Arial"/>
                <a:ea typeface="Arial"/>
                <a:cs typeface="Arial"/>
                <a:sym typeface="Arial"/>
              </a:defRPr>
            </a:lvl8pPr>
            <a:lvl9pPr marL="4114800" marR="0" lvl="8" indent="-228600" algn="l" rtl="0">
              <a:spcBef>
                <a:spcPts val="320"/>
              </a:spcBef>
              <a:spcAft>
                <a:spcPct val="0"/>
              </a:spcAft>
              <a:buClr>
                <a:schemeClr val="dk1"/>
              </a:buClr>
              <a:buSzPts val="1598"/>
              <a:buFont typeface="Arial"/>
              <a:buNone/>
              <a:defRPr sz="1598" b="1" i="0" u="none" strike="noStrike" cap="none">
                <a:solidFill>
                  <a:schemeClr val="dk1"/>
                </a:solidFill>
                <a:latin typeface="Arial"/>
                <a:ea typeface="Arial"/>
                <a:cs typeface="Arial"/>
                <a:sym typeface="Arial"/>
              </a:defRPr>
            </a:lvl9pPr>
          </a:lstStyle>
          <a:p>
            <a:endParaRPr/>
          </a:p>
        </p:txBody>
      </p:sp>
      <p:sp>
        <p:nvSpPr>
          <p:cNvPr id="251" name="Google Shape;251;p33"/>
          <p:cNvSpPr txBox="1">
            <a:spLocks noGrp="1"/>
          </p:cNvSpPr>
          <p:nvPr>
            <p:ph type="body" idx="3"/>
            <p:custDataLst>
              <p:tags r:id="rId4"/>
            </p:custDataLst>
          </p:nvPr>
        </p:nvSpPr>
        <p:spPr>
          <a:xfrm>
            <a:off x="8324469" y="2120926"/>
            <a:ext cx="3564328" cy="823800"/>
          </a:xfrm>
          <a:prstGeom prst="rect">
            <a:avLst/>
          </a:prstGeom>
          <a:noFill/>
          <a:ln>
            <a:noFill/>
          </a:ln>
        </p:spPr>
        <p:txBody>
          <a:bodyPr spcFirstLastPara="1" wrap="square" lIns="91425" tIns="45700" rIns="91425" bIns="45700" anchor="t" anchorCtr="0"/>
          <a:lstStyle>
            <a:lvl1pPr marL="457200" marR="0" lvl="0" indent="-228600" algn="l" rtl="0">
              <a:spcBef>
                <a:spcPct val="0"/>
              </a:spcBef>
              <a:spcAft>
                <a:spcPct val="0"/>
              </a:spcAft>
              <a:buClr>
                <a:srgbClr val="00B0F0"/>
              </a:buClr>
              <a:buSzPts val="2000"/>
              <a:buFont typeface="Arial"/>
              <a:buNone/>
              <a:defRPr sz="2000" b="1" i="0" u="none" strike="noStrike" cap="none">
                <a:solidFill>
                  <a:srgbClr val="00205B"/>
                </a:solidFill>
                <a:latin typeface="Arial"/>
                <a:ea typeface="Arial"/>
                <a:cs typeface="Arial"/>
                <a:sym typeface="Arial"/>
              </a:defRPr>
            </a:lvl1pPr>
            <a:lvl2pPr marL="914400" marR="0" lvl="1" indent="-228600" algn="l" rtl="0">
              <a:spcBef>
                <a:spcPts val="800"/>
              </a:spcBef>
              <a:spcAft>
                <a:spcPct val="0"/>
              </a:spcAft>
              <a:buClr>
                <a:srgbClr val="00B0F0"/>
              </a:buClr>
              <a:buSzPts val="1798"/>
              <a:buFont typeface="NTR"/>
              <a:buNone/>
              <a:defRPr sz="1998" b="1" i="0" u="none" strike="noStrike" cap="none">
                <a:solidFill>
                  <a:schemeClr val="dk1"/>
                </a:solidFill>
                <a:latin typeface="Arial"/>
                <a:ea typeface="Arial"/>
                <a:cs typeface="Arial"/>
                <a:sym typeface="Arial"/>
              </a:defRPr>
            </a:lvl2pPr>
            <a:lvl3pPr marL="1371600" marR="0" lvl="2" indent="-228600" algn="l" rtl="0">
              <a:spcBef>
                <a:spcPts val="800"/>
              </a:spcBef>
              <a:spcAft>
                <a:spcPct val="0"/>
              </a:spcAft>
              <a:buClr>
                <a:srgbClr val="00B0F0"/>
              </a:buClr>
              <a:buSzPts val="1618"/>
              <a:buFont typeface="NTR"/>
              <a:buNone/>
              <a:defRPr sz="1798" b="1" i="0" u="none" strike="noStrike" cap="none">
                <a:solidFill>
                  <a:schemeClr val="dk1"/>
                </a:solidFill>
                <a:latin typeface="Arial"/>
                <a:ea typeface="Arial"/>
                <a:cs typeface="Arial"/>
                <a:sym typeface="Arial"/>
              </a:defRPr>
            </a:lvl3pPr>
            <a:lvl4pPr marL="1828800" marR="0" lvl="3" indent="-228600" algn="l" rtl="0">
              <a:spcBef>
                <a:spcPts val="800"/>
              </a:spcBef>
              <a:spcAft>
                <a:spcPct val="0"/>
              </a:spcAft>
              <a:buClr>
                <a:srgbClr val="00B0F0"/>
              </a:buClr>
              <a:buSzPts val="1438"/>
              <a:buFont typeface="Courier New"/>
              <a:buNone/>
              <a:defRPr sz="1598" b="1" i="0" u="none" strike="noStrike" cap="none">
                <a:solidFill>
                  <a:schemeClr val="dk1"/>
                </a:solidFill>
                <a:latin typeface="Arial"/>
                <a:ea typeface="Arial"/>
                <a:cs typeface="Arial"/>
                <a:sym typeface="Arial"/>
              </a:defRPr>
            </a:lvl4pPr>
            <a:lvl5pPr marL="2286000" marR="0" lvl="4" indent="-228600" algn="l" rtl="0">
              <a:spcBef>
                <a:spcPts val="800"/>
              </a:spcBef>
              <a:spcAft>
                <a:spcPct val="0"/>
              </a:spcAft>
              <a:buClr>
                <a:srgbClr val="00B0F0"/>
              </a:buClr>
              <a:buSzPts val="1119"/>
              <a:buFont typeface="Noto Sans Symbols"/>
              <a:buNone/>
              <a:defRPr sz="1598" b="1" i="0" u="none" strike="noStrike" cap="none">
                <a:solidFill>
                  <a:schemeClr val="dk1"/>
                </a:solidFill>
                <a:latin typeface="Arial"/>
                <a:ea typeface="Arial"/>
                <a:cs typeface="Arial"/>
                <a:sym typeface="Arial"/>
              </a:defRPr>
            </a:lvl5pPr>
            <a:lvl6pPr marL="2743200" marR="0" lvl="5" indent="-228600" algn="l" rtl="0">
              <a:spcBef>
                <a:spcPts val="800"/>
              </a:spcBef>
              <a:spcAft>
                <a:spcPct val="0"/>
              </a:spcAft>
              <a:buClr>
                <a:schemeClr val="dk1"/>
              </a:buClr>
              <a:buSzPts val="1598"/>
              <a:buFont typeface="Arial"/>
              <a:buNone/>
              <a:defRPr sz="1598" b="1" i="0" u="none" strike="noStrike" cap="none">
                <a:solidFill>
                  <a:schemeClr val="dk1"/>
                </a:solidFill>
                <a:latin typeface="Arial"/>
                <a:ea typeface="Arial"/>
                <a:cs typeface="Arial"/>
                <a:sym typeface="Arial"/>
              </a:defRPr>
            </a:lvl6pPr>
            <a:lvl7pPr marL="3200400" marR="0" lvl="6" indent="-228600" algn="l" rtl="0">
              <a:spcBef>
                <a:spcPts val="320"/>
              </a:spcBef>
              <a:spcAft>
                <a:spcPct val="0"/>
              </a:spcAft>
              <a:buClr>
                <a:schemeClr val="dk1"/>
              </a:buClr>
              <a:buSzPts val="1598"/>
              <a:buFont typeface="Arial"/>
              <a:buNone/>
              <a:defRPr sz="1598" b="1" i="0" u="none" strike="noStrike" cap="none">
                <a:solidFill>
                  <a:schemeClr val="dk1"/>
                </a:solidFill>
                <a:latin typeface="Arial"/>
                <a:ea typeface="Arial"/>
                <a:cs typeface="Arial"/>
                <a:sym typeface="Arial"/>
              </a:defRPr>
            </a:lvl7pPr>
            <a:lvl8pPr marL="3657600" marR="0" lvl="7" indent="-228600" algn="l" rtl="0">
              <a:spcBef>
                <a:spcPts val="320"/>
              </a:spcBef>
              <a:spcAft>
                <a:spcPct val="0"/>
              </a:spcAft>
              <a:buClr>
                <a:schemeClr val="dk1"/>
              </a:buClr>
              <a:buSzPts val="1598"/>
              <a:buFont typeface="Arial"/>
              <a:buNone/>
              <a:defRPr sz="1598" b="1" i="0" u="none" strike="noStrike" cap="none">
                <a:solidFill>
                  <a:schemeClr val="dk1"/>
                </a:solidFill>
                <a:latin typeface="Arial"/>
                <a:ea typeface="Arial"/>
                <a:cs typeface="Arial"/>
                <a:sym typeface="Arial"/>
              </a:defRPr>
            </a:lvl8pPr>
            <a:lvl9pPr marL="4114800" marR="0" lvl="8" indent="-228600" algn="l" rtl="0">
              <a:spcBef>
                <a:spcPts val="320"/>
              </a:spcBef>
              <a:spcAft>
                <a:spcPct val="0"/>
              </a:spcAft>
              <a:buClr>
                <a:schemeClr val="dk1"/>
              </a:buClr>
              <a:buSzPts val="1598"/>
              <a:buFont typeface="Arial"/>
              <a:buNone/>
              <a:defRPr sz="1598" b="1" i="0" u="none" strike="noStrike" cap="none">
                <a:solidFill>
                  <a:schemeClr val="dk1"/>
                </a:solidFill>
                <a:latin typeface="Arial"/>
                <a:ea typeface="Arial"/>
                <a:cs typeface="Arial"/>
                <a:sym typeface="Arial"/>
              </a:defRPr>
            </a:lvl9pPr>
          </a:lstStyle>
          <a:p>
            <a:endParaRPr/>
          </a:p>
        </p:txBody>
      </p:sp>
      <p:sp>
        <p:nvSpPr>
          <p:cNvPr id="253" name="Google Shape;253;p33"/>
          <p:cNvSpPr txBox="1">
            <a:spLocks noGrp="1"/>
          </p:cNvSpPr>
          <p:nvPr>
            <p:ph type="title" hasCustomPrompt="1"/>
            <p:custDataLst>
              <p:tags r:id="rId5"/>
            </p:custDataLst>
          </p:nvPr>
        </p:nvSpPr>
        <p:spPr>
          <a:xfrm>
            <a:off x="304880" y="288923"/>
            <a:ext cx="11583917" cy="1152000"/>
          </a:xfrm>
          <a:prstGeom prst="rect">
            <a:avLst/>
          </a:prstGeom>
          <a:noFill/>
          <a:ln>
            <a:noFill/>
          </a:ln>
        </p:spPr>
        <p:txBody>
          <a:bodyPr spcFirstLastPara="1" wrap="square" lIns="91425" tIns="45700" rIns="91425" bIns="45700" anchor="t" anchorCtr="0"/>
          <a:lstStyle>
            <a:lvl1pPr marR="0" lvl="0" algn="l" rtl="0">
              <a:lnSpc>
                <a:spcPct val="104787"/>
              </a:lnSpc>
              <a:spcBef>
                <a:spcPct val="0"/>
              </a:spcBef>
              <a:spcAft>
                <a:spcPct val="0"/>
              </a:spcAft>
              <a:buSzPts val="1400"/>
              <a:buNone/>
              <a:defRPr sz="3200" b="1" i="0" u="none" strike="noStrike" cap="none" baseline="0">
                <a:solidFill>
                  <a:schemeClr val="lt1"/>
                </a:solidFill>
                <a:latin typeface="Arial"/>
                <a:ea typeface="Arial"/>
                <a:cs typeface="Arial"/>
                <a:sym typeface="Arial"/>
              </a:defRPr>
            </a:lvl1pPr>
            <a:lvl2pPr marR="0" lvl="1" algn="l" rtl="0">
              <a:spcBef>
                <a:spcPct val="0"/>
              </a:spcBef>
              <a:spcAft>
                <a:spcPct val="0"/>
              </a:spcAft>
              <a:buSzPts val="1400"/>
              <a:buNone/>
              <a:defRPr sz="4797" b="0" i="0" u="none" strike="noStrike" cap="none">
                <a:solidFill>
                  <a:schemeClr val="lt1"/>
                </a:solidFill>
                <a:latin typeface="Arial"/>
                <a:ea typeface="Arial"/>
                <a:cs typeface="Arial"/>
                <a:sym typeface="Arial"/>
              </a:defRPr>
            </a:lvl2pPr>
            <a:lvl3pPr marR="0" lvl="2" algn="l" rtl="0">
              <a:spcBef>
                <a:spcPct val="0"/>
              </a:spcBef>
              <a:spcAft>
                <a:spcPct val="0"/>
              </a:spcAft>
              <a:buSzPts val="1400"/>
              <a:buNone/>
              <a:defRPr sz="4797" b="0" i="0" u="none" strike="noStrike" cap="none">
                <a:solidFill>
                  <a:schemeClr val="lt1"/>
                </a:solidFill>
                <a:latin typeface="Arial"/>
                <a:ea typeface="Arial"/>
                <a:cs typeface="Arial"/>
                <a:sym typeface="Arial"/>
              </a:defRPr>
            </a:lvl3pPr>
            <a:lvl4pPr marR="0" lvl="3" algn="l" rtl="0">
              <a:spcBef>
                <a:spcPct val="0"/>
              </a:spcBef>
              <a:spcAft>
                <a:spcPct val="0"/>
              </a:spcAft>
              <a:buSzPts val="1400"/>
              <a:buNone/>
              <a:defRPr sz="4797" b="0" i="0" u="none" strike="noStrike" cap="none">
                <a:solidFill>
                  <a:schemeClr val="lt1"/>
                </a:solidFill>
                <a:latin typeface="Arial"/>
                <a:ea typeface="Arial"/>
                <a:cs typeface="Arial"/>
                <a:sym typeface="Arial"/>
              </a:defRPr>
            </a:lvl4pPr>
            <a:lvl5pPr marR="0" lvl="4" algn="l" rtl="0">
              <a:spcBef>
                <a:spcPct val="0"/>
              </a:spcBef>
              <a:spcAft>
                <a:spcPct val="0"/>
              </a:spcAft>
              <a:buSzPts val="1400"/>
              <a:buNone/>
              <a:defRPr sz="4797" b="0" i="0" u="none" strike="noStrike" cap="none">
                <a:solidFill>
                  <a:schemeClr val="lt1"/>
                </a:solidFill>
                <a:latin typeface="Arial"/>
                <a:ea typeface="Arial"/>
                <a:cs typeface="Arial"/>
                <a:sym typeface="Arial"/>
              </a:defRPr>
            </a:lvl5pPr>
            <a:lvl6pPr marR="0" lvl="5" algn="l" rtl="0">
              <a:spcBef>
                <a:spcPct val="0"/>
              </a:spcBef>
              <a:spcAft>
                <a:spcPct val="0"/>
              </a:spcAft>
              <a:buSzPts val="1400"/>
              <a:buNone/>
              <a:defRPr sz="4797" b="0" i="0" u="none" strike="noStrike" cap="none">
                <a:solidFill>
                  <a:schemeClr val="lt1"/>
                </a:solidFill>
                <a:latin typeface="Arial"/>
                <a:ea typeface="Arial"/>
                <a:cs typeface="Arial"/>
                <a:sym typeface="Arial"/>
              </a:defRPr>
            </a:lvl6pPr>
            <a:lvl7pPr marR="0" lvl="6" algn="l" rtl="0">
              <a:spcBef>
                <a:spcPct val="0"/>
              </a:spcBef>
              <a:spcAft>
                <a:spcPct val="0"/>
              </a:spcAft>
              <a:buSzPts val="1400"/>
              <a:buNone/>
              <a:defRPr sz="4797" b="0" i="0" u="none" strike="noStrike" cap="none">
                <a:solidFill>
                  <a:schemeClr val="lt1"/>
                </a:solidFill>
                <a:latin typeface="Arial"/>
                <a:ea typeface="Arial"/>
                <a:cs typeface="Arial"/>
                <a:sym typeface="Arial"/>
              </a:defRPr>
            </a:lvl7pPr>
            <a:lvl8pPr marR="0" lvl="7" algn="l" rtl="0">
              <a:spcBef>
                <a:spcPct val="0"/>
              </a:spcBef>
              <a:spcAft>
                <a:spcPct val="0"/>
              </a:spcAft>
              <a:buSzPts val="1400"/>
              <a:buNone/>
              <a:defRPr sz="4797" b="0" i="0" u="none" strike="noStrike" cap="none">
                <a:solidFill>
                  <a:schemeClr val="lt1"/>
                </a:solidFill>
                <a:latin typeface="Arial"/>
                <a:ea typeface="Arial"/>
                <a:cs typeface="Arial"/>
                <a:sym typeface="Arial"/>
              </a:defRPr>
            </a:lvl8pPr>
            <a:lvl9pPr marR="0" lvl="8" algn="l" rtl="0">
              <a:spcBef>
                <a:spcPct val="0"/>
              </a:spcBef>
              <a:spcAft>
                <a:spcPct val="0"/>
              </a:spcAft>
              <a:buSzPts val="1400"/>
              <a:buNone/>
              <a:defRPr sz="4797" b="0" i="0" u="none" strike="noStrike" cap="none">
                <a:solidFill>
                  <a:schemeClr val="lt1"/>
                </a:solidFill>
                <a:latin typeface="Arial"/>
                <a:ea typeface="Arial"/>
                <a:cs typeface="Arial"/>
                <a:sym typeface="Arial"/>
              </a:defRPr>
            </a:lvl9pPr>
          </a:lstStyle>
          <a:p>
            <a:r>
              <a:rPr lang="en-US"/>
              <a:t>LINE 1</a:t>
            </a:r>
            <a:br>
              <a:rPr lang="en-US"/>
            </a:br>
            <a:r>
              <a:rPr lang="en-US"/>
              <a:t>LINE 2</a:t>
            </a:r>
            <a:endParaRPr/>
          </a:p>
        </p:txBody>
      </p:sp>
      <p:sp>
        <p:nvSpPr>
          <p:cNvPr id="254" name="Google Shape;254;p33"/>
          <p:cNvSpPr txBox="1">
            <a:spLocks noGrp="1"/>
          </p:cNvSpPr>
          <p:nvPr>
            <p:ph type="body" idx="4"/>
            <p:custDataLst>
              <p:tags r:id="rId6"/>
            </p:custDataLst>
          </p:nvPr>
        </p:nvSpPr>
        <p:spPr>
          <a:xfrm>
            <a:off x="303413" y="2977474"/>
            <a:ext cx="3564328" cy="3122113"/>
          </a:xfrm>
          <a:prstGeom prst="rect">
            <a:avLst/>
          </a:prstGeom>
          <a:noFill/>
          <a:ln>
            <a:noFill/>
          </a:ln>
        </p:spPr>
        <p:txBody>
          <a:bodyPr spcFirstLastPara="1" wrap="square" lIns="91425" tIns="45700" rIns="91425" bIns="45700" anchor="t" anchorCtr="0"/>
          <a:lstStyle>
            <a:lvl1pPr marL="457200" marR="0" lvl="0" indent="-342900" algn="l" rtl="0">
              <a:spcBef>
                <a:spcPct val="0"/>
              </a:spcBef>
              <a:spcAft>
                <a:spcPct val="0"/>
              </a:spcAft>
              <a:buClr>
                <a:srgbClr val="00B0F0"/>
              </a:buClr>
              <a:buSzPts val="1800"/>
              <a:buFont typeface="Arial"/>
              <a:buChar char="•"/>
              <a:defRPr sz="1800" b="0" i="0" u="none" strike="noStrike" cap="none">
                <a:solidFill>
                  <a:srgbClr val="00205B"/>
                </a:solidFill>
                <a:latin typeface="Arial"/>
                <a:ea typeface="Arial"/>
                <a:cs typeface="Arial"/>
                <a:sym typeface="Arial"/>
              </a:defRPr>
            </a:lvl1pPr>
            <a:lvl2pPr marL="914400" marR="0" lvl="1" indent="-331469" algn="l" rtl="0">
              <a:spcBef>
                <a:spcPts val="800"/>
              </a:spcBef>
              <a:spcAft>
                <a:spcPct val="0"/>
              </a:spcAft>
              <a:buClr>
                <a:srgbClr val="00B0F0"/>
              </a:buClr>
              <a:buSzPts val="1620"/>
              <a:buFont typeface="NTR"/>
              <a:buChar char="–"/>
              <a:defRPr sz="1800" b="0" i="0" u="none" strike="noStrike" cap="none">
                <a:solidFill>
                  <a:schemeClr val="dk1"/>
                </a:solidFill>
                <a:latin typeface="Arial"/>
                <a:ea typeface="Arial"/>
                <a:cs typeface="Arial"/>
                <a:sym typeface="Arial"/>
              </a:defRPr>
            </a:lvl2pPr>
            <a:lvl3pPr marL="1371600" marR="0" lvl="2" indent="-331469" algn="l" rtl="0">
              <a:spcBef>
                <a:spcPts val="800"/>
              </a:spcBef>
              <a:spcAft>
                <a:spcPct val="0"/>
              </a:spcAft>
              <a:buClr>
                <a:srgbClr val="00B0F0"/>
              </a:buClr>
              <a:buSzPts val="1620"/>
              <a:buFont typeface="NTR"/>
              <a:buChar char="&gt;"/>
              <a:defRPr sz="1800" b="0" i="0" u="none" strike="noStrike" cap="none">
                <a:solidFill>
                  <a:schemeClr val="dk1"/>
                </a:solidFill>
                <a:latin typeface="Arial"/>
                <a:ea typeface="Arial"/>
                <a:cs typeface="Arial"/>
                <a:sym typeface="Arial"/>
              </a:defRPr>
            </a:lvl3pPr>
            <a:lvl4pPr marL="1828800" marR="0" lvl="3" indent="-331469" algn="l" rtl="0">
              <a:spcBef>
                <a:spcPts val="800"/>
              </a:spcBef>
              <a:spcAft>
                <a:spcPct val="0"/>
              </a:spcAft>
              <a:buClr>
                <a:srgbClr val="00B0F0"/>
              </a:buClr>
              <a:buSzPts val="1620"/>
              <a:buFont typeface="Courier New"/>
              <a:buChar char="o"/>
              <a:defRPr sz="1800" b="0" i="0" u="none" strike="noStrike" cap="none">
                <a:solidFill>
                  <a:schemeClr val="dk1"/>
                </a:solidFill>
                <a:latin typeface="Arial"/>
                <a:ea typeface="Arial"/>
                <a:cs typeface="Arial"/>
                <a:sym typeface="Arial"/>
              </a:defRPr>
            </a:lvl4pPr>
            <a:lvl5pPr marL="2286000" marR="0" lvl="4" indent="-308610" algn="l" rtl="0">
              <a:spcBef>
                <a:spcPts val="800"/>
              </a:spcBef>
              <a:spcAft>
                <a:spcPct val="0"/>
              </a:spcAft>
              <a:buClr>
                <a:srgbClr val="00B0F0"/>
              </a:buClr>
              <a:buSzPts val="1260"/>
              <a:buFont typeface="Noto Sans Symbols"/>
              <a:buChar char="▪"/>
              <a:defRPr sz="1800" b="0" i="0" u="none" strike="noStrike" cap="none">
                <a:solidFill>
                  <a:schemeClr val="dk1"/>
                </a:solidFill>
                <a:latin typeface="Arial"/>
                <a:ea typeface="Arial"/>
                <a:cs typeface="Arial"/>
                <a:sym typeface="Arial"/>
              </a:defRPr>
            </a:lvl5pPr>
            <a:lvl6pPr marL="2743200" marR="0" lvl="5" indent="-397891" algn="l" rtl="0">
              <a:spcBef>
                <a:spcPts val="800"/>
              </a:spcBef>
              <a:spcAft>
                <a:spcPct val="0"/>
              </a:spcAft>
              <a:buClr>
                <a:schemeClr val="dk1"/>
              </a:buClr>
              <a:buSzPts val="2666"/>
              <a:buFont typeface="Arial"/>
              <a:buChar char="•"/>
              <a:defRPr sz="2666" b="0" i="0" u="none" strike="noStrike" cap="none">
                <a:solidFill>
                  <a:schemeClr val="dk1"/>
                </a:solidFill>
                <a:latin typeface="Arial"/>
                <a:ea typeface="Arial"/>
                <a:cs typeface="Arial"/>
                <a:sym typeface="Arial"/>
              </a:defRPr>
            </a:lvl6pPr>
            <a:lvl7pPr marL="3200400" marR="0" lvl="6" indent="-397891" algn="l" rtl="0">
              <a:spcBef>
                <a:spcPts val="533"/>
              </a:spcBef>
              <a:spcAft>
                <a:spcPct val="0"/>
              </a:spcAft>
              <a:buClr>
                <a:schemeClr val="dk1"/>
              </a:buClr>
              <a:buSzPts val="2666"/>
              <a:buFont typeface="Arial"/>
              <a:buChar char="•"/>
              <a:defRPr sz="2666" b="0" i="0" u="none" strike="noStrike" cap="none">
                <a:solidFill>
                  <a:schemeClr val="dk1"/>
                </a:solidFill>
                <a:latin typeface="Arial"/>
                <a:ea typeface="Arial"/>
                <a:cs typeface="Arial"/>
                <a:sym typeface="Arial"/>
              </a:defRPr>
            </a:lvl7pPr>
            <a:lvl8pPr marL="3657600" marR="0" lvl="7" indent="-397890" algn="l" rtl="0">
              <a:spcBef>
                <a:spcPts val="533"/>
              </a:spcBef>
              <a:spcAft>
                <a:spcPct val="0"/>
              </a:spcAft>
              <a:buClr>
                <a:schemeClr val="dk1"/>
              </a:buClr>
              <a:buSzPts val="2666"/>
              <a:buFont typeface="Arial"/>
              <a:buChar char="•"/>
              <a:defRPr sz="2666" b="0" i="0" u="none" strike="noStrike" cap="none">
                <a:solidFill>
                  <a:schemeClr val="dk1"/>
                </a:solidFill>
                <a:latin typeface="Arial"/>
                <a:ea typeface="Arial"/>
                <a:cs typeface="Arial"/>
                <a:sym typeface="Arial"/>
              </a:defRPr>
            </a:lvl8pPr>
            <a:lvl9pPr marL="4114800" marR="0" lvl="8" indent="-397890" algn="l" rtl="0">
              <a:spcBef>
                <a:spcPts val="533"/>
              </a:spcBef>
              <a:spcAft>
                <a:spcPct val="0"/>
              </a:spcAft>
              <a:buClr>
                <a:schemeClr val="dk1"/>
              </a:buClr>
              <a:buSzPts val="2666"/>
              <a:buFont typeface="Arial"/>
              <a:buChar char="•"/>
              <a:defRPr sz="2666" b="0" i="0" u="none" strike="noStrike" cap="none">
                <a:solidFill>
                  <a:schemeClr val="dk1"/>
                </a:solidFill>
                <a:latin typeface="Arial"/>
                <a:ea typeface="Arial"/>
                <a:cs typeface="Arial"/>
                <a:sym typeface="Arial"/>
              </a:defRPr>
            </a:lvl9pPr>
          </a:lstStyle>
          <a:p>
            <a:endParaRPr/>
          </a:p>
        </p:txBody>
      </p:sp>
      <p:sp>
        <p:nvSpPr>
          <p:cNvPr id="255" name="Google Shape;255;p33"/>
          <p:cNvSpPr txBox="1">
            <a:spLocks noGrp="1"/>
          </p:cNvSpPr>
          <p:nvPr>
            <p:ph type="body" idx="5"/>
            <p:custDataLst>
              <p:tags r:id="rId7"/>
            </p:custDataLst>
          </p:nvPr>
        </p:nvSpPr>
        <p:spPr>
          <a:xfrm>
            <a:off x="4313121" y="2977474"/>
            <a:ext cx="3564328" cy="3122113"/>
          </a:xfrm>
          <a:prstGeom prst="rect">
            <a:avLst/>
          </a:prstGeom>
          <a:noFill/>
          <a:ln>
            <a:noFill/>
          </a:ln>
        </p:spPr>
        <p:txBody>
          <a:bodyPr spcFirstLastPara="1" wrap="square" lIns="91425" tIns="45700" rIns="91425" bIns="45700" anchor="t" anchorCtr="0"/>
          <a:lstStyle>
            <a:lvl1pPr marL="457200" marR="0" lvl="0" indent="-342900" algn="l" rtl="0">
              <a:spcBef>
                <a:spcPct val="0"/>
              </a:spcBef>
              <a:spcAft>
                <a:spcPct val="0"/>
              </a:spcAft>
              <a:buClr>
                <a:srgbClr val="00B0F0"/>
              </a:buClr>
              <a:buSzPts val="1800"/>
              <a:buFont typeface="Arial"/>
              <a:buChar char="•"/>
              <a:defRPr sz="1800" b="0" i="0" u="none" strike="noStrike" cap="none">
                <a:solidFill>
                  <a:srgbClr val="00205B"/>
                </a:solidFill>
                <a:latin typeface="Arial"/>
                <a:ea typeface="Arial"/>
                <a:cs typeface="Arial"/>
                <a:sym typeface="Arial"/>
              </a:defRPr>
            </a:lvl1pPr>
            <a:lvl2pPr marL="914400" marR="0" lvl="1" indent="-331469" algn="l" rtl="0">
              <a:spcBef>
                <a:spcPts val="800"/>
              </a:spcBef>
              <a:spcAft>
                <a:spcPct val="0"/>
              </a:spcAft>
              <a:buClr>
                <a:srgbClr val="00B0F0"/>
              </a:buClr>
              <a:buSzPts val="1620"/>
              <a:buFont typeface="NTR"/>
              <a:buChar char="–"/>
              <a:defRPr sz="1800" b="0" i="0" u="none" strike="noStrike" cap="none">
                <a:solidFill>
                  <a:schemeClr val="dk1"/>
                </a:solidFill>
                <a:latin typeface="Arial"/>
                <a:ea typeface="Arial"/>
                <a:cs typeface="Arial"/>
                <a:sym typeface="Arial"/>
              </a:defRPr>
            </a:lvl2pPr>
            <a:lvl3pPr marL="1371600" marR="0" lvl="2" indent="-331469" algn="l" rtl="0">
              <a:spcBef>
                <a:spcPts val="800"/>
              </a:spcBef>
              <a:spcAft>
                <a:spcPct val="0"/>
              </a:spcAft>
              <a:buClr>
                <a:srgbClr val="00B0F0"/>
              </a:buClr>
              <a:buSzPts val="1620"/>
              <a:buFont typeface="NTR"/>
              <a:buChar char="&gt;"/>
              <a:defRPr sz="1800" b="0" i="0" u="none" strike="noStrike" cap="none">
                <a:solidFill>
                  <a:schemeClr val="dk1"/>
                </a:solidFill>
                <a:latin typeface="Arial"/>
                <a:ea typeface="Arial"/>
                <a:cs typeface="Arial"/>
                <a:sym typeface="Arial"/>
              </a:defRPr>
            </a:lvl3pPr>
            <a:lvl4pPr marL="1828800" marR="0" lvl="3" indent="-331469" algn="l" rtl="0">
              <a:spcBef>
                <a:spcPts val="800"/>
              </a:spcBef>
              <a:spcAft>
                <a:spcPct val="0"/>
              </a:spcAft>
              <a:buClr>
                <a:srgbClr val="00B0F0"/>
              </a:buClr>
              <a:buSzPts val="1620"/>
              <a:buFont typeface="Courier New"/>
              <a:buChar char="o"/>
              <a:defRPr sz="1800" b="0" i="0" u="none" strike="noStrike" cap="none">
                <a:solidFill>
                  <a:schemeClr val="dk1"/>
                </a:solidFill>
                <a:latin typeface="Arial"/>
                <a:ea typeface="Arial"/>
                <a:cs typeface="Arial"/>
                <a:sym typeface="Arial"/>
              </a:defRPr>
            </a:lvl4pPr>
            <a:lvl5pPr marL="2286000" marR="0" lvl="4" indent="-308610" algn="l" rtl="0">
              <a:spcBef>
                <a:spcPts val="800"/>
              </a:spcBef>
              <a:spcAft>
                <a:spcPct val="0"/>
              </a:spcAft>
              <a:buClr>
                <a:srgbClr val="00B0F0"/>
              </a:buClr>
              <a:buSzPts val="1260"/>
              <a:buFont typeface="Noto Sans Symbols"/>
              <a:buChar char="▪"/>
              <a:defRPr sz="1800" b="0" i="0" u="none" strike="noStrike" cap="none">
                <a:solidFill>
                  <a:schemeClr val="dk1"/>
                </a:solidFill>
                <a:latin typeface="Arial"/>
                <a:ea typeface="Arial"/>
                <a:cs typeface="Arial"/>
                <a:sym typeface="Arial"/>
              </a:defRPr>
            </a:lvl5pPr>
            <a:lvl6pPr marL="2743200" marR="0" lvl="5" indent="-397891" algn="l" rtl="0">
              <a:spcBef>
                <a:spcPts val="800"/>
              </a:spcBef>
              <a:spcAft>
                <a:spcPct val="0"/>
              </a:spcAft>
              <a:buClr>
                <a:schemeClr val="dk1"/>
              </a:buClr>
              <a:buSzPts val="2666"/>
              <a:buFont typeface="Arial"/>
              <a:buChar char="•"/>
              <a:defRPr sz="2666" b="0" i="0" u="none" strike="noStrike" cap="none">
                <a:solidFill>
                  <a:schemeClr val="dk1"/>
                </a:solidFill>
                <a:latin typeface="Arial"/>
                <a:ea typeface="Arial"/>
                <a:cs typeface="Arial"/>
                <a:sym typeface="Arial"/>
              </a:defRPr>
            </a:lvl6pPr>
            <a:lvl7pPr marL="3200400" marR="0" lvl="6" indent="-397891" algn="l" rtl="0">
              <a:spcBef>
                <a:spcPts val="533"/>
              </a:spcBef>
              <a:spcAft>
                <a:spcPct val="0"/>
              </a:spcAft>
              <a:buClr>
                <a:schemeClr val="dk1"/>
              </a:buClr>
              <a:buSzPts val="2666"/>
              <a:buFont typeface="Arial"/>
              <a:buChar char="•"/>
              <a:defRPr sz="2666" b="0" i="0" u="none" strike="noStrike" cap="none">
                <a:solidFill>
                  <a:schemeClr val="dk1"/>
                </a:solidFill>
                <a:latin typeface="Arial"/>
                <a:ea typeface="Arial"/>
                <a:cs typeface="Arial"/>
                <a:sym typeface="Arial"/>
              </a:defRPr>
            </a:lvl7pPr>
            <a:lvl8pPr marL="3657600" marR="0" lvl="7" indent="-397890" algn="l" rtl="0">
              <a:spcBef>
                <a:spcPts val="533"/>
              </a:spcBef>
              <a:spcAft>
                <a:spcPct val="0"/>
              </a:spcAft>
              <a:buClr>
                <a:schemeClr val="dk1"/>
              </a:buClr>
              <a:buSzPts val="2666"/>
              <a:buFont typeface="Arial"/>
              <a:buChar char="•"/>
              <a:defRPr sz="2666" b="0" i="0" u="none" strike="noStrike" cap="none">
                <a:solidFill>
                  <a:schemeClr val="dk1"/>
                </a:solidFill>
                <a:latin typeface="Arial"/>
                <a:ea typeface="Arial"/>
                <a:cs typeface="Arial"/>
                <a:sym typeface="Arial"/>
              </a:defRPr>
            </a:lvl8pPr>
            <a:lvl9pPr marL="4114800" marR="0" lvl="8" indent="-397890" algn="l" rtl="0">
              <a:spcBef>
                <a:spcPts val="533"/>
              </a:spcBef>
              <a:spcAft>
                <a:spcPct val="0"/>
              </a:spcAft>
              <a:buClr>
                <a:schemeClr val="dk1"/>
              </a:buClr>
              <a:buSzPts val="2666"/>
              <a:buFont typeface="Arial"/>
              <a:buChar char="•"/>
              <a:defRPr sz="2666" b="0" i="0" u="none" strike="noStrike" cap="none">
                <a:solidFill>
                  <a:schemeClr val="dk1"/>
                </a:solidFill>
                <a:latin typeface="Arial"/>
                <a:ea typeface="Arial"/>
                <a:cs typeface="Arial"/>
                <a:sym typeface="Arial"/>
              </a:defRPr>
            </a:lvl9pPr>
          </a:lstStyle>
          <a:p>
            <a:endParaRPr/>
          </a:p>
        </p:txBody>
      </p:sp>
      <p:sp>
        <p:nvSpPr>
          <p:cNvPr id="256" name="Google Shape;256;p33"/>
          <p:cNvSpPr txBox="1">
            <a:spLocks noGrp="1"/>
          </p:cNvSpPr>
          <p:nvPr>
            <p:ph type="body" idx="6"/>
            <p:custDataLst>
              <p:tags r:id="rId8"/>
            </p:custDataLst>
          </p:nvPr>
        </p:nvSpPr>
        <p:spPr>
          <a:xfrm>
            <a:off x="8322830" y="2977474"/>
            <a:ext cx="3564328" cy="3122113"/>
          </a:xfrm>
          <a:prstGeom prst="rect">
            <a:avLst/>
          </a:prstGeom>
          <a:noFill/>
          <a:ln>
            <a:noFill/>
          </a:ln>
        </p:spPr>
        <p:txBody>
          <a:bodyPr spcFirstLastPara="1" wrap="square" lIns="91425" tIns="45700" rIns="91425" bIns="45700" anchor="t" anchorCtr="0"/>
          <a:lstStyle>
            <a:lvl1pPr marL="457200" marR="0" lvl="0" indent="-342900" algn="l" rtl="0">
              <a:spcBef>
                <a:spcPct val="0"/>
              </a:spcBef>
              <a:spcAft>
                <a:spcPct val="0"/>
              </a:spcAft>
              <a:buClr>
                <a:srgbClr val="00B0F0"/>
              </a:buClr>
              <a:buSzPts val="1800"/>
              <a:buFont typeface="Arial"/>
              <a:buChar char="•"/>
              <a:defRPr sz="1800" b="0" i="0" u="none" strike="noStrike" cap="none">
                <a:solidFill>
                  <a:srgbClr val="00205B"/>
                </a:solidFill>
                <a:latin typeface="Arial"/>
                <a:ea typeface="Arial"/>
                <a:cs typeface="Arial"/>
                <a:sym typeface="Arial"/>
              </a:defRPr>
            </a:lvl1pPr>
            <a:lvl2pPr marL="914400" marR="0" lvl="1" indent="-331469" algn="l" rtl="0">
              <a:spcBef>
                <a:spcPts val="800"/>
              </a:spcBef>
              <a:spcAft>
                <a:spcPct val="0"/>
              </a:spcAft>
              <a:buClr>
                <a:srgbClr val="00B0F0"/>
              </a:buClr>
              <a:buSzPts val="1620"/>
              <a:buFont typeface="NTR"/>
              <a:buChar char="–"/>
              <a:defRPr sz="1800" b="0" i="0" u="none" strike="noStrike" cap="none">
                <a:solidFill>
                  <a:schemeClr val="dk1"/>
                </a:solidFill>
                <a:latin typeface="Arial"/>
                <a:ea typeface="Arial"/>
                <a:cs typeface="Arial"/>
                <a:sym typeface="Arial"/>
              </a:defRPr>
            </a:lvl2pPr>
            <a:lvl3pPr marL="1371600" marR="0" lvl="2" indent="-331469" algn="l" rtl="0">
              <a:spcBef>
                <a:spcPts val="800"/>
              </a:spcBef>
              <a:spcAft>
                <a:spcPct val="0"/>
              </a:spcAft>
              <a:buClr>
                <a:srgbClr val="00B0F0"/>
              </a:buClr>
              <a:buSzPts val="1620"/>
              <a:buFont typeface="NTR"/>
              <a:buChar char="&gt;"/>
              <a:defRPr sz="1800" b="0" i="0" u="none" strike="noStrike" cap="none">
                <a:solidFill>
                  <a:schemeClr val="dk1"/>
                </a:solidFill>
                <a:latin typeface="Arial"/>
                <a:ea typeface="Arial"/>
                <a:cs typeface="Arial"/>
                <a:sym typeface="Arial"/>
              </a:defRPr>
            </a:lvl3pPr>
            <a:lvl4pPr marL="1828800" marR="0" lvl="3" indent="-331469" algn="l" rtl="0">
              <a:spcBef>
                <a:spcPts val="800"/>
              </a:spcBef>
              <a:spcAft>
                <a:spcPct val="0"/>
              </a:spcAft>
              <a:buClr>
                <a:srgbClr val="00B0F0"/>
              </a:buClr>
              <a:buSzPts val="1620"/>
              <a:buFont typeface="Courier New"/>
              <a:buChar char="o"/>
              <a:defRPr sz="1800" b="0" i="0" u="none" strike="noStrike" cap="none">
                <a:solidFill>
                  <a:schemeClr val="dk1"/>
                </a:solidFill>
                <a:latin typeface="Arial"/>
                <a:ea typeface="Arial"/>
                <a:cs typeface="Arial"/>
                <a:sym typeface="Arial"/>
              </a:defRPr>
            </a:lvl4pPr>
            <a:lvl5pPr marL="2286000" marR="0" lvl="4" indent="-308610" algn="l" rtl="0">
              <a:spcBef>
                <a:spcPts val="800"/>
              </a:spcBef>
              <a:spcAft>
                <a:spcPct val="0"/>
              </a:spcAft>
              <a:buClr>
                <a:srgbClr val="00B0F0"/>
              </a:buClr>
              <a:buSzPts val="1260"/>
              <a:buFont typeface="Noto Sans Symbols"/>
              <a:buChar char="▪"/>
              <a:defRPr sz="1800" b="0" i="0" u="none" strike="noStrike" cap="none">
                <a:solidFill>
                  <a:schemeClr val="dk1"/>
                </a:solidFill>
                <a:latin typeface="Arial"/>
                <a:ea typeface="Arial"/>
                <a:cs typeface="Arial"/>
                <a:sym typeface="Arial"/>
              </a:defRPr>
            </a:lvl5pPr>
            <a:lvl6pPr marL="2743200" marR="0" lvl="5" indent="-397891" algn="l" rtl="0">
              <a:spcBef>
                <a:spcPts val="800"/>
              </a:spcBef>
              <a:spcAft>
                <a:spcPct val="0"/>
              </a:spcAft>
              <a:buClr>
                <a:schemeClr val="dk1"/>
              </a:buClr>
              <a:buSzPts val="2666"/>
              <a:buFont typeface="Arial"/>
              <a:buChar char="•"/>
              <a:defRPr sz="2666" b="0" i="0" u="none" strike="noStrike" cap="none">
                <a:solidFill>
                  <a:schemeClr val="dk1"/>
                </a:solidFill>
                <a:latin typeface="Arial"/>
                <a:ea typeface="Arial"/>
                <a:cs typeface="Arial"/>
                <a:sym typeface="Arial"/>
              </a:defRPr>
            </a:lvl6pPr>
            <a:lvl7pPr marL="3200400" marR="0" lvl="6" indent="-397891" algn="l" rtl="0">
              <a:spcBef>
                <a:spcPts val="533"/>
              </a:spcBef>
              <a:spcAft>
                <a:spcPct val="0"/>
              </a:spcAft>
              <a:buClr>
                <a:schemeClr val="dk1"/>
              </a:buClr>
              <a:buSzPts val="2666"/>
              <a:buFont typeface="Arial"/>
              <a:buChar char="•"/>
              <a:defRPr sz="2666" b="0" i="0" u="none" strike="noStrike" cap="none">
                <a:solidFill>
                  <a:schemeClr val="dk1"/>
                </a:solidFill>
                <a:latin typeface="Arial"/>
                <a:ea typeface="Arial"/>
                <a:cs typeface="Arial"/>
                <a:sym typeface="Arial"/>
              </a:defRPr>
            </a:lvl7pPr>
            <a:lvl8pPr marL="3657600" marR="0" lvl="7" indent="-397890" algn="l" rtl="0">
              <a:spcBef>
                <a:spcPts val="533"/>
              </a:spcBef>
              <a:spcAft>
                <a:spcPct val="0"/>
              </a:spcAft>
              <a:buClr>
                <a:schemeClr val="dk1"/>
              </a:buClr>
              <a:buSzPts val="2666"/>
              <a:buFont typeface="Arial"/>
              <a:buChar char="•"/>
              <a:defRPr sz="2666" b="0" i="0" u="none" strike="noStrike" cap="none">
                <a:solidFill>
                  <a:schemeClr val="dk1"/>
                </a:solidFill>
                <a:latin typeface="Arial"/>
                <a:ea typeface="Arial"/>
                <a:cs typeface="Arial"/>
                <a:sym typeface="Arial"/>
              </a:defRPr>
            </a:lvl8pPr>
            <a:lvl9pPr marL="4114800" marR="0" lvl="8" indent="-397890" algn="l" rtl="0">
              <a:spcBef>
                <a:spcPts val="533"/>
              </a:spcBef>
              <a:spcAft>
                <a:spcPct val="0"/>
              </a:spcAft>
              <a:buClr>
                <a:schemeClr val="dk1"/>
              </a:buClr>
              <a:buSzPts val="2666"/>
              <a:buFont typeface="Arial"/>
              <a:buChar char="•"/>
              <a:defRPr sz="2666" b="0" i="0" u="none" strike="noStrike" cap="none">
                <a:solidFill>
                  <a:schemeClr val="dk1"/>
                </a:solidFill>
                <a:latin typeface="Arial"/>
                <a:ea typeface="Arial"/>
                <a:cs typeface="Arial"/>
                <a:sym typeface="Arial"/>
              </a:defRPr>
            </a:lvl9pPr>
          </a:lstStyle>
          <a:p>
            <a:endParaRPr/>
          </a:p>
        </p:txBody>
      </p:sp>
      <p:pic>
        <p:nvPicPr>
          <p:cNvPr id="6" name="Picture 5" descr="A blue text on a black background&#10;&#10;Description automatically generated">
            <a:extLst>
              <a:ext uri="{FF2B5EF4-FFF2-40B4-BE49-F238E27FC236}">
                <a16:creationId xmlns:a16="http://schemas.microsoft.com/office/drawing/2014/main" id="{A2E5D584-B794-CCBF-43E8-8320DB79E9D5}"/>
              </a:ext>
            </a:extLst>
          </p:cNvPr>
          <p:cNvPicPr>
            <a:picLocks noChangeAspect="1"/>
          </p:cNvPicPr>
          <p:nvPr userDrawn="1">
            <p:custDataLst>
              <p:tags r:id="rId9"/>
            </p:custDataLst>
          </p:nvPr>
        </p:nvPicPr>
        <p:blipFill>
          <a:blip r:embed="rId11" cstate="screen">
            <a:extLst>
              <a:ext uri="{28A0092B-C50C-407E-A947-70E740481C1C}">
                <a14:useLocalDpi xmlns:a14="http://schemas.microsoft.com/office/drawing/2010/main"/>
              </a:ext>
            </a:extLst>
          </a:blip>
          <a:stretch>
            <a:fillRect/>
          </a:stretch>
        </p:blipFill>
        <p:spPr>
          <a:xfrm>
            <a:off x="10025620" y="6225309"/>
            <a:ext cx="2037072" cy="530836"/>
          </a:xfrm>
          <a:prstGeom prst="rect">
            <a:avLst/>
          </a:prstGeom>
        </p:spPr>
      </p:pic>
    </p:spTree>
    <p:extLst>
      <p:ext uri="{BB962C8B-B14F-4D97-AF65-F5344CB8AC3E}">
        <p14:creationId xmlns:p14="http://schemas.microsoft.com/office/powerpoint/2010/main" val="2888648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Z_02_Presenters">
    <p:spTree>
      <p:nvGrpSpPr>
        <p:cNvPr id="1" name=""/>
        <p:cNvGrpSpPr/>
        <p:nvPr/>
      </p:nvGrpSpPr>
      <p:grpSpPr>
        <a:xfrm>
          <a:off x="0" y="0"/>
          <a:ext cx="0" cy="0"/>
          <a:chOff x="0" y="0"/>
          <a:chExt cx="0" cy="0"/>
        </a:xfrm>
      </p:grpSpPr>
      <p:pic>
        <p:nvPicPr>
          <p:cNvPr id="10" name="Picture 9" descr="A blue sky with clouds&#10;&#10;Description automatically generated">
            <a:extLst>
              <a:ext uri="{FF2B5EF4-FFF2-40B4-BE49-F238E27FC236}">
                <a16:creationId xmlns:a16="http://schemas.microsoft.com/office/drawing/2014/main" id="{DA3BA5F1-ECD4-9217-F2C1-31B09749C0A9}"/>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230124" y="228600"/>
            <a:ext cx="11731752" cy="6400800"/>
          </a:xfrm>
          <a:prstGeom prst="rect">
            <a:avLst/>
          </a:prstGeom>
        </p:spPr>
      </p:pic>
      <p:sp>
        <p:nvSpPr>
          <p:cNvPr id="9" name="Text Placeholder 7">
            <a:extLst>
              <a:ext uri="{FF2B5EF4-FFF2-40B4-BE49-F238E27FC236}">
                <a16:creationId xmlns:a16="http://schemas.microsoft.com/office/drawing/2014/main" id="{7ACDEB8D-27B9-FCB9-B49F-CC72F5620D6A}"/>
              </a:ext>
            </a:extLst>
          </p:cNvPr>
          <p:cNvSpPr>
            <a:spLocks noGrp="1"/>
          </p:cNvSpPr>
          <p:nvPr>
            <p:ph type="body" sz="quarter" idx="16" hasCustomPrompt="1"/>
          </p:nvPr>
        </p:nvSpPr>
        <p:spPr>
          <a:xfrm>
            <a:off x="10376948" y="335036"/>
            <a:ext cx="1449691" cy="443491"/>
          </a:xfrm>
          <a:blipFill dpi="0" rotWithShape="1">
            <a:blip r:embed="rId4" cstate="screen">
              <a:extLst>
                <a:ext uri="{28A0092B-C50C-407E-A947-70E740481C1C}">
                  <a14:useLocalDpi xmlns:a14="http://schemas.microsoft.com/office/drawing/2010/main"/>
                </a:ext>
              </a:extLst>
            </a:blip>
            <a:srcRect/>
            <a:stretch>
              <a:fillRect/>
            </a:stretch>
          </a:blipFill>
        </p:spPr>
        <p:txBody>
          <a:bodyPr lIns="0" tIns="0" rIns="0" bIns="0">
            <a:normAutofit/>
          </a:bodyPr>
          <a:lstStyle>
            <a:lvl1pPr marL="0" indent="0">
              <a:buFontTx/>
              <a:buNone/>
              <a:defRPr sz="100"/>
            </a:lvl1pPr>
            <a:lvl2pPr>
              <a:defRPr sz="100"/>
            </a:lvl2pPr>
            <a:lvl3pPr>
              <a:defRPr sz="100"/>
            </a:lvl3pPr>
            <a:lvl4pPr>
              <a:defRPr sz="100"/>
            </a:lvl4pPr>
            <a:lvl5pPr>
              <a:defRPr sz="100"/>
            </a:lvl5pPr>
          </a:lstStyle>
          <a:p>
            <a:pPr lvl="0"/>
            <a:r>
              <a:rPr lang="en-US"/>
              <a:t>=</a:t>
            </a:r>
          </a:p>
        </p:txBody>
      </p:sp>
      <p:sp>
        <p:nvSpPr>
          <p:cNvPr id="12" name="Slide Number Placeholder 5">
            <a:extLst>
              <a:ext uri="{FF2B5EF4-FFF2-40B4-BE49-F238E27FC236}">
                <a16:creationId xmlns:a16="http://schemas.microsoft.com/office/drawing/2014/main" id="{F72C3C5B-6FE6-D8D4-562D-06296B4330C6}"/>
              </a:ext>
            </a:extLst>
          </p:cNvPr>
          <p:cNvSpPr>
            <a:spLocks noGrp="1"/>
          </p:cNvSpPr>
          <p:nvPr>
            <p:ph type="sldNum" sz="quarter" idx="4"/>
            <p:custDataLst>
              <p:tags r:id="rId1"/>
            </p:custDataLst>
          </p:nvPr>
        </p:nvSpPr>
        <p:spPr>
          <a:xfrm>
            <a:off x="8990076" y="6399830"/>
            <a:ext cx="2743200" cy="228600"/>
          </a:xfrm>
          <a:prstGeom prst="rect">
            <a:avLst/>
          </a:prstGeom>
        </p:spPr>
        <p:txBody>
          <a:bodyPr vert="horz" lIns="0" tIns="0" rIns="0" bIns="0" rtlCol="0" anchor="ctr"/>
          <a:lstStyle>
            <a:defPPr>
              <a:defRPr lang="en-US"/>
            </a:defPPr>
            <a:lvl1pPr marL="0" algn="r" defTabSz="914400" rtl="0" eaLnBrk="1" latinLnBrk="0" hangingPunct="1">
              <a:defRPr sz="1000" kern="1200">
                <a:solidFill>
                  <a:schemeClr val="bg1"/>
                </a:solidFill>
                <a:latin typeface="Brandon Grotesque Regular" panose="020B0503020203060202" pitchFamily="34" charset="77"/>
                <a:ea typeface="+mn-ea"/>
                <a:cs typeface="+mn-cs"/>
              </a:defRPr>
            </a:lvl1pPr>
          </a:lstStyle>
          <a:p>
            <a:fld id="{F2C1F2A3-7B76-45CC-A85D-664D2AD4BAF5}" type="slidenum">
              <a:rPr lang="en-US" smtClean="0"/>
              <a:pPr/>
              <a:t>‹#›</a:t>
            </a:fld>
            <a:endParaRPr lang="en-US"/>
          </a:p>
        </p:txBody>
      </p:sp>
      <p:sp>
        <p:nvSpPr>
          <p:cNvPr id="14" name="Picture Placeholder 13">
            <a:extLst>
              <a:ext uri="{FF2B5EF4-FFF2-40B4-BE49-F238E27FC236}">
                <a16:creationId xmlns:a16="http://schemas.microsoft.com/office/drawing/2014/main" id="{36FD01CE-483B-4639-DD64-3BC741DF2AA9}"/>
              </a:ext>
            </a:extLst>
          </p:cNvPr>
          <p:cNvSpPr>
            <a:spLocks noGrp="1"/>
          </p:cNvSpPr>
          <p:nvPr>
            <p:ph type="pic" sz="quarter" idx="17" hasCustomPrompt="1"/>
          </p:nvPr>
        </p:nvSpPr>
        <p:spPr>
          <a:xfrm>
            <a:off x="3109503" y="3005359"/>
            <a:ext cx="1645920" cy="1641876"/>
          </a:xfrm>
          <a:prstGeom prst="ellipse">
            <a:avLst/>
          </a:prstGeom>
          <a:ln>
            <a:solidFill>
              <a:srgbClr val="05A9C5"/>
            </a:solidFill>
          </a:ln>
        </p:spPr>
        <p:txBody>
          <a:bodyPr anchor="ctr"/>
          <a:lstStyle>
            <a:lvl1pPr marL="0" indent="0" algn="ctr">
              <a:buNone/>
              <a:defRPr/>
            </a:lvl1pPr>
          </a:lstStyle>
          <a:p>
            <a:r>
              <a:rPr lang="en-US"/>
              <a:t>Add Photo</a:t>
            </a:r>
          </a:p>
        </p:txBody>
      </p:sp>
      <p:grpSp>
        <p:nvGrpSpPr>
          <p:cNvPr id="26" name="Group 25">
            <a:extLst>
              <a:ext uri="{FF2B5EF4-FFF2-40B4-BE49-F238E27FC236}">
                <a16:creationId xmlns:a16="http://schemas.microsoft.com/office/drawing/2014/main" id="{9469FB91-95F8-B7FE-1F13-BB189035B74E}"/>
              </a:ext>
            </a:extLst>
          </p:cNvPr>
          <p:cNvGrpSpPr/>
          <p:nvPr userDrawn="1"/>
        </p:nvGrpSpPr>
        <p:grpSpPr>
          <a:xfrm>
            <a:off x="4474699" y="2072759"/>
            <a:ext cx="3242603" cy="276012"/>
            <a:chOff x="4455127" y="2094443"/>
            <a:chExt cx="3242603" cy="276012"/>
          </a:xfrm>
        </p:grpSpPr>
        <p:pic>
          <p:nvPicPr>
            <p:cNvPr id="27" name="Picture 26">
              <a:extLst>
                <a:ext uri="{FF2B5EF4-FFF2-40B4-BE49-F238E27FC236}">
                  <a16:creationId xmlns:a16="http://schemas.microsoft.com/office/drawing/2014/main" id="{DF3B2966-7FB0-1376-EBEC-8D55B18FB281}"/>
                </a:ext>
              </a:extLst>
            </p:cNvPr>
            <p:cNvPicPr>
              <a:picLocks noChangeAspect="1"/>
            </p:cNvPicPr>
            <p:nvPr/>
          </p:nvPicPr>
          <p:blipFill>
            <a:blip r:embed="rId5"/>
            <a:stretch>
              <a:fillRect/>
            </a:stretch>
          </p:blipFill>
          <p:spPr>
            <a:xfrm>
              <a:off x="5938422" y="2094443"/>
              <a:ext cx="276012" cy="276012"/>
            </a:xfrm>
            <a:prstGeom prst="rect">
              <a:avLst/>
            </a:prstGeom>
          </p:spPr>
        </p:pic>
        <p:cxnSp>
          <p:nvCxnSpPr>
            <p:cNvPr id="28" name="Straight Connector 27">
              <a:extLst>
                <a:ext uri="{FF2B5EF4-FFF2-40B4-BE49-F238E27FC236}">
                  <a16:creationId xmlns:a16="http://schemas.microsoft.com/office/drawing/2014/main" id="{042ABB00-48FE-85B8-DFAA-B1624F4A4099}"/>
                </a:ext>
              </a:extLst>
            </p:cNvPr>
            <p:cNvCxnSpPr>
              <a:cxnSpLocks/>
            </p:cNvCxnSpPr>
            <p:nvPr/>
          </p:nvCxnSpPr>
          <p:spPr>
            <a:xfrm flipH="1">
              <a:off x="44551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DC5F22EB-8F6A-6D3E-677D-3E7AAAD80F99}"/>
                </a:ext>
              </a:extLst>
            </p:cNvPr>
            <p:cNvCxnSpPr>
              <a:cxnSpLocks/>
            </p:cNvCxnSpPr>
            <p:nvPr/>
          </p:nvCxnSpPr>
          <p:spPr>
            <a:xfrm flipH="1">
              <a:off x="62925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0" name="Picture Placeholder 13">
            <a:extLst>
              <a:ext uri="{FF2B5EF4-FFF2-40B4-BE49-F238E27FC236}">
                <a16:creationId xmlns:a16="http://schemas.microsoft.com/office/drawing/2014/main" id="{A3C5A97E-6C40-D910-49D8-E66579F76A45}"/>
              </a:ext>
            </a:extLst>
          </p:cNvPr>
          <p:cNvSpPr>
            <a:spLocks noGrp="1"/>
          </p:cNvSpPr>
          <p:nvPr>
            <p:ph type="pic" sz="quarter" idx="21" hasCustomPrompt="1"/>
          </p:nvPr>
        </p:nvSpPr>
        <p:spPr>
          <a:xfrm>
            <a:off x="7388205" y="3005359"/>
            <a:ext cx="1645920" cy="1641876"/>
          </a:xfrm>
          <a:prstGeom prst="ellipse">
            <a:avLst/>
          </a:prstGeom>
          <a:ln>
            <a:solidFill>
              <a:srgbClr val="05A9C5"/>
            </a:solidFill>
          </a:ln>
        </p:spPr>
        <p:txBody>
          <a:bodyPr anchor="ctr"/>
          <a:lstStyle>
            <a:lvl1pPr marL="0" indent="0" algn="ctr">
              <a:buNone/>
              <a:defRPr/>
            </a:lvl1pPr>
          </a:lstStyle>
          <a:p>
            <a:r>
              <a:rPr lang="en-US"/>
              <a:t>Add Photo</a:t>
            </a:r>
          </a:p>
        </p:txBody>
      </p:sp>
      <p:sp>
        <p:nvSpPr>
          <p:cNvPr id="41" name="Text Placeholder 34">
            <a:extLst>
              <a:ext uri="{FF2B5EF4-FFF2-40B4-BE49-F238E27FC236}">
                <a16:creationId xmlns:a16="http://schemas.microsoft.com/office/drawing/2014/main" id="{54473D80-6748-FA2B-8269-D1D8D5CCF1E5}"/>
              </a:ext>
            </a:extLst>
          </p:cNvPr>
          <p:cNvSpPr>
            <a:spLocks noGrp="1"/>
          </p:cNvSpPr>
          <p:nvPr>
            <p:ph type="body" sz="quarter" idx="22" hasCustomPrompt="1"/>
          </p:nvPr>
        </p:nvSpPr>
        <p:spPr>
          <a:xfrm>
            <a:off x="6612553" y="4803493"/>
            <a:ext cx="3197225" cy="310226"/>
          </a:xfrm>
        </p:spPr>
        <p:txBody>
          <a:bodyPr>
            <a:noAutofit/>
          </a:bodyPr>
          <a:lstStyle>
            <a:lvl1pPr marL="0" indent="0" algn="ctr">
              <a:buNone/>
              <a:defRPr sz="2000" b="1" i="0">
                <a:solidFill>
                  <a:srgbClr val="05A9C5"/>
                </a:solidFill>
                <a:latin typeface="Brandon Grotesque Bold" panose="020B0503020203060202" pitchFamily="34" charset="77"/>
              </a:defRPr>
            </a:lvl1pPr>
          </a:lstStyle>
          <a:p>
            <a:pPr lvl="0"/>
            <a:r>
              <a:rPr lang="en-US"/>
              <a:t>NAME</a:t>
            </a:r>
          </a:p>
        </p:txBody>
      </p:sp>
      <p:sp>
        <p:nvSpPr>
          <p:cNvPr id="42" name="Text Placeholder 34">
            <a:extLst>
              <a:ext uri="{FF2B5EF4-FFF2-40B4-BE49-F238E27FC236}">
                <a16:creationId xmlns:a16="http://schemas.microsoft.com/office/drawing/2014/main" id="{264416DD-1891-D9F9-60CB-01E5140B6C94}"/>
              </a:ext>
            </a:extLst>
          </p:cNvPr>
          <p:cNvSpPr>
            <a:spLocks noGrp="1"/>
          </p:cNvSpPr>
          <p:nvPr>
            <p:ph type="body" sz="quarter" idx="23" hasCustomPrompt="1"/>
          </p:nvPr>
        </p:nvSpPr>
        <p:spPr>
          <a:xfrm>
            <a:off x="6612553" y="5138836"/>
            <a:ext cx="3197225" cy="397591"/>
          </a:xfrm>
        </p:spPr>
        <p:txBody>
          <a:bodyPr>
            <a:normAutofit/>
          </a:bodyPr>
          <a:lstStyle>
            <a:lvl1pPr marL="0" indent="0" algn="ctr">
              <a:buNone/>
              <a:defRPr sz="1600" b="0" i="0">
                <a:solidFill>
                  <a:schemeClr val="bg1"/>
                </a:solidFill>
                <a:latin typeface="Brandon Grotesque Regular" panose="020B0503020203060202" pitchFamily="34" charset="77"/>
              </a:defRPr>
            </a:lvl1pPr>
          </a:lstStyle>
          <a:p>
            <a:pPr lvl="0"/>
            <a:r>
              <a:rPr lang="en-US"/>
              <a:t>POSITION/ROLE</a:t>
            </a:r>
          </a:p>
        </p:txBody>
      </p:sp>
      <p:sp>
        <p:nvSpPr>
          <p:cNvPr id="44" name="Text Placeholder 43">
            <a:extLst>
              <a:ext uri="{FF2B5EF4-FFF2-40B4-BE49-F238E27FC236}">
                <a16:creationId xmlns:a16="http://schemas.microsoft.com/office/drawing/2014/main" id="{71B78E5C-B571-F5CE-16AE-0AA7C6EC7020}"/>
              </a:ext>
            </a:extLst>
          </p:cNvPr>
          <p:cNvSpPr>
            <a:spLocks noGrp="1"/>
          </p:cNvSpPr>
          <p:nvPr>
            <p:ph type="body" sz="quarter" idx="24" hasCustomPrompt="1"/>
          </p:nvPr>
        </p:nvSpPr>
        <p:spPr>
          <a:xfrm>
            <a:off x="0" y="865349"/>
            <a:ext cx="12191999" cy="515406"/>
          </a:xfrm>
        </p:spPr>
        <p:txBody>
          <a:bodyPr>
            <a:normAutofit/>
          </a:bodyPr>
          <a:lstStyle>
            <a:lvl1pPr marL="0" indent="0" algn="ctr">
              <a:buNone/>
              <a:defRPr sz="3000" b="0" i="0">
                <a:latin typeface="Brandon Grotesque Medium" panose="020B0503020203060202" pitchFamily="34" charset="77"/>
              </a:defRPr>
            </a:lvl1pPr>
          </a:lstStyle>
          <a:p>
            <a:pPr lvl="0"/>
            <a:r>
              <a:rPr lang="en-US"/>
              <a:t>PRESENTATION TITLE</a:t>
            </a:r>
          </a:p>
        </p:txBody>
      </p:sp>
      <p:sp>
        <p:nvSpPr>
          <p:cNvPr id="46" name="Text Placeholder 43">
            <a:extLst>
              <a:ext uri="{FF2B5EF4-FFF2-40B4-BE49-F238E27FC236}">
                <a16:creationId xmlns:a16="http://schemas.microsoft.com/office/drawing/2014/main" id="{B8E6C704-58BE-A8EF-D896-17AE9A736F81}"/>
              </a:ext>
            </a:extLst>
          </p:cNvPr>
          <p:cNvSpPr>
            <a:spLocks noGrp="1"/>
          </p:cNvSpPr>
          <p:nvPr>
            <p:ph type="body" sz="quarter" idx="25" hasCustomPrompt="1"/>
          </p:nvPr>
        </p:nvSpPr>
        <p:spPr>
          <a:xfrm>
            <a:off x="0" y="1381724"/>
            <a:ext cx="12191999" cy="543695"/>
          </a:xfrm>
        </p:spPr>
        <p:txBody>
          <a:bodyPr>
            <a:noAutofit/>
          </a:bodyPr>
          <a:lstStyle>
            <a:lvl1pPr marL="0" indent="0" algn="ctr">
              <a:buNone/>
              <a:defRPr sz="3800" b="0" i="0">
                <a:latin typeface="Brandon Grotesque Light" panose="020B0303020203060202" pitchFamily="34" charset="77"/>
              </a:defRPr>
            </a:lvl1pPr>
          </a:lstStyle>
          <a:p>
            <a:pPr lvl="0"/>
            <a:r>
              <a:rPr lang="en-US"/>
              <a:t>PRESENTATION TITLE</a:t>
            </a:r>
          </a:p>
        </p:txBody>
      </p:sp>
      <p:sp>
        <p:nvSpPr>
          <p:cNvPr id="47" name="Text Placeholder 34">
            <a:extLst>
              <a:ext uri="{FF2B5EF4-FFF2-40B4-BE49-F238E27FC236}">
                <a16:creationId xmlns:a16="http://schemas.microsoft.com/office/drawing/2014/main" id="{FF86AD11-9B0D-07D8-3784-487490205C00}"/>
              </a:ext>
            </a:extLst>
          </p:cNvPr>
          <p:cNvSpPr>
            <a:spLocks noGrp="1"/>
          </p:cNvSpPr>
          <p:nvPr>
            <p:ph type="body" sz="quarter" idx="26" hasCustomPrompt="1"/>
          </p:nvPr>
        </p:nvSpPr>
        <p:spPr>
          <a:xfrm>
            <a:off x="2333851" y="4803493"/>
            <a:ext cx="3197225" cy="310226"/>
          </a:xfrm>
        </p:spPr>
        <p:txBody>
          <a:bodyPr>
            <a:noAutofit/>
          </a:bodyPr>
          <a:lstStyle>
            <a:lvl1pPr marL="0" indent="0" algn="ctr">
              <a:buNone/>
              <a:defRPr sz="2000" b="1" i="0">
                <a:solidFill>
                  <a:srgbClr val="05A9C5"/>
                </a:solidFill>
                <a:latin typeface="Brandon Grotesque Bold" panose="020B0503020203060202" pitchFamily="34" charset="77"/>
              </a:defRPr>
            </a:lvl1pPr>
          </a:lstStyle>
          <a:p>
            <a:pPr lvl="0"/>
            <a:r>
              <a:rPr lang="en-US"/>
              <a:t>NAME</a:t>
            </a:r>
          </a:p>
        </p:txBody>
      </p:sp>
      <p:sp>
        <p:nvSpPr>
          <p:cNvPr id="48" name="Text Placeholder 34">
            <a:extLst>
              <a:ext uri="{FF2B5EF4-FFF2-40B4-BE49-F238E27FC236}">
                <a16:creationId xmlns:a16="http://schemas.microsoft.com/office/drawing/2014/main" id="{4CB2DA49-AE5E-E4A2-CC69-2D4F91659ADF}"/>
              </a:ext>
            </a:extLst>
          </p:cNvPr>
          <p:cNvSpPr>
            <a:spLocks noGrp="1"/>
          </p:cNvSpPr>
          <p:nvPr>
            <p:ph type="body" sz="quarter" idx="27" hasCustomPrompt="1"/>
          </p:nvPr>
        </p:nvSpPr>
        <p:spPr>
          <a:xfrm>
            <a:off x="2333851" y="5138836"/>
            <a:ext cx="3197225" cy="397591"/>
          </a:xfrm>
        </p:spPr>
        <p:txBody>
          <a:bodyPr>
            <a:normAutofit/>
          </a:bodyPr>
          <a:lstStyle>
            <a:lvl1pPr marL="0" indent="0" algn="ctr">
              <a:buNone/>
              <a:defRPr sz="1600" b="0" i="0">
                <a:solidFill>
                  <a:schemeClr val="bg1"/>
                </a:solidFill>
                <a:latin typeface="Brandon Grotesque Regular" panose="020B0503020203060202" pitchFamily="34" charset="77"/>
              </a:defRPr>
            </a:lvl1pPr>
          </a:lstStyle>
          <a:p>
            <a:pPr lvl="0"/>
            <a:r>
              <a:rPr lang="en-US"/>
              <a:t>POSITION/ROLE</a:t>
            </a:r>
          </a:p>
        </p:txBody>
      </p:sp>
    </p:spTree>
    <p:extLst>
      <p:ext uri="{BB962C8B-B14F-4D97-AF65-F5344CB8AC3E}">
        <p14:creationId xmlns:p14="http://schemas.microsoft.com/office/powerpoint/2010/main" val="199609599"/>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AZ_01_Cov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44563E-89C3-3646-63C0-C6E253234EA2}"/>
              </a:ext>
            </a:extLst>
          </p:cNvPr>
          <p:cNvSpPr/>
          <p:nvPr userDrawn="1"/>
        </p:nvSpPr>
        <p:spPr>
          <a:xfrm>
            <a:off x="0" y="0"/>
            <a:ext cx="12192000" cy="6858000"/>
          </a:xfrm>
          <a:prstGeom prst="rect">
            <a:avLst/>
          </a:prstGeom>
          <a:solidFill>
            <a:srgbClr val="001F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94D8EBC6-B4F1-3ED8-F000-1FE8F04856D5}"/>
              </a:ext>
            </a:extLst>
          </p:cNvPr>
          <p:cNvSpPr/>
          <p:nvPr userDrawn="1"/>
        </p:nvSpPr>
        <p:spPr>
          <a:xfrm>
            <a:off x="230124" y="228600"/>
            <a:ext cx="11731752" cy="6400800"/>
          </a:xfrm>
          <a:prstGeom prst="rect">
            <a:avLst/>
          </a:prstGeom>
          <a:solidFill>
            <a:srgbClr val="001F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507D18A8-60C9-382C-5DAF-AA814EE98297}"/>
              </a:ext>
            </a:extLst>
          </p:cNvPr>
          <p:cNvSpPr>
            <a:spLocks noGrp="1"/>
          </p:cNvSpPr>
          <p:nvPr>
            <p:ph type="pic" idx="10" hasCustomPrompt="1"/>
          </p:nvPr>
        </p:nvSpPr>
        <p:spPr>
          <a:xfrm>
            <a:off x="230124" y="229570"/>
            <a:ext cx="11731752" cy="6398861"/>
          </a:xfrm>
          <a:prstGeom prst="rect">
            <a:avLst/>
          </a:prstGeom>
        </p:spPr>
        <p:txBody>
          <a:bodyPr>
            <a:normAutofit/>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AND DROP AN IMAGE FILE</a:t>
            </a:r>
            <a:br>
              <a:rPr lang="en-US"/>
            </a:br>
            <a:r>
              <a:rPr lang="en-US"/>
              <a:t>(JPEG OR PNG)</a:t>
            </a:r>
          </a:p>
        </p:txBody>
      </p:sp>
      <p:sp>
        <p:nvSpPr>
          <p:cNvPr id="5" name="Text Placeholder 5">
            <a:extLst>
              <a:ext uri="{FF2B5EF4-FFF2-40B4-BE49-F238E27FC236}">
                <a16:creationId xmlns:a16="http://schemas.microsoft.com/office/drawing/2014/main" id="{99C11841-55C3-8BE1-8904-A72E49F80761}"/>
              </a:ext>
            </a:extLst>
          </p:cNvPr>
          <p:cNvSpPr>
            <a:spLocks noGrp="1"/>
          </p:cNvSpPr>
          <p:nvPr>
            <p:ph type="body" sz="quarter" idx="11" hasCustomPrompt="1"/>
          </p:nvPr>
        </p:nvSpPr>
        <p:spPr>
          <a:xfrm>
            <a:off x="1147763" y="972113"/>
            <a:ext cx="9896475" cy="1116414"/>
          </a:xfrm>
          <a:prstGeom prst="rect">
            <a:avLst/>
          </a:prstGeom>
        </p:spPr>
        <p:txBody>
          <a:bodyPr lIns="0" tIns="0" rIns="0" bIns="0" anchor="b">
            <a:normAutofit/>
          </a:bodyPr>
          <a:lstStyle>
            <a:lvl1pPr marL="0" indent="0" algn="ctr">
              <a:buNone/>
              <a:defRPr sz="3400"/>
            </a:lvl1pPr>
          </a:lstStyle>
          <a:p>
            <a:pPr lvl="0"/>
            <a:r>
              <a:rPr lang="en-US"/>
              <a:t>ADD TITLE HERE</a:t>
            </a:r>
          </a:p>
        </p:txBody>
      </p:sp>
      <p:sp>
        <p:nvSpPr>
          <p:cNvPr id="6" name="Text Placeholder 5">
            <a:extLst>
              <a:ext uri="{FF2B5EF4-FFF2-40B4-BE49-F238E27FC236}">
                <a16:creationId xmlns:a16="http://schemas.microsoft.com/office/drawing/2014/main" id="{77CEDA2D-D487-96FC-7FC4-59E0052B8249}"/>
              </a:ext>
            </a:extLst>
          </p:cNvPr>
          <p:cNvSpPr>
            <a:spLocks noGrp="1"/>
          </p:cNvSpPr>
          <p:nvPr>
            <p:ph type="body" sz="quarter" idx="12" hasCustomPrompt="1"/>
          </p:nvPr>
        </p:nvSpPr>
        <p:spPr>
          <a:xfrm>
            <a:off x="1147763" y="2088528"/>
            <a:ext cx="9896475" cy="622008"/>
          </a:xfrm>
          <a:prstGeom prst="rect">
            <a:avLst/>
          </a:prstGeom>
        </p:spPr>
        <p:txBody>
          <a:bodyPr lIns="0" tIns="0" rIns="0" bIns="0" anchor="t">
            <a:normAutofit/>
          </a:bodyPr>
          <a:lstStyle>
            <a:lvl1pPr marL="0" indent="0" algn="ctr">
              <a:buNone/>
              <a:defRPr sz="2600">
                <a:solidFill>
                  <a:srgbClr val="00ABC2"/>
                </a:solidFill>
              </a:defRPr>
            </a:lvl1pPr>
          </a:lstStyle>
          <a:p>
            <a:pPr lvl="0"/>
            <a:r>
              <a:rPr lang="en-US"/>
              <a:t>ADD SUBTITLE HERE</a:t>
            </a:r>
          </a:p>
        </p:txBody>
      </p:sp>
      <p:sp>
        <p:nvSpPr>
          <p:cNvPr id="8" name="Text Placeholder 7">
            <a:extLst>
              <a:ext uri="{FF2B5EF4-FFF2-40B4-BE49-F238E27FC236}">
                <a16:creationId xmlns:a16="http://schemas.microsoft.com/office/drawing/2014/main" id="{9ED114C3-8F57-C3D9-159D-6DAC521AF30F}"/>
              </a:ext>
            </a:extLst>
          </p:cNvPr>
          <p:cNvSpPr>
            <a:spLocks noGrp="1"/>
          </p:cNvSpPr>
          <p:nvPr>
            <p:ph type="body" sz="quarter" idx="13" hasCustomPrompt="1"/>
          </p:nvPr>
        </p:nvSpPr>
        <p:spPr>
          <a:xfrm>
            <a:off x="4706112" y="546917"/>
            <a:ext cx="2779776" cy="850392"/>
          </a:xfrm>
          <a:prstGeom prst="rect">
            <a:avLst/>
          </a:prstGeom>
          <a:blipFill dpi="0" rotWithShape="1">
            <a:blip r:embed="rId2" cstate="screen">
              <a:extLst>
                <a:ext uri="{28A0092B-C50C-407E-A947-70E740481C1C}">
                  <a14:useLocalDpi xmlns:a14="http://schemas.microsoft.com/office/drawing/2010/main"/>
                </a:ext>
              </a:extLst>
            </a:blip>
            <a:srcRect/>
            <a:stretch>
              <a:fillRect/>
            </a:stretch>
          </a:blipFill>
        </p:spPr>
        <p:txBody>
          <a:bodyPr lIns="0" tIns="0" rIns="0" bIns="0">
            <a:normAutofit/>
          </a:bodyPr>
          <a:lstStyle>
            <a:lvl1pPr marL="0" indent="0">
              <a:buFontTx/>
              <a:buNone/>
              <a:defRPr sz="100"/>
            </a:lvl1pPr>
            <a:lvl2pPr>
              <a:defRPr sz="100"/>
            </a:lvl2pPr>
            <a:lvl3pPr>
              <a:defRPr sz="100"/>
            </a:lvl3pPr>
            <a:lvl4pPr>
              <a:defRPr sz="100"/>
            </a:lvl4pPr>
            <a:lvl5pPr>
              <a:defRPr sz="100"/>
            </a:lvl5pPr>
          </a:lstStyle>
          <a:p>
            <a:pPr lvl="0"/>
            <a:r>
              <a:rPr lang="en-US"/>
              <a:t>=</a:t>
            </a:r>
          </a:p>
        </p:txBody>
      </p:sp>
    </p:spTree>
    <p:extLst>
      <p:ext uri="{BB962C8B-B14F-4D97-AF65-F5344CB8AC3E}">
        <p14:creationId xmlns:p14="http://schemas.microsoft.com/office/powerpoint/2010/main" val="1951698714"/>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AZ_02_Presenters">
    <p:spTree>
      <p:nvGrpSpPr>
        <p:cNvPr id="1" name=""/>
        <p:cNvGrpSpPr/>
        <p:nvPr/>
      </p:nvGrpSpPr>
      <p:grpSpPr>
        <a:xfrm>
          <a:off x="0" y="0"/>
          <a:ext cx="0" cy="0"/>
          <a:chOff x="0" y="0"/>
          <a:chExt cx="0" cy="0"/>
        </a:xfrm>
      </p:grpSpPr>
      <p:pic>
        <p:nvPicPr>
          <p:cNvPr id="10" name="Picture 9" descr="A blue sky with clouds&#10;&#10;Description automatically generated">
            <a:extLst>
              <a:ext uri="{FF2B5EF4-FFF2-40B4-BE49-F238E27FC236}">
                <a16:creationId xmlns:a16="http://schemas.microsoft.com/office/drawing/2014/main" id="{DA3BA5F1-ECD4-9217-F2C1-31B09749C0A9}"/>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230124" y="228600"/>
            <a:ext cx="11731752" cy="6400800"/>
          </a:xfrm>
          <a:prstGeom prst="rect">
            <a:avLst/>
          </a:prstGeom>
        </p:spPr>
      </p:pic>
      <p:sp>
        <p:nvSpPr>
          <p:cNvPr id="9" name="Text Placeholder 7">
            <a:extLst>
              <a:ext uri="{FF2B5EF4-FFF2-40B4-BE49-F238E27FC236}">
                <a16:creationId xmlns:a16="http://schemas.microsoft.com/office/drawing/2014/main" id="{7ACDEB8D-27B9-FCB9-B49F-CC72F5620D6A}"/>
              </a:ext>
            </a:extLst>
          </p:cNvPr>
          <p:cNvSpPr>
            <a:spLocks noGrp="1"/>
          </p:cNvSpPr>
          <p:nvPr>
            <p:ph type="body" sz="quarter" idx="16" hasCustomPrompt="1"/>
          </p:nvPr>
        </p:nvSpPr>
        <p:spPr>
          <a:xfrm>
            <a:off x="10376948" y="335036"/>
            <a:ext cx="1449691" cy="443491"/>
          </a:xfrm>
          <a:blipFill dpi="0" rotWithShape="1">
            <a:blip r:embed="rId4" cstate="screen">
              <a:extLst>
                <a:ext uri="{28A0092B-C50C-407E-A947-70E740481C1C}">
                  <a14:useLocalDpi xmlns:a14="http://schemas.microsoft.com/office/drawing/2010/main"/>
                </a:ext>
              </a:extLst>
            </a:blip>
            <a:srcRect/>
            <a:stretch>
              <a:fillRect/>
            </a:stretch>
          </a:blipFill>
        </p:spPr>
        <p:txBody>
          <a:bodyPr lIns="0" tIns="0" rIns="0" bIns="0">
            <a:normAutofit/>
          </a:bodyPr>
          <a:lstStyle>
            <a:lvl1pPr marL="0" indent="0">
              <a:buFontTx/>
              <a:buNone/>
              <a:defRPr sz="100"/>
            </a:lvl1pPr>
            <a:lvl2pPr>
              <a:defRPr sz="100"/>
            </a:lvl2pPr>
            <a:lvl3pPr>
              <a:defRPr sz="100"/>
            </a:lvl3pPr>
            <a:lvl4pPr>
              <a:defRPr sz="100"/>
            </a:lvl4pPr>
            <a:lvl5pPr>
              <a:defRPr sz="100"/>
            </a:lvl5pPr>
          </a:lstStyle>
          <a:p>
            <a:pPr lvl="0"/>
            <a:r>
              <a:rPr lang="en-US"/>
              <a:t>=</a:t>
            </a:r>
          </a:p>
        </p:txBody>
      </p:sp>
      <p:sp>
        <p:nvSpPr>
          <p:cNvPr id="12" name="Slide Number Placeholder 5">
            <a:extLst>
              <a:ext uri="{FF2B5EF4-FFF2-40B4-BE49-F238E27FC236}">
                <a16:creationId xmlns:a16="http://schemas.microsoft.com/office/drawing/2014/main" id="{F72C3C5B-6FE6-D8D4-562D-06296B4330C6}"/>
              </a:ext>
            </a:extLst>
          </p:cNvPr>
          <p:cNvSpPr>
            <a:spLocks noGrp="1"/>
          </p:cNvSpPr>
          <p:nvPr>
            <p:ph type="sldNum" sz="quarter" idx="4"/>
            <p:custDataLst>
              <p:tags r:id="rId1"/>
            </p:custDataLst>
          </p:nvPr>
        </p:nvSpPr>
        <p:spPr>
          <a:xfrm>
            <a:off x="8990076" y="6399830"/>
            <a:ext cx="2743200" cy="228600"/>
          </a:xfrm>
          <a:prstGeom prst="rect">
            <a:avLst/>
          </a:prstGeom>
        </p:spPr>
        <p:txBody>
          <a:bodyPr vert="horz" lIns="0" tIns="0" rIns="0" bIns="0" rtlCol="0" anchor="ctr"/>
          <a:lstStyle>
            <a:defPPr>
              <a:defRPr lang="en-US"/>
            </a:defPPr>
            <a:lvl1pPr marL="0" algn="r" defTabSz="914400" rtl="0" eaLnBrk="1" latinLnBrk="0" hangingPunct="1">
              <a:defRPr sz="1000" kern="1200">
                <a:solidFill>
                  <a:schemeClr val="bg1"/>
                </a:solidFill>
                <a:latin typeface="Brandon Grotesque Regular" panose="020B0503020203060202" pitchFamily="34" charset="77"/>
                <a:ea typeface="+mn-ea"/>
                <a:cs typeface="+mn-cs"/>
              </a:defRPr>
            </a:lvl1pPr>
          </a:lstStyle>
          <a:p>
            <a:fld id="{F2C1F2A3-7B76-45CC-A85D-664D2AD4BAF5}" type="slidenum">
              <a:rPr lang="en-US" smtClean="0"/>
              <a:pPr/>
              <a:t>‹#›</a:t>
            </a:fld>
            <a:endParaRPr lang="en-US"/>
          </a:p>
        </p:txBody>
      </p:sp>
      <p:sp>
        <p:nvSpPr>
          <p:cNvPr id="14" name="Picture Placeholder 13">
            <a:extLst>
              <a:ext uri="{FF2B5EF4-FFF2-40B4-BE49-F238E27FC236}">
                <a16:creationId xmlns:a16="http://schemas.microsoft.com/office/drawing/2014/main" id="{36FD01CE-483B-4639-DD64-3BC741DF2AA9}"/>
              </a:ext>
            </a:extLst>
          </p:cNvPr>
          <p:cNvSpPr>
            <a:spLocks noGrp="1"/>
          </p:cNvSpPr>
          <p:nvPr>
            <p:ph type="pic" sz="quarter" idx="17" hasCustomPrompt="1"/>
          </p:nvPr>
        </p:nvSpPr>
        <p:spPr>
          <a:xfrm>
            <a:off x="3109503" y="3005359"/>
            <a:ext cx="1645920" cy="1641876"/>
          </a:xfrm>
          <a:prstGeom prst="ellipse">
            <a:avLst/>
          </a:prstGeom>
          <a:ln>
            <a:solidFill>
              <a:srgbClr val="05A9C5"/>
            </a:solidFill>
          </a:ln>
        </p:spPr>
        <p:txBody>
          <a:bodyPr anchor="ctr"/>
          <a:lstStyle>
            <a:lvl1pPr marL="0" indent="0" algn="ctr">
              <a:buNone/>
              <a:defRPr/>
            </a:lvl1pPr>
          </a:lstStyle>
          <a:p>
            <a:r>
              <a:rPr lang="en-US"/>
              <a:t>Add Photo</a:t>
            </a:r>
          </a:p>
        </p:txBody>
      </p:sp>
      <p:grpSp>
        <p:nvGrpSpPr>
          <p:cNvPr id="26" name="Group 25">
            <a:extLst>
              <a:ext uri="{FF2B5EF4-FFF2-40B4-BE49-F238E27FC236}">
                <a16:creationId xmlns:a16="http://schemas.microsoft.com/office/drawing/2014/main" id="{9469FB91-95F8-B7FE-1F13-BB189035B74E}"/>
              </a:ext>
            </a:extLst>
          </p:cNvPr>
          <p:cNvGrpSpPr/>
          <p:nvPr userDrawn="1"/>
        </p:nvGrpSpPr>
        <p:grpSpPr>
          <a:xfrm>
            <a:off x="4474699" y="2072759"/>
            <a:ext cx="3242603" cy="276012"/>
            <a:chOff x="4455127" y="2094443"/>
            <a:chExt cx="3242603" cy="276012"/>
          </a:xfrm>
        </p:grpSpPr>
        <p:pic>
          <p:nvPicPr>
            <p:cNvPr id="27" name="Picture 26">
              <a:extLst>
                <a:ext uri="{FF2B5EF4-FFF2-40B4-BE49-F238E27FC236}">
                  <a16:creationId xmlns:a16="http://schemas.microsoft.com/office/drawing/2014/main" id="{DF3B2966-7FB0-1376-EBEC-8D55B18FB281}"/>
                </a:ext>
              </a:extLst>
            </p:cNvPr>
            <p:cNvPicPr>
              <a:picLocks noChangeAspect="1"/>
            </p:cNvPicPr>
            <p:nvPr/>
          </p:nvPicPr>
          <p:blipFill>
            <a:blip r:embed="rId5"/>
            <a:stretch>
              <a:fillRect/>
            </a:stretch>
          </p:blipFill>
          <p:spPr>
            <a:xfrm>
              <a:off x="5938422" y="2094443"/>
              <a:ext cx="276012" cy="276012"/>
            </a:xfrm>
            <a:prstGeom prst="rect">
              <a:avLst/>
            </a:prstGeom>
          </p:spPr>
        </p:pic>
        <p:cxnSp>
          <p:nvCxnSpPr>
            <p:cNvPr id="28" name="Straight Connector 27">
              <a:extLst>
                <a:ext uri="{FF2B5EF4-FFF2-40B4-BE49-F238E27FC236}">
                  <a16:creationId xmlns:a16="http://schemas.microsoft.com/office/drawing/2014/main" id="{042ABB00-48FE-85B8-DFAA-B1624F4A4099}"/>
                </a:ext>
              </a:extLst>
            </p:cNvPr>
            <p:cNvCxnSpPr>
              <a:cxnSpLocks/>
            </p:cNvCxnSpPr>
            <p:nvPr/>
          </p:nvCxnSpPr>
          <p:spPr>
            <a:xfrm flipH="1">
              <a:off x="44551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DC5F22EB-8F6A-6D3E-677D-3E7AAAD80F99}"/>
                </a:ext>
              </a:extLst>
            </p:cNvPr>
            <p:cNvCxnSpPr>
              <a:cxnSpLocks/>
            </p:cNvCxnSpPr>
            <p:nvPr/>
          </p:nvCxnSpPr>
          <p:spPr>
            <a:xfrm flipH="1">
              <a:off x="62925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0" name="Picture Placeholder 13">
            <a:extLst>
              <a:ext uri="{FF2B5EF4-FFF2-40B4-BE49-F238E27FC236}">
                <a16:creationId xmlns:a16="http://schemas.microsoft.com/office/drawing/2014/main" id="{A3C5A97E-6C40-D910-49D8-E66579F76A45}"/>
              </a:ext>
            </a:extLst>
          </p:cNvPr>
          <p:cNvSpPr>
            <a:spLocks noGrp="1"/>
          </p:cNvSpPr>
          <p:nvPr>
            <p:ph type="pic" sz="quarter" idx="21" hasCustomPrompt="1"/>
          </p:nvPr>
        </p:nvSpPr>
        <p:spPr>
          <a:xfrm>
            <a:off x="7388205" y="3005359"/>
            <a:ext cx="1645920" cy="1641876"/>
          </a:xfrm>
          <a:prstGeom prst="ellipse">
            <a:avLst/>
          </a:prstGeom>
          <a:ln>
            <a:solidFill>
              <a:srgbClr val="05A9C5"/>
            </a:solidFill>
          </a:ln>
        </p:spPr>
        <p:txBody>
          <a:bodyPr anchor="ctr"/>
          <a:lstStyle>
            <a:lvl1pPr marL="0" indent="0" algn="ctr">
              <a:buNone/>
              <a:defRPr/>
            </a:lvl1pPr>
          </a:lstStyle>
          <a:p>
            <a:r>
              <a:rPr lang="en-US"/>
              <a:t>Add Photo</a:t>
            </a:r>
          </a:p>
        </p:txBody>
      </p:sp>
      <p:sp>
        <p:nvSpPr>
          <p:cNvPr id="41" name="Text Placeholder 34">
            <a:extLst>
              <a:ext uri="{FF2B5EF4-FFF2-40B4-BE49-F238E27FC236}">
                <a16:creationId xmlns:a16="http://schemas.microsoft.com/office/drawing/2014/main" id="{54473D80-6748-FA2B-8269-D1D8D5CCF1E5}"/>
              </a:ext>
            </a:extLst>
          </p:cNvPr>
          <p:cNvSpPr>
            <a:spLocks noGrp="1"/>
          </p:cNvSpPr>
          <p:nvPr>
            <p:ph type="body" sz="quarter" idx="22" hasCustomPrompt="1"/>
          </p:nvPr>
        </p:nvSpPr>
        <p:spPr>
          <a:xfrm>
            <a:off x="6612553" y="4803493"/>
            <a:ext cx="3197225" cy="310226"/>
          </a:xfrm>
        </p:spPr>
        <p:txBody>
          <a:bodyPr>
            <a:noAutofit/>
          </a:bodyPr>
          <a:lstStyle>
            <a:lvl1pPr marL="0" indent="0" algn="ctr">
              <a:buNone/>
              <a:defRPr sz="2000" b="1" i="0">
                <a:solidFill>
                  <a:srgbClr val="05A9C5"/>
                </a:solidFill>
                <a:latin typeface="Brandon Grotesque Bold" panose="020B0503020203060202" pitchFamily="34" charset="77"/>
              </a:defRPr>
            </a:lvl1pPr>
          </a:lstStyle>
          <a:p>
            <a:pPr lvl="0"/>
            <a:r>
              <a:rPr lang="en-US"/>
              <a:t>NAME</a:t>
            </a:r>
          </a:p>
        </p:txBody>
      </p:sp>
      <p:sp>
        <p:nvSpPr>
          <p:cNvPr id="42" name="Text Placeholder 34">
            <a:extLst>
              <a:ext uri="{FF2B5EF4-FFF2-40B4-BE49-F238E27FC236}">
                <a16:creationId xmlns:a16="http://schemas.microsoft.com/office/drawing/2014/main" id="{264416DD-1891-D9F9-60CB-01E5140B6C94}"/>
              </a:ext>
            </a:extLst>
          </p:cNvPr>
          <p:cNvSpPr>
            <a:spLocks noGrp="1"/>
          </p:cNvSpPr>
          <p:nvPr>
            <p:ph type="body" sz="quarter" idx="23" hasCustomPrompt="1"/>
          </p:nvPr>
        </p:nvSpPr>
        <p:spPr>
          <a:xfrm>
            <a:off x="6612553" y="5138836"/>
            <a:ext cx="3197225" cy="397591"/>
          </a:xfrm>
        </p:spPr>
        <p:txBody>
          <a:bodyPr>
            <a:normAutofit/>
          </a:bodyPr>
          <a:lstStyle>
            <a:lvl1pPr marL="0" indent="0" algn="ctr">
              <a:buNone/>
              <a:defRPr sz="1600" b="0" i="0">
                <a:solidFill>
                  <a:schemeClr val="bg1"/>
                </a:solidFill>
                <a:latin typeface="Brandon Grotesque Regular" panose="020B0503020203060202" pitchFamily="34" charset="77"/>
              </a:defRPr>
            </a:lvl1pPr>
          </a:lstStyle>
          <a:p>
            <a:pPr lvl="0"/>
            <a:r>
              <a:rPr lang="en-US"/>
              <a:t>POSITION/ROLE</a:t>
            </a:r>
          </a:p>
        </p:txBody>
      </p:sp>
      <p:sp>
        <p:nvSpPr>
          <p:cNvPr id="44" name="Text Placeholder 43">
            <a:extLst>
              <a:ext uri="{FF2B5EF4-FFF2-40B4-BE49-F238E27FC236}">
                <a16:creationId xmlns:a16="http://schemas.microsoft.com/office/drawing/2014/main" id="{71B78E5C-B571-F5CE-16AE-0AA7C6EC7020}"/>
              </a:ext>
            </a:extLst>
          </p:cNvPr>
          <p:cNvSpPr>
            <a:spLocks noGrp="1"/>
          </p:cNvSpPr>
          <p:nvPr>
            <p:ph type="body" sz="quarter" idx="24" hasCustomPrompt="1"/>
          </p:nvPr>
        </p:nvSpPr>
        <p:spPr>
          <a:xfrm>
            <a:off x="0" y="865349"/>
            <a:ext cx="12191999" cy="515406"/>
          </a:xfrm>
        </p:spPr>
        <p:txBody>
          <a:bodyPr>
            <a:normAutofit/>
          </a:bodyPr>
          <a:lstStyle>
            <a:lvl1pPr marL="0" indent="0" algn="ctr">
              <a:buNone/>
              <a:defRPr sz="3000" b="0" i="0">
                <a:latin typeface="Brandon Grotesque Medium" panose="020B0503020203060202" pitchFamily="34" charset="77"/>
              </a:defRPr>
            </a:lvl1pPr>
          </a:lstStyle>
          <a:p>
            <a:pPr lvl="0"/>
            <a:r>
              <a:rPr lang="en-US"/>
              <a:t>PRESENTATION TITLE</a:t>
            </a:r>
          </a:p>
        </p:txBody>
      </p:sp>
      <p:sp>
        <p:nvSpPr>
          <p:cNvPr id="46" name="Text Placeholder 43">
            <a:extLst>
              <a:ext uri="{FF2B5EF4-FFF2-40B4-BE49-F238E27FC236}">
                <a16:creationId xmlns:a16="http://schemas.microsoft.com/office/drawing/2014/main" id="{B8E6C704-58BE-A8EF-D896-17AE9A736F81}"/>
              </a:ext>
            </a:extLst>
          </p:cNvPr>
          <p:cNvSpPr>
            <a:spLocks noGrp="1"/>
          </p:cNvSpPr>
          <p:nvPr>
            <p:ph type="body" sz="quarter" idx="25" hasCustomPrompt="1"/>
          </p:nvPr>
        </p:nvSpPr>
        <p:spPr>
          <a:xfrm>
            <a:off x="0" y="1381724"/>
            <a:ext cx="12191999" cy="543695"/>
          </a:xfrm>
        </p:spPr>
        <p:txBody>
          <a:bodyPr>
            <a:noAutofit/>
          </a:bodyPr>
          <a:lstStyle>
            <a:lvl1pPr marL="0" indent="0" algn="ctr">
              <a:buNone/>
              <a:defRPr sz="3800" b="0" i="0">
                <a:latin typeface="Brandon Grotesque Light" panose="020B0303020203060202" pitchFamily="34" charset="77"/>
              </a:defRPr>
            </a:lvl1pPr>
          </a:lstStyle>
          <a:p>
            <a:pPr lvl="0"/>
            <a:r>
              <a:rPr lang="en-US"/>
              <a:t>PRESENTATION TITLE</a:t>
            </a:r>
          </a:p>
        </p:txBody>
      </p:sp>
      <p:sp>
        <p:nvSpPr>
          <p:cNvPr id="47" name="Text Placeholder 34">
            <a:extLst>
              <a:ext uri="{FF2B5EF4-FFF2-40B4-BE49-F238E27FC236}">
                <a16:creationId xmlns:a16="http://schemas.microsoft.com/office/drawing/2014/main" id="{FF86AD11-9B0D-07D8-3784-487490205C00}"/>
              </a:ext>
            </a:extLst>
          </p:cNvPr>
          <p:cNvSpPr>
            <a:spLocks noGrp="1"/>
          </p:cNvSpPr>
          <p:nvPr>
            <p:ph type="body" sz="quarter" idx="26" hasCustomPrompt="1"/>
          </p:nvPr>
        </p:nvSpPr>
        <p:spPr>
          <a:xfrm>
            <a:off x="2333851" y="4803493"/>
            <a:ext cx="3197225" cy="310226"/>
          </a:xfrm>
        </p:spPr>
        <p:txBody>
          <a:bodyPr>
            <a:noAutofit/>
          </a:bodyPr>
          <a:lstStyle>
            <a:lvl1pPr marL="0" indent="0" algn="ctr">
              <a:buNone/>
              <a:defRPr sz="2000" b="1" i="0">
                <a:solidFill>
                  <a:srgbClr val="05A9C5"/>
                </a:solidFill>
                <a:latin typeface="Brandon Grotesque Bold" panose="020B0503020203060202" pitchFamily="34" charset="77"/>
              </a:defRPr>
            </a:lvl1pPr>
          </a:lstStyle>
          <a:p>
            <a:pPr lvl="0"/>
            <a:r>
              <a:rPr lang="en-US"/>
              <a:t>NAME</a:t>
            </a:r>
          </a:p>
        </p:txBody>
      </p:sp>
      <p:sp>
        <p:nvSpPr>
          <p:cNvPr id="48" name="Text Placeholder 34">
            <a:extLst>
              <a:ext uri="{FF2B5EF4-FFF2-40B4-BE49-F238E27FC236}">
                <a16:creationId xmlns:a16="http://schemas.microsoft.com/office/drawing/2014/main" id="{4CB2DA49-AE5E-E4A2-CC69-2D4F91659ADF}"/>
              </a:ext>
            </a:extLst>
          </p:cNvPr>
          <p:cNvSpPr>
            <a:spLocks noGrp="1"/>
          </p:cNvSpPr>
          <p:nvPr>
            <p:ph type="body" sz="quarter" idx="27" hasCustomPrompt="1"/>
          </p:nvPr>
        </p:nvSpPr>
        <p:spPr>
          <a:xfrm>
            <a:off x="2333851" y="5138836"/>
            <a:ext cx="3197225" cy="397591"/>
          </a:xfrm>
        </p:spPr>
        <p:txBody>
          <a:bodyPr>
            <a:normAutofit/>
          </a:bodyPr>
          <a:lstStyle>
            <a:lvl1pPr marL="0" indent="0" algn="ctr">
              <a:buNone/>
              <a:defRPr sz="1600" b="0" i="0">
                <a:solidFill>
                  <a:schemeClr val="bg1"/>
                </a:solidFill>
                <a:latin typeface="Brandon Grotesque Regular" panose="020B0503020203060202" pitchFamily="34" charset="77"/>
              </a:defRPr>
            </a:lvl1pPr>
          </a:lstStyle>
          <a:p>
            <a:pPr lvl="0"/>
            <a:r>
              <a:rPr lang="en-US"/>
              <a:t>POSITION/ROLE</a:t>
            </a:r>
          </a:p>
        </p:txBody>
      </p:sp>
    </p:spTree>
    <p:extLst>
      <p:ext uri="{BB962C8B-B14F-4D97-AF65-F5344CB8AC3E}">
        <p14:creationId xmlns:p14="http://schemas.microsoft.com/office/powerpoint/2010/main" val="1692797514"/>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Z_03_White Backgroun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A18339F-E1E3-ECD8-E241-7596F5BC1AA9}"/>
              </a:ext>
            </a:extLst>
          </p:cNvPr>
          <p:cNvSpPr/>
          <p:nvPr userDrawn="1"/>
        </p:nvSpPr>
        <p:spPr>
          <a:xfrm>
            <a:off x="230124" y="228600"/>
            <a:ext cx="11731752" cy="6400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5">
            <a:extLst>
              <a:ext uri="{FF2B5EF4-FFF2-40B4-BE49-F238E27FC236}">
                <a16:creationId xmlns:a16="http://schemas.microsoft.com/office/drawing/2014/main" id="{F72C3C5B-6FE6-D8D4-562D-06296B4330C6}"/>
              </a:ext>
            </a:extLst>
          </p:cNvPr>
          <p:cNvSpPr>
            <a:spLocks noGrp="1"/>
          </p:cNvSpPr>
          <p:nvPr>
            <p:ph type="sldNum" sz="quarter" idx="4"/>
            <p:custDataLst>
              <p:tags r:id="rId1"/>
            </p:custDataLst>
          </p:nvPr>
        </p:nvSpPr>
        <p:spPr>
          <a:xfrm>
            <a:off x="8990076" y="6399830"/>
            <a:ext cx="2743200" cy="228600"/>
          </a:xfrm>
          <a:prstGeom prst="rect">
            <a:avLst/>
          </a:prstGeom>
        </p:spPr>
        <p:txBody>
          <a:bodyPr vert="horz" lIns="0" tIns="0" rIns="0" bIns="0" rtlCol="0" anchor="ctr"/>
          <a:lstStyle>
            <a:defPPr>
              <a:defRPr lang="en-US"/>
            </a:defPPr>
            <a:lvl1pPr marL="0" algn="r" defTabSz="914400" rtl="0" eaLnBrk="1" latinLnBrk="0" hangingPunct="1">
              <a:defRPr sz="1000" kern="1200">
                <a:solidFill>
                  <a:srgbClr val="001F59"/>
                </a:solidFill>
                <a:latin typeface="Brandon Grotesque Regular" panose="020B0503020203060202" pitchFamily="34" charset="77"/>
                <a:ea typeface="+mn-ea"/>
                <a:cs typeface="+mn-cs"/>
              </a:defRPr>
            </a:lvl1pPr>
          </a:lstStyle>
          <a:p>
            <a:fld id="{F2C1F2A3-7B76-45CC-A85D-664D2AD4BAF5}" type="slidenum">
              <a:rPr lang="en-US" smtClean="0"/>
              <a:pPr/>
              <a:t>‹#›</a:t>
            </a:fld>
            <a:endParaRPr lang="en-US"/>
          </a:p>
        </p:txBody>
      </p:sp>
    </p:spTree>
    <p:extLst>
      <p:ext uri="{BB962C8B-B14F-4D97-AF65-F5344CB8AC3E}">
        <p14:creationId xmlns:p14="http://schemas.microsoft.com/office/powerpoint/2010/main" val="336610797"/>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Z_04_Blue Background">
    <p:spTree>
      <p:nvGrpSpPr>
        <p:cNvPr id="1" name=""/>
        <p:cNvGrpSpPr/>
        <p:nvPr/>
      </p:nvGrpSpPr>
      <p:grpSpPr>
        <a:xfrm>
          <a:off x="0" y="0"/>
          <a:ext cx="0" cy="0"/>
          <a:chOff x="0" y="0"/>
          <a:chExt cx="0" cy="0"/>
        </a:xfrm>
      </p:grpSpPr>
      <p:sp>
        <p:nvSpPr>
          <p:cNvPr id="12" name="Slide Number Placeholder 5">
            <a:extLst>
              <a:ext uri="{FF2B5EF4-FFF2-40B4-BE49-F238E27FC236}">
                <a16:creationId xmlns:a16="http://schemas.microsoft.com/office/drawing/2014/main" id="{F72C3C5B-6FE6-D8D4-562D-06296B4330C6}"/>
              </a:ext>
            </a:extLst>
          </p:cNvPr>
          <p:cNvSpPr>
            <a:spLocks noGrp="1"/>
          </p:cNvSpPr>
          <p:nvPr>
            <p:ph type="sldNum" sz="quarter" idx="4"/>
            <p:custDataLst>
              <p:tags r:id="rId1"/>
            </p:custDataLst>
          </p:nvPr>
        </p:nvSpPr>
        <p:spPr>
          <a:xfrm>
            <a:off x="8990076" y="6399830"/>
            <a:ext cx="2743200" cy="228600"/>
          </a:xfrm>
          <a:prstGeom prst="rect">
            <a:avLst/>
          </a:prstGeom>
        </p:spPr>
        <p:txBody>
          <a:bodyPr vert="horz" lIns="0" tIns="0" rIns="0" bIns="0" rtlCol="0" anchor="ctr"/>
          <a:lstStyle>
            <a:defPPr>
              <a:defRPr lang="en-US"/>
            </a:defPPr>
            <a:lvl1pPr marL="0" algn="r" defTabSz="914400" rtl="0" eaLnBrk="1" latinLnBrk="0" hangingPunct="1">
              <a:defRPr sz="1000" kern="1200">
                <a:solidFill>
                  <a:schemeClr val="bg1"/>
                </a:solidFill>
                <a:latin typeface="Brandon Grotesque Regular" panose="020B0503020203060202" pitchFamily="34" charset="77"/>
                <a:ea typeface="+mn-ea"/>
                <a:cs typeface="+mn-cs"/>
              </a:defRPr>
            </a:lvl1pPr>
          </a:lstStyle>
          <a:p>
            <a:fld id="{F2C1F2A3-7B76-45CC-A85D-664D2AD4BAF5}" type="slidenum">
              <a:rPr lang="en-US" smtClean="0"/>
              <a:pPr/>
              <a:t>‹#›</a:t>
            </a:fld>
            <a:endParaRPr lang="en-US"/>
          </a:p>
        </p:txBody>
      </p:sp>
      <p:sp>
        <p:nvSpPr>
          <p:cNvPr id="2" name="Text Placeholder 7">
            <a:extLst>
              <a:ext uri="{FF2B5EF4-FFF2-40B4-BE49-F238E27FC236}">
                <a16:creationId xmlns:a16="http://schemas.microsoft.com/office/drawing/2014/main" id="{EDB2B10C-EC5A-DC6D-F69E-D955EC01C3E9}"/>
              </a:ext>
            </a:extLst>
          </p:cNvPr>
          <p:cNvSpPr>
            <a:spLocks noGrp="1"/>
          </p:cNvSpPr>
          <p:nvPr>
            <p:ph type="body" sz="quarter" idx="16" hasCustomPrompt="1"/>
          </p:nvPr>
        </p:nvSpPr>
        <p:spPr>
          <a:xfrm>
            <a:off x="10376948" y="335036"/>
            <a:ext cx="1449691" cy="443491"/>
          </a:xfrm>
          <a:blipFill dpi="0" rotWithShape="1">
            <a:blip r:embed="rId3" cstate="screen">
              <a:extLst>
                <a:ext uri="{28A0092B-C50C-407E-A947-70E740481C1C}">
                  <a14:useLocalDpi xmlns:a14="http://schemas.microsoft.com/office/drawing/2010/main"/>
                </a:ext>
              </a:extLst>
            </a:blip>
            <a:srcRect/>
            <a:stretch>
              <a:fillRect/>
            </a:stretch>
          </a:blipFill>
        </p:spPr>
        <p:txBody>
          <a:bodyPr lIns="0" tIns="0" rIns="0" bIns="0">
            <a:normAutofit/>
          </a:bodyPr>
          <a:lstStyle>
            <a:lvl1pPr marL="0" indent="0">
              <a:buFontTx/>
              <a:buNone/>
              <a:defRPr sz="100"/>
            </a:lvl1pPr>
            <a:lvl2pPr>
              <a:defRPr sz="100"/>
            </a:lvl2pPr>
            <a:lvl3pPr>
              <a:defRPr sz="100"/>
            </a:lvl3pPr>
            <a:lvl4pPr>
              <a:defRPr sz="100"/>
            </a:lvl4pPr>
            <a:lvl5pPr>
              <a:defRPr sz="100"/>
            </a:lvl5pPr>
          </a:lstStyle>
          <a:p>
            <a:pPr lvl="0"/>
            <a:r>
              <a:rPr lang="en-US"/>
              <a:t>=</a:t>
            </a:r>
          </a:p>
        </p:txBody>
      </p:sp>
    </p:spTree>
    <p:extLst>
      <p:ext uri="{BB962C8B-B14F-4D97-AF65-F5344CB8AC3E}">
        <p14:creationId xmlns:p14="http://schemas.microsoft.com/office/powerpoint/2010/main" val="924784160"/>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Z_05_Image Left - Copy Right">
    <p:spTree>
      <p:nvGrpSpPr>
        <p:cNvPr id="1" name=""/>
        <p:cNvGrpSpPr/>
        <p:nvPr/>
      </p:nvGrpSpPr>
      <p:grpSpPr>
        <a:xfrm>
          <a:off x="0" y="0"/>
          <a:ext cx="0" cy="0"/>
          <a:chOff x="0" y="0"/>
          <a:chExt cx="0" cy="0"/>
        </a:xfrm>
      </p:grpSpPr>
      <p:sp>
        <p:nvSpPr>
          <p:cNvPr id="12" name="Slide Number Placeholder 5">
            <a:extLst>
              <a:ext uri="{FF2B5EF4-FFF2-40B4-BE49-F238E27FC236}">
                <a16:creationId xmlns:a16="http://schemas.microsoft.com/office/drawing/2014/main" id="{F72C3C5B-6FE6-D8D4-562D-06296B4330C6}"/>
              </a:ext>
            </a:extLst>
          </p:cNvPr>
          <p:cNvSpPr>
            <a:spLocks noGrp="1"/>
          </p:cNvSpPr>
          <p:nvPr>
            <p:ph type="sldNum" sz="quarter" idx="4"/>
            <p:custDataLst>
              <p:tags r:id="rId1"/>
            </p:custDataLst>
          </p:nvPr>
        </p:nvSpPr>
        <p:spPr>
          <a:xfrm>
            <a:off x="8990076" y="6399830"/>
            <a:ext cx="2743200" cy="228600"/>
          </a:xfrm>
          <a:prstGeom prst="rect">
            <a:avLst/>
          </a:prstGeom>
        </p:spPr>
        <p:txBody>
          <a:bodyPr vert="horz" lIns="0" tIns="0" rIns="0" bIns="0" rtlCol="0" anchor="ctr"/>
          <a:lstStyle>
            <a:defPPr>
              <a:defRPr lang="en-US"/>
            </a:defPPr>
            <a:lvl1pPr marL="0" algn="r" defTabSz="914400" rtl="0" eaLnBrk="1" latinLnBrk="0" hangingPunct="1">
              <a:defRPr sz="1000" kern="1200">
                <a:solidFill>
                  <a:schemeClr val="bg1"/>
                </a:solidFill>
                <a:latin typeface="Brandon Grotesque Regular" panose="020B0503020203060202" pitchFamily="34" charset="77"/>
                <a:ea typeface="+mn-ea"/>
                <a:cs typeface="+mn-cs"/>
              </a:defRPr>
            </a:lvl1pPr>
          </a:lstStyle>
          <a:p>
            <a:fld id="{F2C1F2A3-7B76-45CC-A85D-664D2AD4BAF5}" type="slidenum">
              <a:rPr lang="en-US" smtClean="0"/>
              <a:pPr/>
              <a:t>‹#›</a:t>
            </a:fld>
            <a:endParaRPr lang="en-US"/>
          </a:p>
        </p:txBody>
      </p:sp>
      <p:sp>
        <p:nvSpPr>
          <p:cNvPr id="2" name="Text Placeholder 7">
            <a:extLst>
              <a:ext uri="{FF2B5EF4-FFF2-40B4-BE49-F238E27FC236}">
                <a16:creationId xmlns:a16="http://schemas.microsoft.com/office/drawing/2014/main" id="{EDB2B10C-EC5A-DC6D-F69E-D955EC01C3E9}"/>
              </a:ext>
            </a:extLst>
          </p:cNvPr>
          <p:cNvSpPr>
            <a:spLocks noGrp="1"/>
          </p:cNvSpPr>
          <p:nvPr>
            <p:ph type="body" sz="quarter" idx="16" hasCustomPrompt="1"/>
          </p:nvPr>
        </p:nvSpPr>
        <p:spPr>
          <a:xfrm>
            <a:off x="10376948" y="335036"/>
            <a:ext cx="1449691" cy="443491"/>
          </a:xfrm>
          <a:blipFill dpi="0" rotWithShape="1">
            <a:blip r:embed="rId3" cstate="screen">
              <a:extLst>
                <a:ext uri="{28A0092B-C50C-407E-A947-70E740481C1C}">
                  <a14:useLocalDpi xmlns:a14="http://schemas.microsoft.com/office/drawing/2010/main"/>
                </a:ext>
              </a:extLst>
            </a:blip>
            <a:srcRect/>
            <a:stretch>
              <a:fillRect/>
            </a:stretch>
          </a:blipFill>
        </p:spPr>
        <p:txBody>
          <a:bodyPr lIns="0" tIns="0" rIns="0" bIns="0">
            <a:normAutofit/>
          </a:bodyPr>
          <a:lstStyle>
            <a:lvl1pPr marL="0" indent="0">
              <a:buFontTx/>
              <a:buNone/>
              <a:defRPr sz="100"/>
            </a:lvl1pPr>
            <a:lvl2pPr>
              <a:defRPr sz="100"/>
            </a:lvl2pPr>
            <a:lvl3pPr>
              <a:defRPr sz="100"/>
            </a:lvl3pPr>
            <a:lvl4pPr>
              <a:defRPr sz="100"/>
            </a:lvl4pPr>
            <a:lvl5pPr>
              <a:defRPr sz="100"/>
            </a:lvl5pPr>
          </a:lstStyle>
          <a:p>
            <a:pPr lvl="0"/>
            <a:r>
              <a:rPr lang="en-US"/>
              <a:t>=</a:t>
            </a:r>
          </a:p>
        </p:txBody>
      </p:sp>
      <p:sp>
        <p:nvSpPr>
          <p:cNvPr id="14" name="Picture Placeholder 10">
            <a:extLst>
              <a:ext uri="{FF2B5EF4-FFF2-40B4-BE49-F238E27FC236}">
                <a16:creationId xmlns:a16="http://schemas.microsoft.com/office/drawing/2014/main" id="{E1F3A8D5-3229-8E81-EDE8-641CD0FED3DE}"/>
              </a:ext>
            </a:extLst>
          </p:cNvPr>
          <p:cNvSpPr>
            <a:spLocks noGrp="1"/>
          </p:cNvSpPr>
          <p:nvPr>
            <p:ph type="pic" sz="quarter" idx="17" hasCustomPrompt="1"/>
          </p:nvPr>
        </p:nvSpPr>
        <p:spPr>
          <a:xfrm>
            <a:off x="457200" y="457197"/>
            <a:ext cx="5943600" cy="5943600"/>
          </a:xfrm>
        </p:spPr>
        <p:txBody>
          <a:bodyPr/>
          <a:lstStyle>
            <a:lvl1pPr marL="0" indent="0">
              <a:buNone/>
              <a:defRPr/>
            </a:lvl1pPr>
          </a:lstStyle>
          <a:p>
            <a:r>
              <a:rPr lang="en-US"/>
              <a:t>Add Image</a:t>
            </a:r>
          </a:p>
        </p:txBody>
      </p:sp>
      <p:sp>
        <p:nvSpPr>
          <p:cNvPr id="17" name="Text Placeholder 15">
            <a:extLst>
              <a:ext uri="{FF2B5EF4-FFF2-40B4-BE49-F238E27FC236}">
                <a16:creationId xmlns:a16="http://schemas.microsoft.com/office/drawing/2014/main" id="{DFDAD154-D73F-9812-0271-CBDD70ADB47D}"/>
              </a:ext>
            </a:extLst>
          </p:cNvPr>
          <p:cNvSpPr>
            <a:spLocks noGrp="1"/>
          </p:cNvSpPr>
          <p:nvPr>
            <p:ph type="body" sz="quarter" idx="18" hasCustomPrompt="1"/>
          </p:nvPr>
        </p:nvSpPr>
        <p:spPr>
          <a:xfrm>
            <a:off x="6633713" y="450943"/>
            <a:ext cx="5099563" cy="1049302"/>
          </a:xfrm>
        </p:spPr>
        <p:txBody>
          <a:bodyPr anchor="b">
            <a:noAutofit/>
          </a:bodyPr>
          <a:lstStyle>
            <a:lvl1pPr marL="0" indent="0" algn="ctr">
              <a:buNone/>
              <a:defRPr sz="3600" b="0" i="0">
                <a:latin typeface="Brandon Grotesque Medium" panose="020B0503020203060202" pitchFamily="34" charset="77"/>
              </a:defRPr>
            </a:lvl1pPr>
            <a:lvl2pPr marL="457200" indent="0">
              <a:buNone/>
              <a:defRPr sz="3600" b="1" i="0">
                <a:latin typeface="Brandon Grotesque Bold" panose="020B0503020203060202" pitchFamily="34" charset="77"/>
              </a:defRPr>
            </a:lvl2pPr>
            <a:lvl3pPr marL="914400" indent="0">
              <a:buNone/>
              <a:defRPr sz="3600" b="1" i="0">
                <a:latin typeface="Brandon Grotesque Bold" panose="020B0503020203060202" pitchFamily="34" charset="77"/>
              </a:defRPr>
            </a:lvl3pPr>
            <a:lvl4pPr marL="1371600" indent="0">
              <a:buNone/>
              <a:defRPr sz="3600" b="1" i="0">
                <a:latin typeface="Brandon Grotesque Bold" panose="020B0503020203060202" pitchFamily="34" charset="77"/>
              </a:defRPr>
            </a:lvl4pPr>
            <a:lvl5pPr marL="1828800" indent="0">
              <a:buNone/>
              <a:defRPr sz="3600" b="1" i="0">
                <a:latin typeface="Brandon Grotesque Bold" panose="020B0503020203060202" pitchFamily="34" charset="77"/>
              </a:defRPr>
            </a:lvl5pPr>
          </a:lstStyle>
          <a:p>
            <a:pPr lvl="0"/>
            <a:r>
              <a:rPr lang="en-US"/>
              <a:t>ADD HEADER</a:t>
            </a:r>
          </a:p>
        </p:txBody>
      </p:sp>
      <p:sp>
        <p:nvSpPr>
          <p:cNvPr id="19" name="Text Placeholder 18">
            <a:extLst>
              <a:ext uri="{FF2B5EF4-FFF2-40B4-BE49-F238E27FC236}">
                <a16:creationId xmlns:a16="http://schemas.microsoft.com/office/drawing/2014/main" id="{94DED250-85A5-68E7-3DCE-918855D50A39}"/>
              </a:ext>
            </a:extLst>
          </p:cNvPr>
          <p:cNvSpPr>
            <a:spLocks noGrp="1"/>
          </p:cNvSpPr>
          <p:nvPr>
            <p:ph type="body" sz="quarter" idx="19" hasCustomPrompt="1"/>
          </p:nvPr>
        </p:nvSpPr>
        <p:spPr>
          <a:xfrm>
            <a:off x="6633650" y="1690777"/>
            <a:ext cx="5099563" cy="4623759"/>
          </a:xfrm>
        </p:spPr>
        <p:txBody>
          <a:bodyPr>
            <a:normAutofit/>
          </a:bodyPr>
          <a:lstStyle>
            <a:lvl1pPr marL="0" indent="0" algn="l">
              <a:buNone/>
              <a:defRPr sz="2400">
                <a:solidFill>
                  <a:srgbClr val="05A9C5"/>
                </a:solidFill>
              </a:defRPr>
            </a:lvl1pPr>
            <a:lvl2pPr marL="457200" indent="0" algn="l">
              <a:buNone/>
              <a:defRPr/>
            </a:lvl2pPr>
            <a:lvl3pPr marL="914400" indent="0" algn="l">
              <a:buNone/>
              <a:defRPr/>
            </a:lvl3pPr>
            <a:lvl4pPr marL="1371600" indent="0" algn="l">
              <a:buNone/>
              <a:defRPr/>
            </a:lvl4pPr>
            <a:lvl5pPr marL="1828800" indent="0" algn="l">
              <a:buNone/>
              <a:defRPr/>
            </a:lvl5pPr>
          </a:lstStyle>
          <a:p>
            <a:pPr lvl="0"/>
            <a:r>
              <a:rPr lang="en-US"/>
              <a:t>Add Text</a:t>
            </a:r>
          </a:p>
        </p:txBody>
      </p:sp>
    </p:spTree>
    <p:extLst>
      <p:ext uri="{BB962C8B-B14F-4D97-AF65-F5344CB8AC3E}">
        <p14:creationId xmlns:p14="http://schemas.microsoft.com/office/powerpoint/2010/main" val="1938967148"/>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AZ_06_Water Background">
    <p:spTree>
      <p:nvGrpSpPr>
        <p:cNvPr id="1" name=""/>
        <p:cNvGrpSpPr/>
        <p:nvPr/>
      </p:nvGrpSpPr>
      <p:grpSpPr>
        <a:xfrm>
          <a:off x="0" y="0"/>
          <a:ext cx="0" cy="0"/>
          <a:chOff x="0" y="0"/>
          <a:chExt cx="0" cy="0"/>
        </a:xfrm>
      </p:grpSpPr>
      <p:pic>
        <p:nvPicPr>
          <p:cNvPr id="3" name="Picture 2" descr="A blue sky with clouds&#10;&#10;Description automatically generated">
            <a:extLst>
              <a:ext uri="{FF2B5EF4-FFF2-40B4-BE49-F238E27FC236}">
                <a16:creationId xmlns:a16="http://schemas.microsoft.com/office/drawing/2014/main" id="{FC30E3FF-4074-BD3B-805C-02CB13275350}"/>
              </a:ext>
            </a:extLst>
          </p:cNvPr>
          <p:cNvPicPr>
            <a:picLocks noChangeAspect="1"/>
          </p:cNvPicPr>
          <p:nvPr userDrawn="1"/>
        </p:nvPicPr>
        <p:blipFill>
          <a:blip r:embed="rId3" cstate="screen">
            <a:alphaModFix amt="58000"/>
            <a:extLst>
              <a:ext uri="{28A0092B-C50C-407E-A947-70E740481C1C}">
                <a14:useLocalDpi xmlns:a14="http://schemas.microsoft.com/office/drawing/2010/main"/>
              </a:ext>
            </a:extLst>
          </a:blip>
          <a:srcRect/>
          <a:stretch/>
        </p:blipFill>
        <p:spPr>
          <a:xfrm>
            <a:off x="230124" y="229570"/>
            <a:ext cx="11731752" cy="6400800"/>
          </a:xfrm>
          <a:prstGeom prst="rect">
            <a:avLst/>
          </a:prstGeom>
        </p:spPr>
      </p:pic>
      <p:sp>
        <p:nvSpPr>
          <p:cNvPr id="12" name="Slide Number Placeholder 5">
            <a:extLst>
              <a:ext uri="{FF2B5EF4-FFF2-40B4-BE49-F238E27FC236}">
                <a16:creationId xmlns:a16="http://schemas.microsoft.com/office/drawing/2014/main" id="{F72C3C5B-6FE6-D8D4-562D-06296B4330C6}"/>
              </a:ext>
            </a:extLst>
          </p:cNvPr>
          <p:cNvSpPr>
            <a:spLocks noGrp="1"/>
          </p:cNvSpPr>
          <p:nvPr>
            <p:ph type="sldNum" sz="quarter" idx="4"/>
            <p:custDataLst>
              <p:tags r:id="rId1"/>
            </p:custDataLst>
          </p:nvPr>
        </p:nvSpPr>
        <p:spPr>
          <a:xfrm>
            <a:off x="8990076" y="6399830"/>
            <a:ext cx="2743200" cy="228600"/>
          </a:xfrm>
          <a:prstGeom prst="rect">
            <a:avLst/>
          </a:prstGeom>
        </p:spPr>
        <p:txBody>
          <a:bodyPr vert="horz" lIns="0" tIns="0" rIns="0" bIns="0" rtlCol="0" anchor="ctr"/>
          <a:lstStyle>
            <a:defPPr>
              <a:defRPr lang="en-US"/>
            </a:defPPr>
            <a:lvl1pPr marL="0" algn="r" defTabSz="914400" rtl="0" eaLnBrk="1" latinLnBrk="0" hangingPunct="1">
              <a:defRPr sz="1000" kern="1200">
                <a:solidFill>
                  <a:schemeClr val="bg1"/>
                </a:solidFill>
                <a:latin typeface="Brandon Grotesque Regular" panose="020B0503020203060202" pitchFamily="34" charset="77"/>
                <a:ea typeface="+mn-ea"/>
                <a:cs typeface="+mn-cs"/>
              </a:defRPr>
            </a:lvl1pPr>
          </a:lstStyle>
          <a:p>
            <a:fld id="{F2C1F2A3-7B76-45CC-A85D-664D2AD4BAF5}" type="slidenum">
              <a:rPr lang="en-US" smtClean="0"/>
              <a:pPr/>
              <a:t>‹#›</a:t>
            </a:fld>
            <a:endParaRPr lang="en-US"/>
          </a:p>
        </p:txBody>
      </p:sp>
      <p:sp>
        <p:nvSpPr>
          <p:cNvPr id="2" name="Text Placeholder 7">
            <a:extLst>
              <a:ext uri="{FF2B5EF4-FFF2-40B4-BE49-F238E27FC236}">
                <a16:creationId xmlns:a16="http://schemas.microsoft.com/office/drawing/2014/main" id="{EDB2B10C-EC5A-DC6D-F69E-D955EC01C3E9}"/>
              </a:ext>
            </a:extLst>
          </p:cNvPr>
          <p:cNvSpPr>
            <a:spLocks noGrp="1"/>
          </p:cNvSpPr>
          <p:nvPr>
            <p:ph type="body" sz="quarter" idx="16" hasCustomPrompt="1"/>
          </p:nvPr>
        </p:nvSpPr>
        <p:spPr>
          <a:xfrm>
            <a:off x="10376948" y="335036"/>
            <a:ext cx="1449691" cy="443491"/>
          </a:xfrm>
          <a:blipFill dpi="0" rotWithShape="1">
            <a:blip r:embed="rId4" cstate="screen">
              <a:extLst>
                <a:ext uri="{28A0092B-C50C-407E-A947-70E740481C1C}">
                  <a14:useLocalDpi xmlns:a14="http://schemas.microsoft.com/office/drawing/2010/main"/>
                </a:ext>
              </a:extLst>
            </a:blip>
            <a:srcRect/>
            <a:stretch>
              <a:fillRect/>
            </a:stretch>
          </a:blipFill>
        </p:spPr>
        <p:txBody>
          <a:bodyPr lIns="0" tIns="0" rIns="0" bIns="0">
            <a:normAutofit/>
          </a:bodyPr>
          <a:lstStyle>
            <a:lvl1pPr marL="0" indent="0">
              <a:buFontTx/>
              <a:buNone/>
              <a:defRPr sz="100"/>
            </a:lvl1pPr>
            <a:lvl2pPr>
              <a:defRPr sz="100"/>
            </a:lvl2pPr>
            <a:lvl3pPr>
              <a:defRPr sz="100"/>
            </a:lvl3pPr>
            <a:lvl4pPr>
              <a:defRPr sz="100"/>
            </a:lvl4pPr>
            <a:lvl5pPr>
              <a:defRPr sz="100"/>
            </a:lvl5pPr>
          </a:lstStyle>
          <a:p>
            <a:pPr lvl="0"/>
            <a:r>
              <a:rPr lang="en-US"/>
              <a:t>=</a:t>
            </a:r>
          </a:p>
        </p:txBody>
      </p:sp>
    </p:spTree>
    <p:extLst>
      <p:ext uri="{BB962C8B-B14F-4D97-AF65-F5344CB8AC3E}">
        <p14:creationId xmlns:p14="http://schemas.microsoft.com/office/powerpoint/2010/main" val="319682411"/>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AZ_07_Header and Image">
    <p:spTree>
      <p:nvGrpSpPr>
        <p:cNvPr id="1" name=""/>
        <p:cNvGrpSpPr/>
        <p:nvPr/>
      </p:nvGrpSpPr>
      <p:grpSpPr>
        <a:xfrm>
          <a:off x="0" y="0"/>
          <a:ext cx="0" cy="0"/>
          <a:chOff x="0" y="0"/>
          <a:chExt cx="0" cy="0"/>
        </a:xfrm>
      </p:grpSpPr>
      <p:sp>
        <p:nvSpPr>
          <p:cNvPr id="12" name="Slide Number Placeholder 5">
            <a:extLst>
              <a:ext uri="{FF2B5EF4-FFF2-40B4-BE49-F238E27FC236}">
                <a16:creationId xmlns:a16="http://schemas.microsoft.com/office/drawing/2014/main" id="{F72C3C5B-6FE6-D8D4-562D-06296B4330C6}"/>
              </a:ext>
            </a:extLst>
          </p:cNvPr>
          <p:cNvSpPr>
            <a:spLocks noGrp="1"/>
          </p:cNvSpPr>
          <p:nvPr>
            <p:ph type="sldNum" sz="quarter" idx="4"/>
            <p:custDataLst>
              <p:tags r:id="rId1"/>
            </p:custDataLst>
          </p:nvPr>
        </p:nvSpPr>
        <p:spPr>
          <a:xfrm>
            <a:off x="8990076" y="6399830"/>
            <a:ext cx="2743200" cy="228600"/>
          </a:xfrm>
          <a:prstGeom prst="rect">
            <a:avLst/>
          </a:prstGeom>
        </p:spPr>
        <p:txBody>
          <a:bodyPr vert="horz" lIns="0" tIns="0" rIns="0" bIns="0" rtlCol="0" anchor="ctr"/>
          <a:lstStyle>
            <a:defPPr>
              <a:defRPr lang="en-US"/>
            </a:defPPr>
            <a:lvl1pPr marL="0" algn="r" defTabSz="914400" rtl="0" eaLnBrk="1" latinLnBrk="0" hangingPunct="1">
              <a:defRPr sz="1000" kern="1200">
                <a:solidFill>
                  <a:schemeClr val="bg1"/>
                </a:solidFill>
                <a:latin typeface="Brandon Grotesque Regular" panose="020B0503020203060202" pitchFamily="34" charset="77"/>
                <a:ea typeface="+mn-ea"/>
                <a:cs typeface="+mn-cs"/>
              </a:defRPr>
            </a:lvl1pPr>
          </a:lstStyle>
          <a:p>
            <a:fld id="{F2C1F2A3-7B76-45CC-A85D-664D2AD4BAF5}" type="slidenum">
              <a:rPr lang="en-US" smtClean="0"/>
              <a:pPr/>
              <a:t>‹#›</a:t>
            </a:fld>
            <a:endParaRPr lang="en-US"/>
          </a:p>
        </p:txBody>
      </p:sp>
      <p:sp>
        <p:nvSpPr>
          <p:cNvPr id="2" name="Text Placeholder 7">
            <a:extLst>
              <a:ext uri="{FF2B5EF4-FFF2-40B4-BE49-F238E27FC236}">
                <a16:creationId xmlns:a16="http://schemas.microsoft.com/office/drawing/2014/main" id="{EDB2B10C-EC5A-DC6D-F69E-D955EC01C3E9}"/>
              </a:ext>
            </a:extLst>
          </p:cNvPr>
          <p:cNvSpPr>
            <a:spLocks noGrp="1"/>
          </p:cNvSpPr>
          <p:nvPr>
            <p:ph type="body" sz="quarter" idx="16" hasCustomPrompt="1"/>
          </p:nvPr>
        </p:nvSpPr>
        <p:spPr>
          <a:xfrm>
            <a:off x="10376948" y="335036"/>
            <a:ext cx="1449691" cy="443491"/>
          </a:xfrm>
          <a:blipFill dpi="0" rotWithShape="1">
            <a:blip r:embed="rId3" cstate="screen">
              <a:extLst>
                <a:ext uri="{28A0092B-C50C-407E-A947-70E740481C1C}">
                  <a14:useLocalDpi xmlns:a14="http://schemas.microsoft.com/office/drawing/2010/main"/>
                </a:ext>
              </a:extLst>
            </a:blip>
            <a:srcRect/>
            <a:stretch>
              <a:fillRect/>
            </a:stretch>
          </a:blipFill>
        </p:spPr>
        <p:txBody>
          <a:bodyPr lIns="0" tIns="0" rIns="0" bIns="0">
            <a:normAutofit/>
          </a:bodyPr>
          <a:lstStyle>
            <a:lvl1pPr marL="0" indent="0">
              <a:buFontTx/>
              <a:buNone/>
              <a:defRPr sz="100"/>
            </a:lvl1pPr>
            <a:lvl2pPr>
              <a:defRPr sz="100"/>
            </a:lvl2pPr>
            <a:lvl3pPr>
              <a:defRPr sz="100"/>
            </a:lvl3pPr>
            <a:lvl4pPr>
              <a:defRPr sz="100"/>
            </a:lvl4pPr>
            <a:lvl5pPr>
              <a:defRPr sz="100"/>
            </a:lvl5pPr>
          </a:lstStyle>
          <a:p>
            <a:pPr lvl="0"/>
            <a:r>
              <a:rPr lang="en-US"/>
              <a:t>=</a:t>
            </a:r>
          </a:p>
        </p:txBody>
      </p:sp>
      <p:sp>
        <p:nvSpPr>
          <p:cNvPr id="21" name="Picture Placeholder 10">
            <a:extLst>
              <a:ext uri="{FF2B5EF4-FFF2-40B4-BE49-F238E27FC236}">
                <a16:creationId xmlns:a16="http://schemas.microsoft.com/office/drawing/2014/main" id="{E4895C4F-08EF-D12E-19E6-07E93628C4A6}"/>
              </a:ext>
            </a:extLst>
          </p:cNvPr>
          <p:cNvSpPr>
            <a:spLocks noGrp="1"/>
          </p:cNvSpPr>
          <p:nvPr>
            <p:ph type="pic" sz="quarter" idx="17" hasCustomPrompt="1"/>
          </p:nvPr>
        </p:nvSpPr>
        <p:spPr>
          <a:xfrm>
            <a:off x="457199" y="2084829"/>
            <a:ext cx="11274551" cy="4315968"/>
          </a:xfrm>
        </p:spPr>
        <p:txBody>
          <a:bodyPr/>
          <a:lstStyle>
            <a:lvl1pPr marL="0" indent="0">
              <a:buNone/>
              <a:defRPr/>
            </a:lvl1pPr>
          </a:lstStyle>
          <a:p>
            <a:r>
              <a:rPr lang="en-US"/>
              <a:t>Add Image</a:t>
            </a:r>
          </a:p>
        </p:txBody>
      </p:sp>
      <p:sp>
        <p:nvSpPr>
          <p:cNvPr id="24" name="Text Placeholder 22">
            <a:extLst>
              <a:ext uri="{FF2B5EF4-FFF2-40B4-BE49-F238E27FC236}">
                <a16:creationId xmlns:a16="http://schemas.microsoft.com/office/drawing/2014/main" id="{A33E339F-75D3-305A-4C51-1F7F6E9A975A}"/>
              </a:ext>
            </a:extLst>
          </p:cNvPr>
          <p:cNvSpPr>
            <a:spLocks noGrp="1"/>
          </p:cNvSpPr>
          <p:nvPr>
            <p:ph type="body" sz="quarter" idx="18" hasCustomPrompt="1"/>
          </p:nvPr>
        </p:nvSpPr>
        <p:spPr>
          <a:xfrm>
            <a:off x="0" y="0"/>
            <a:ext cx="12191999" cy="1234440"/>
          </a:xfrm>
        </p:spPr>
        <p:txBody>
          <a:bodyPr lIns="0" tIns="0" rIns="0" bIns="0" anchor="b">
            <a:normAutofit/>
          </a:bodyPr>
          <a:lstStyle>
            <a:lvl1pPr marL="0" indent="0" algn="ctr">
              <a:buNone/>
              <a:defRPr sz="3600" b="0" i="0">
                <a:latin typeface="Brandon Grotesque Medium" panose="020B0503020203060202" pitchFamily="34" charset="77"/>
              </a:defRPr>
            </a:lvl1pPr>
          </a:lstStyle>
          <a:p>
            <a:pPr lvl="0"/>
            <a:r>
              <a:rPr lang="en-US"/>
              <a:t>ADD HEADER</a:t>
            </a:r>
          </a:p>
        </p:txBody>
      </p:sp>
      <p:sp>
        <p:nvSpPr>
          <p:cNvPr id="25" name="Text Placeholder 22">
            <a:extLst>
              <a:ext uri="{FF2B5EF4-FFF2-40B4-BE49-F238E27FC236}">
                <a16:creationId xmlns:a16="http://schemas.microsoft.com/office/drawing/2014/main" id="{35F1ADB2-C909-272E-6C68-55729E770223}"/>
              </a:ext>
            </a:extLst>
          </p:cNvPr>
          <p:cNvSpPr>
            <a:spLocks noGrp="1"/>
          </p:cNvSpPr>
          <p:nvPr>
            <p:ph type="body" sz="quarter" idx="19" hasCustomPrompt="1"/>
          </p:nvPr>
        </p:nvSpPr>
        <p:spPr>
          <a:xfrm>
            <a:off x="0" y="1271587"/>
            <a:ext cx="12191999" cy="392712"/>
          </a:xfrm>
        </p:spPr>
        <p:txBody>
          <a:bodyPr lIns="0" tIns="0" rIns="0" bIns="0" anchor="t">
            <a:normAutofit/>
          </a:bodyPr>
          <a:lstStyle>
            <a:lvl1pPr marL="0" indent="0" algn="ctr">
              <a:buNone/>
              <a:defRPr sz="2400" b="0" i="0">
                <a:solidFill>
                  <a:srgbClr val="05A9C5"/>
                </a:solidFill>
                <a:latin typeface="Brandon Grotesque Regular" panose="020B0503020203060202" pitchFamily="34" charset="77"/>
              </a:defRPr>
            </a:lvl1pPr>
          </a:lstStyle>
          <a:p>
            <a:pPr lvl="0"/>
            <a:r>
              <a:rPr lang="en-US"/>
              <a:t>ADD SUBHEADER</a:t>
            </a:r>
          </a:p>
        </p:txBody>
      </p:sp>
    </p:spTree>
    <p:extLst>
      <p:ext uri="{BB962C8B-B14F-4D97-AF65-F5344CB8AC3E}">
        <p14:creationId xmlns:p14="http://schemas.microsoft.com/office/powerpoint/2010/main" val="68495356"/>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AZ_08_Header and Three Images">
    <p:spTree>
      <p:nvGrpSpPr>
        <p:cNvPr id="1" name=""/>
        <p:cNvGrpSpPr/>
        <p:nvPr/>
      </p:nvGrpSpPr>
      <p:grpSpPr>
        <a:xfrm>
          <a:off x="0" y="0"/>
          <a:ext cx="0" cy="0"/>
          <a:chOff x="0" y="0"/>
          <a:chExt cx="0" cy="0"/>
        </a:xfrm>
      </p:grpSpPr>
      <p:sp>
        <p:nvSpPr>
          <p:cNvPr id="12" name="Slide Number Placeholder 5">
            <a:extLst>
              <a:ext uri="{FF2B5EF4-FFF2-40B4-BE49-F238E27FC236}">
                <a16:creationId xmlns:a16="http://schemas.microsoft.com/office/drawing/2014/main" id="{F72C3C5B-6FE6-D8D4-562D-06296B4330C6}"/>
              </a:ext>
            </a:extLst>
          </p:cNvPr>
          <p:cNvSpPr>
            <a:spLocks noGrp="1"/>
          </p:cNvSpPr>
          <p:nvPr>
            <p:ph type="sldNum" sz="quarter" idx="4"/>
            <p:custDataLst>
              <p:tags r:id="rId1"/>
            </p:custDataLst>
          </p:nvPr>
        </p:nvSpPr>
        <p:spPr>
          <a:xfrm>
            <a:off x="8990076" y="6399830"/>
            <a:ext cx="2743200" cy="228600"/>
          </a:xfrm>
          <a:prstGeom prst="rect">
            <a:avLst/>
          </a:prstGeom>
        </p:spPr>
        <p:txBody>
          <a:bodyPr vert="horz" lIns="0" tIns="0" rIns="0" bIns="0" rtlCol="0" anchor="ctr"/>
          <a:lstStyle>
            <a:defPPr>
              <a:defRPr lang="en-US"/>
            </a:defPPr>
            <a:lvl1pPr marL="0" algn="r" defTabSz="914400" rtl="0" eaLnBrk="1" latinLnBrk="0" hangingPunct="1">
              <a:defRPr sz="1000" kern="1200">
                <a:solidFill>
                  <a:schemeClr val="bg1"/>
                </a:solidFill>
                <a:latin typeface="Brandon Grotesque Regular" panose="020B0503020203060202" pitchFamily="34" charset="77"/>
                <a:ea typeface="+mn-ea"/>
                <a:cs typeface="+mn-cs"/>
              </a:defRPr>
            </a:lvl1pPr>
          </a:lstStyle>
          <a:p>
            <a:fld id="{F2C1F2A3-7B76-45CC-A85D-664D2AD4BAF5}" type="slidenum">
              <a:rPr lang="en-US" smtClean="0"/>
              <a:pPr/>
              <a:t>‹#›</a:t>
            </a:fld>
            <a:endParaRPr lang="en-US"/>
          </a:p>
        </p:txBody>
      </p:sp>
      <p:sp>
        <p:nvSpPr>
          <p:cNvPr id="21" name="Picture Placeholder 10">
            <a:extLst>
              <a:ext uri="{FF2B5EF4-FFF2-40B4-BE49-F238E27FC236}">
                <a16:creationId xmlns:a16="http://schemas.microsoft.com/office/drawing/2014/main" id="{E4895C4F-08EF-D12E-19E6-07E93628C4A6}"/>
              </a:ext>
            </a:extLst>
          </p:cNvPr>
          <p:cNvSpPr>
            <a:spLocks noGrp="1"/>
          </p:cNvSpPr>
          <p:nvPr>
            <p:ph type="pic" sz="quarter" idx="17" hasCustomPrompt="1"/>
          </p:nvPr>
        </p:nvSpPr>
        <p:spPr>
          <a:xfrm>
            <a:off x="457199" y="2084829"/>
            <a:ext cx="3712463" cy="4315968"/>
          </a:xfrm>
        </p:spPr>
        <p:txBody>
          <a:bodyPr anchor="ctr"/>
          <a:lstStyle>
            <a:lvl1pPr marL="0" indent="0" algn="ctr">
              <a:buNone/>
              <a:defRPr/>
            </a:lvl1pPr>
          </a:lstStyle>
          <a:p>
            <a:r>
              <a:rPr lang="en-US"/>
              <a:t>Add Image</a:t>
            </a:r>
          </a:p>
        </p:txBody>
      </p:sp>
      <p:sp>
        <p:nvSpPr>
          <p:cNvPr id="2" name="Text Placeholder 7">
            <a:extLst>
              <a:ext uri="{FF2B5EF4-FFF2-40B4-BE49-F238E27FC236}">
                <a16:creationId xmlns:a16="http://schemas.microsoft.com/office/drawing/2014/main" id="{EDB2B10C-EC5A-DC6D-F69E-D955EC01C3E9}"/>
              </a:ext>
            </a:extLst>
          </p:cNvPr>
          <p:cNvSpPr>
            <a:spLocks noGrp="1"/>
          </p:cNvSpPr>
          <p:nvPr>
            <p:ph type="body" sz="quarter" idx="16" hasCustomPrompt="1"/>
          </p:nvPr>
        </p:nvSpPr>
        <p:spPr>
          <a:xfrm>
            <a:off x="10376948" y="335036"/>
            <a:ext cx="1449691" cy="443491"/>
          </a:xfrm>
          <a:blipFill dpi="0" rotWithShape="1">
            <a:blip r:embed="rId3" cstate="screen">
              <a:extLst>
                <a:ext uri="{28A0092B-C50C-407E-A947-70E740481C1C}">
                  <a14:useLocalDpi xmlns:a14="http://schemas.microsoft.com/office/drawing/2010/main"/>
                </a:ext>
              </a:extLst>
            </a:blip>
            <a:srcRect/>
            <a:stretch>
              <a:fillRect/>
            </a:stretch>
          </a:blipFill>
        </p:spPr>
        <p:txBody>
          <a:bodyPr lIns="0" tIns="0" rIns="0" bIns="0">
            <a:normAutofit/>
          </a:bodyPr>
          <a:lstStyle>
            <a:lvl1pPr marL="0" indent="0">
              <a:buFontTx/>
              <a:buNone/>
              <a:defRPr sz="100"/>
            </a:lvl1pPr>
            <a:lvl2pPr>
              <a:defRPr sz="100"/>
            </a:lvl2pPr>
            <a:lvl3pPr>
              <a:defRPr sz="100"/>
            </a:lvl3pPr>
            <a:lvl4pPr>
              <a:defRPr sz="100"/>
            </a:lvl4pPr>
            <a:lvl5pPr>
              <a:defRPr sz="100"/>
            </a:lvl5pPr>
          </a:lstStyle>
          <a:p>
            <a:pPr lvl="0"/>
            <a:r>
              <a:rPr lang="en-US"/>
              <a:t>=</a:t>
            </a:r>
          </a:p>
        </p:txBody>
      </p:sp>
      <p:sp>
        <p:nvSpPr>
          <p:cNvPr id="24" name="Text Placeholder 22">
            <a:extLst>
              <a:ext uri="{FF2B5EF4-FFF2-40B4-BE49-F238E27FC236}">
                <a16:creationId xmlns:a16="http://schemas.microsoft.com/office/drawing/2014/main" id="{A33E339F-75D3-305A-4C51-1F7F6E9A975A}"/>
              </a:ext>
            </a:extLst>
          </p:cNvPr>
          <p:cNvSpPr>
            <a:spLocks noGrp="1"/>
          </p:cNvSpPr>
          <p:nvPr>
            <p:ph type="body" sz="quarter" idx="18" hasCustomPrompt="1"/>
          </p:nvPr>
        </p:nvSpPr>
        <p:spPr>
          <a:xfrm>
            <a:off x="0" y="0"/>
            <a:ext cx="12191999" cy="1234440"/>
          </a:xfrm>
        </p:spPr>
        <p:txBody>
          <a:bodyPr lIns="0" tIns="0" rIns="0" bIns="0" anchor="b">
            <a:normAutofit/>
          </a:bodyPr>
          <a:lstStyle>
            <a:lvl1pPr marL="0" indent="0" algn="ctr">
              <a:buNone/>
              <a:defRPr sz="3600" b="0" i="0">
                <a:latin typeface="Brandon Grotesque Medium" panose="020B0503020203060202" pitchFamily="34" charset="77"/>
              </a:defRPr>
            </a:lvl1pPr>
          </a:lstStyle>
          <a:p>
            <a:pPr lvl="0"/>
            <a:r>
              <a:rPr lang="en-US"/>
              <a:t>ADD HEADER</a:t>
            </a:r>
          </a:p>
        </p:txBody>
      </p:sp>
      <p:sp>
        <p:nvSpPr>
          <p:cNvPr id="5" name="Picture Placeholder 10">
            <a:extLst>
              <a:ext uri="{FF2B5EF4-FFF2-40B4-BE49-F238E27FC236}">
                <a16:creationId xmlns:a16="http://schemas.microsoft.com/office/drawing/2014/main" id="{14DB71CC-B113-E1FD-D718-0652D9B6E1CA}"/>
              </a:ext>
            </a:extLst>
          </p:cNvPr>
          <p:cNvSpPr>
            <a:spLocks noGrp="1"/>
          </p:cNvSpPr>
          <p:nvPr>
            <p:ph type="pic" sz="quarter" idx="20" hasCustomPrompt="1"/>
          </p:nvPr>
        </p:nvSpPr>
        <p:spPr>
          <a:xfrm>
            <a:off x="8020813" y="2084829"/>
            <a:ext cx="3712463" cy="4315968"/>
          </a:xfrm>
        </p:spPr>
        <p:txBody>
          <a:bodyPr anchor="ctr"/>
          <a:lstStyle>
            <a:lvl1pPr marL="0" indent="0" algn="ctr">
              <a:buNone/>
              <a:defRPr/>
            </a:lvl1pPr>
          </a:lstStyle>
          <a:p>
            <a:r>
              <a:rPr lang="en-US"/>
              <a:t>Add Image</a:t>
            </a:r>
          </a:p>
        </p:txBody>
      </p:sp>
      <p:sp>
        <p:nvSpPr>
          <p:cNvPr id="6" name="Picture Placeholder 10">
            <a:extLst>
              <a:ext uri="{FF2B5EF4-FFF2-40B4-BE49-F238E27FC236}">
                <a16:creationId xmlns:a16="http://schemas.microsoft.com/office/drawing/2014/main" id="{6DDC1836-A3A9-6576-6D12-EDDCFB01155F}"/>
              </a:ext>
            </a:extLst>
          </p:cNvPr>
          <p:cNvSpPr>
            <a:spLocks noGrp="1"/>
          </p:cNvSpPr>
          <p:nvPr>
            <p:ph type="pic" sz="quarter" idx="21" hasCustomPrompt="1"/>
          </p:nvPr>
        </p:nvSpPr>
        <p:spPr>
          <a:xfrm>
            <a:off x="4239769" y="2084829"/>
            <a:ext cx="3712463" cy="4315968"/>
          </a:xfrm>
        </p:spPr>
        <p:txBody>
          <a:bodyPr anchor="ctr"/>
          <a:lstStyle>
            <a:lvl1pPr marL="0" indent="0" algn="ctr">
              <a:buNone/>
              <a:defRPr/>
            </a:lvl1pPr>
          </a:lstStyle>
          <a:p>
            <a:r>
              <a:rPr lang="en-US"/>
              <a:t>Add Image</a:t>
            </a:r>
          </a:p>
        </p:txBody>
      </p:sp>
      <p:sp>
        <p:nvSpPr>
          <p:cNvPr id="25" name="Text Placeholder 22">
            <a:extLst>
              <a:ext uri="{FF2B5EF4-FFF2-40B4-BE49-F238E27FC236}">
                <a16:creationId xmlns:a16="http://schemas.microsoft.com/office/drawing/2014/main" id="{35F1ADB2-C909-272E-6C68-55729E770223}"/>
              </a:ext>
            </a:extLst>
          </p:cNvPr>
          <p:cNvSpPr>
            <a:spLocks noGrp="1"/>
          </p:cNvSpPr>
          <p:nvPr>
            <p:ph type="body" sz="quarter" idx="19" hasCustomPrompt="1"/>
          </p:nvPr>
        </p:nvSpPr>
        <p:spPr>
          <a:xfrm>
            <a:off x="0" y="1271587"/>
            <a:ext cx="12191999" cy="392712"/>
          </a:xfrm>
        </p:spPr>
        <p:txBody>
          <a:bodyPr lIns="0" tIns="0" rIns="0" bIns="0" anchor="t">
            <a:normAutofit/>
          </a:bodyPr>
          <a:lstStyle>
            <a:lvl1pPr marL="0" indent="0" algn="ctr">
              <a:buNone/>
              <a:defRPr sz="2400" b="0" i="0">
                <a:solidFill>
                  <a:srgbClr val="05A9C5"/>
                </a:solidFill>
                <a:latin typeface="Brandon Grotesque Regular" panose="020B0503020203060202" pitchFamily="34" charset="77"/>
              </a:defRPr>
            </a:lvl1pPr>
          </a:lstStyle>
          <a:p>
            <a:pPr lvl="0"/>
            <a:r>
              <a:rPr lang="en-US"/>
              <a:t>ADD SUBHEADER</a:t>
            </a:r>
          </a:p>
        </p:txBody>
      </p:sp>
      <p:sp>
        <p:nvSpPr>
          <p:cNvPr id="8" name="Text Placeholder 7">
            <a:extLst>
              <a:ext uri="{FF2B5EF4-FFF2-40B4-BE49-F238E27FC236}">
                <a16:creationId xmlns:a16="http://schemas.microsoft.com/office/drawing/2014/main" id="{FA82F943-F38E-1BF9-1F9C-2CA77B335C1C}"/>
              </a:ext>
            </a:extLst>
          </p:cNvPr>
          <p:cNvSpPr>
            <a:spLocks noGrp="1"/>
          </p:cNvSpPr>
          <p:nvPr>
            <p:ph type="body" sz="quarter" idx="22" hasCustomPrompt="1"/>
          </p:nvPr>
        </p:nvSpPr>
        <p:spPr>
          <a:xfrm>
            <a:off x="1144759" y="2084829"/>
            <a:ext cx="2337342" cy="381643"/>
          </a:xfrm>
          <a:solidFill>
            <a:schemeClr val="bg1">
              <a:alpha val="80000"/>
            </a:schemeClr>
          </a:solidFill>
        </p:spPr>
        <p:txBody>
          <a:bodyPr anchor="ctr">
            <a:normAutofit/>
          </a:bodyPr>
          <a:lstStyle>
            <a:lvl1pPr marL="0" indent="0" algn="ctr">
              <a:lnSpc>
                <a:spcPct val="100000"/>
              </a:lnSpc>
              <a:spcBef>
                <a:spcPts val="0"/>
              </a:spcBef>
              <a:buNone/>
              <a:defRPr sz="1400">
                <a:solidFill>
                  <a:srgbClr val="001F59"/>
                </a:solidFill>
              </a:defRPr>
            </a:lvl1pPr>
          </a:lstStyle>
          <a:p>
            <a:pPr lvl="0"/>
            <a:r>
              <a:rPr lang="en-US"/>
              <a:t>ADD TITLE</a:t>
            </a:r>
          </a:p>
        </p:txBody>
      </p:sp>
      <p:sp>
        <p:nvSpPr>
          <p:cNvPr id="9" name="Text Placeholder 7">
            <a:extLst>
              <a:ext uri="{FF2B5EF4-FFF2-40B4-BE49-F238E27FC236}">
                <a16:creationId xmlns:a16="http://schemas.microsoft.com/office/drawing/2014/main" id="{0DF01580-D994-43A6-AAB9-F48A9F315434}"/>
              </a:ext>
            </a:extLst>
          </p:cNvPr>
          <p:cNvSpPr>
            <a:spLocks noGrp="1"/>
          </p:cNvSpPr>
          <p:nvPr>
            <p:ph type="body" sz="quarter" idx="23" hasCustomPrompt="1"/>
          </p:nvPr>
        </p:nvSpPr>
        <p:spPr>
          <a:xfrm>
            <a:off x="4927329" y="2084829"/>
            <a:ext cx="2337342" cy="381643"/>
          </a:xfrm>
          <a:solidFill>
            <a:schemeClr val="bg1">
              <a:alpha val="80000"/>
            </a:schemeClr>
          </a:solidFill>
        </p:spPr>
        <p:txBody>
          <a:bodyPr anchor="ctr">
            <a:normAutofit/>
          </a:bodyPr>
          <a:lstStyle>
            <a:lvl1pPr marL="0" indent="0" algn="ctr">
              <a:lnSpc>
                <a:spcPct val="100000"/>
              </a:lnSpc>
              <a:buNone/>
              <a:defRPr sz="1400">
                <a:solidFill>
                  <a:srgbClr val="001F59"/>
                </a:solidFill>
              </a:defRPr>
            </a:lvl1pPr>
          </a:lstStyle>
          <a:p>
            <a:pPr lvl="0"/>
            <a:r>
              <a:rPr lang="en-US"/>
              <a:t>ADD TITLE</a:t>
            </a:r>
          </a:p>
        </p:txBody>
      </p:sp>
      <p:sp>
        <p:nvSpPr>
          <p:cNvPr id="10" name="Text Placeholder 7">
            <a:extLst>
              <a:ext uri="{FF2B5EF4-FFF2-40B4-BE49-F238E27FC236}">
                <a16:creationId xmlns:a16="http://schemas.microsoft.com/office/drawing/2014/main" id="{57E1822B-89B5-634F-EEFF-44ACDF205293}"/>
              </a:ext>
            </a:extLst>
          </p:cNvPr>
          <p:cNvSpPr>
            <a:spLocks noGrp="1"/>
          </p:cNvSpPr>
          <p:nvPr>
            <p:ph type="body" sz="quarter" idx="24" hasCustomPrompt="1"/>
          </p:nvPr>
        </p:nvSpPr>
        <p:spPr>
          <a:xfrm>
            <a:off x="8708373" y="2084829"/>
            <a:ext cx="2337342" cy="381643"/>
          </a:xfrm>
          <a:solidFill>
            <a:schemeClr val="bg1">
              <a:alpha val="80000"/>
            </a:schemeClr>
          </a:solidFill>
        </p:spPr>
        <p:txBody>
          <a:bodyPr anchor="ctr">
            <a:normAutofit/>
          </a:bodyPr>
          <a:lstStyle>
            <a:lvl1pPr marL="0" indent="0" algn="ctr">
              <a:lnSpc>
                <a:spcPct val="100000"/>
              </a:lnSpc>
              <a:buNone/>
              <a:defRPr sz="1400">
                <a:solidFill>
                  <a:srgbClr val="001F59"/>
                </a:solidFill>
              </a:defRPr>
            </a:lvl1pPr>
          </a:lstStyle>
          <a:p>
            <a:pPr lvl="0"/>
            <a:r>
              <a:rPr lang="en-US"/>
              <a:t>ADD TITLE</a:t>
            </a:r>
          </a:p>
        </p:txBody>
      </p:sp>
    </p:spTree>
    <p:extLst>
      <p:ext uri="{BB962C8B-B14F-4D97-AF65-F5344CB8AC3E}">
        <p14:creationId xmlns:p14="http://schemas.microsoft.com/office/powerpoint/2010/main" val="1955259766"/>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AZ_09_Header and Two Images">
    <p:spTree>
      <p:nvGrpSpPr>
        <p:cNvPr id="1" name=""/>
        <p:cNvGrpSpPr/>
        <p:nvPr/>
      </p:nvGrpSpPr>
      <p:grpSpPr>
        <a:xfrm>
          <a:off x="0" y="0"/>
          <a:ext cx="0" cy="0"/>
          <a:chOff x="0" y="0"/>
          <a:chExt cx="0" cy="0"/>
        </a:xfrm>
      </p:grpSpPr>
      <p:sp>
        <p:nvSpPr>
          <p:cNvPr id="3" name="Picture Placeholder 10">
            <a:extLst>
              <a:ext uri="{FF2B5EF4-FFF2-40B4-BE49-F238E27FC236}">
                <a16:creationId xmlns:a16="http://schemas.microsoft.com/office/drawing/2014/main" id="{4463C03D-D57C-A757-6D81-6B6094356B9A}"/>
              </a:ext>
            </a:extLst>
          </p:cNvPr>
          <p:cNvSpPr>
            <a:spLocks noGrp="1"/>
          </p:cNvSpPr>
          <p:nvPr>
            <p:ph type="pic" sz="quarter" idx="25" hasCustomPrompt="1"/>
          </p:nvPr>
        </p:nvSpPr>
        <p:spPr>
          <a:xfrm>
            <a:off x="6129532" y="2083862"/>
            <a:ext cx="5605272" cy="4315968"/>
          </a:xfrm>
        </p:spPr>
        <p:txBody>
          <a:bodyPr anchor="ctr"/>
          <a:lstStyle>
            <a:lvl1pPr marL="0" indent="0" algn="ctr">
              <a:buNone/>
              <a:defRPr/>
            </a:lvl1pPr>
          </a:lstStyle>
          <a:p>
            <a:r>
              <a:rPr lang="en-US"/>
              <a:t>Add Image</a:t>
            </a:r>
          </a:p>
        </p:txBody>
      </p:sp>
      <p:sp>
        <p:nvSpPr>
          <p:cNvPr id="21" name="Picture Placeholder 10">
            <a:extLst>
              <a:ext uri="{FF2B5EF4-FFF2-40B4-BE49-F238E27FC236}">
                <a16:creationId xmlns:a16="http://schemas.microsoft.com/office/drawing/2014/main" id="{E4895C4F-08EF-D12E-19E6-07E93628C4A6}"/>
              </a:ext>
            </a:extLst>
          </p:cNvPr>
          <p:cNvSpPr>
            <a:spLocks noGrp="1"/>
          </p:cNvSpPr>
          <p:nvPr>
            <p:ph type="pic" sz="quarter" idx="17" hasCustomPrompt="1"/>
          </p:nvPr>
        </p:nvSpPr>
        <p:spPr>
          <a:xfrm>
            <a:off x="457198" y="2084829"/>
            <a:ext cx="5605272" cy="4315968"/>
          </a:xfrm>
        </p:spPr>
        <p:txBody>
          <a:bodyPr anchor="ctr"/>
          <a:lstStyle>
            <a:lvl1pPr marL="0" indent="0" algn="ctr">
              <a:buNone/>
              <a:defRPr/>
            </a:lvl1pPr>
          </a:lstStyle>
          <a:p>
            <a:r>
              <a:rPr lang="en-US"/>
              <a:t>Add Image</a:t>
            </a:r>
          </a:p>
        </p:txBody>
      </p:sp>
      <p:sp>
        <p:nvSpPr>
          <p:cNvPr id="12" name="Slide Number Placeholder 5">
            <a:extLst>
              <a:ext uri="{FF2B5EF4-FFF2-40B4-BE49-F238E27FC236}">
                <a16:creationId xmlns:a16="http://schemas.microsoft.com/office/drawing/2014/main" id="{F72C3C5B-6FE6-D8D4-562D-06296B4330C6}"/>
              </a:ext>
            </a:extLst>
          </p:cNvPr>
          <p:cNvSpPr>
            <a:spLocks noGrp="1"/>
          </p:cNvSpPr>
          <p:nvPr>
            <p:ph type="sldNum" sz="quarter" idx="4"/>
            <p:custDataLst>
              <p:tags r:id="rId1"/>
            </p:custDataLst>
          </p:nvPr>
        </p:nvSpPr>
        <p:spPr>
          <a:xfrm>
            <a:off x="8990076" y="6399830"/>
            <a:ext cx="2743200" cy="228600"/>
          </a:xfrm>
          <a:prstGeom prst="rect">
            <a:avLst/>
          </a:prstGeom>
        </p:spPr>
        <p:txBody>
          <a:bodyPr vert="horz" lIns="0" tIns="0" rIns="0" bIns="0" rtlCol="0" anchor="ctr"/>
          <a:lstStyle>
            <a:defPPr>
              <a:defRPr lang="en-US"/>
            </a:defPPr>
            <a:lvl1pPr marL="0" algn="r" defTabSz="914400" rtl="0" eaLnBrk="1" latinLnBrk="0" hangingPunct="1">
              <a:defRPr sz="1000" kern="1200">
                <a:solidFill>
                  <a:schemeClr val="bg1"/>
                </a:solidFill>
                <a:latin typeface="Brandon Grotesque Regular" panose="020B0503020203060202" pitchFamily="34" charset="77"/>
                <a:ea typeface="+mn-ea"/>
                <a:cs typeface="+mn-cs"/>
              </a:defRPr>
            </a:lvl1pPr>
          </a:lstStyle>
          <a:p>
            <a:fld id="{F2C1F2A3-7B76-45CC-A85D-664D2AD4BAF5}" type="slidenum">
              <a:rPr lang="en-US" smtClean="0"/>
              <a:pPr/>
              <a:t>‹#›</a:t>
            </a:fld>
            <a:endParaRPr lang="en-US"/>
          </a:p>
        </p:txBody>
      </p:sp>
      <p:sp>
        <p:nvSpPr>
          <p:cNvPr id="2" name="Text Placeholder 7">
            <a:extLst>
              <a:ext uri="{FF2B5EF4-FFF2-40B4-BE49-F238E27FC236}">
                <a16:creationId xmlns:a16="http://schemas.microsoft.com/office/drawing/2014/main" id="{EDB2B10C-EC5A-DC6D-F69E-D955EC01C3E9}"/>
              </a:ext>
            </a:extLst>
          </p:cNvPr>
          <p:cNvSpPr>
            <a:spLocks noGrp="1"/>
          </p:cNvSpPr>
          <p:nvPr>
            <p:ph type="body" sz="quarter" idx="16" hasCustomPrompt="1"/>
          </p:nvPr>
        </p:nvSpPr>
        <p:spPr>
          <a:xfrm>
            <a:off x="10376948" y="335036"/>
            <a:ext cx="1449691" cy="443491"/>
          </a:xfrm>
          <a:blipFill dpi="0" rotWithShape="1">
            <a:blip r:embed="rId3" cstate="screen">
              <a:extLst>
                <a:ext uri="{28A0092B-C50C-407E-A947-70E740481C1C}">
                  <a14:useLocalDpi xmlns:a14="http://schemas.microsoft.com/office/drawing/2010/main"/>
                </a:ext>
              </a:extLst>
            </a:blip>
            <a:srcRect/>
            <a:stretch>
              <a:fillRect/>
            </a:stretch>
          </a:blipFill>
        </p:spPr>
        <p:txBody>
          <a:bodyPr lIns="0" tIns="0" rIns="0" bIns="0">
            <a:normAutofit/>
          </a:bodyPr>
          <a:lstStyle>
            <a:lvl1pPr marL="0" indent="0">
              <a:buFontTx/>
              <a:buNone/>
              <a:defRPr sz="100"/>
            </a:lvl1pPr>
            <a:lvl2pPr>
              <a:defRPr sz="100"/>
            </a:lvl2pPr>
            <a:lvl3pPr>
              <a:defRPr sz="100"/>
            </a:lvl3pPr>
            <a:lvl4pPr>
              <a:defRPr sz="100"/>
            </a:lvl4pPr>
            <a:lvl5pPr>
              <a:defRPr sz="100"/>
            </a:lvl5pPr>
          </a:lstStyle>
          <a:p>
            <a:pPr lvl="0"/>
            <a:r>
              <a:rPr lang="en-US"/>
              <a:t>=</a:t>
            </a:r>
          </a:p>
        </p:txBody>
      </p:sp>
      <p:sp>
        <p:nvSpPr>
          <p:cNvPr id="24" name="Text Placeholder 22">
            <a:extLst>
              <a:ext uri="{FF2B5EF4-FFF2-40B4-BE49-F238E27FC236}">
                <a16:creationId xmlns:a16="http://schemas.microsoft.com/office/drawing/2014/main" id="{A33E339F-75D3-305A-4C51-1F7F6E9A975A}"/>
              </a:ext>
            </a:extLst>
          </p:cNvPr>
          <p:cNvSpPr>
            <a:spLocks noGrp="1"/>
          </p:cNvSpPr>
          <p:nvPr>
            <p:ph type="body" sz="quarter" idx="18" hasCustomPrompt="1"/>
          </p:nvPr>
        </p:nvSpPr>
        <p:spPr>
          <a:xfrm>
            <a:off x="0" y="0"/>
            <a:ext cx="12191999" cy="1234440"/>
          </a:xfrm>
        </p:spPr>
        <p:txBody>
          <a:bodyPr lIns="0" tIns="0" rIns="0" bIns="0" anchor="b">
            <a:normAutofit/>
          </a:bodyPr>
          <a:lstStyle>
            <a:lvl1pPr marL="0" indent="0" algn="ctr">
              <a:buNone/>
              <a:defRPr sz="3600" b="0" i="0">
                <a:latin typeface="Brandon Grotesque Medium" panose="020B0503020203060202" pitchFamily="34" charset="77"/>
              </a:defRPr>
            </a:lvl1pPr>
          </a:lstStyle>
          <a:p>
            <a:pPr lvl="0"/>
            <a:r>
              <a:rPr lang="en-US"/>
              <a:t>ADD HEADER</a:t>
            </a:r>
          </a:p>
        </p:txBody>
      </p:sp>
      <p:sp>
        <p:nvSpPr>
          <p:cNvPr id="25" name="Text Placeholder 22">
            <a:extLst>
              <a:ext uri="{FF2B5EF4-FFF2-40B4-BE49-F238E27FC236}">
                <a16:creationId xmlns:a16="http://schemas.microsoft.com/office/drawing/2014/main" id="{35F1ADB2-C909-272E-6C68-55729E770223}"/>
              </a:ext>
            </a:extLst>
          </p:cNvPr>
          <p:cNvSpPr>
            <a:spLocks noGrp="1"/>
          </p:cNvSpPr>
          <p:nvPr>
            <p:ph type="body" sz="quarter" idx="19" hasCustomPrompt="1"/>
          </p:nvPr>
        </p:nvSpPr>
        <p:spPr>
          <a:xfrm>
            <a:off x="0" y="1271587"/>
            <a:ext cx="12191999" cy="392712"/>
          </a:xfrm>
        </p:spPr>
        <p:txBody>
          <a:bodyPr lIns="0" tIns="0" rIns="0" bIns="0" anchor="t">
            <a:normAutofit/>
          </a:bodyPr>
          <a:lstStyle>
            <a:lvl1pPr marL="0" indent="0" algn="ctr">
              <a:buNone/>
              <a:defRPr sz="2400" b="0" i="0">
                <a:solidFill>
                  <a:srgbClr val="05A9C5"/>
                </a:solidFill>
                <a:latin typeface="Brandon Grotesque Regular" panose="020B0503020203060202" pitchFamily="34" charset="77"/>
              </a:defRPr>
            </a:lvl1pPr>
          </a:lstStyle>
          <a:p>
            <a:pPr lvl="0"/>
            <a:r>
              <a:rPr lang="en-US"/>
              <a:t>ADD SUBHEADER</a:t>
            </a:r>
          </a:p>
        </p:txBody>
      </p:sp>
      <p:sp>
        <p:nvSpPr>
          <p:cNvPr id="8" name="Text Placeholder 7">
            <a:extLst>
              <a:ext uri="{FF2B5EF4-FFF2-40B4-BE49-F238E27FC236}">
                <a16:creationId xmlns:a16="http://schemas.microsoft.com/office/drawing/2014/main" id="{FA82F943-F38E-1BF9-1F9C-2CA77B335C1C}"/>
              </a:ext>
            </a:extLst>
          </p:cNvPr>
          <p:cNvSpPr>
            <a:spLocks noGrp="1"/>
          </p:cNvSpPr>
          <p:nvPr>
            <p:ph type="body" sz="quarter" idx="22" hasCustomPrompt="1"/>
          </p:nvPr>
        </p:nvSpPr>
        <p:spPr>
          <a:xfrm>
            <a:off x="2091163" y="2084829"/>
            <a:ext cx="2337342" cy="381643"/>
          </a:xfrm>
          <a:solidFill>
            <a:schemeClr val="bg1">
              <a:alpha val="80000"/>
            </a:schemeClr>
          </a:solidFill>
        </p:spPr>
        <p:txBody>
          <a:bodyPr anchor="ctr">
            <a:normAutofit/>
          </a:bodyPr>
          <a:lstStyle>
            <a:lvl1pPr marL="0" indent="0" algn="ctr">
              <a:lnSpc>
                <a:spcPct val="100000"/>
              </a:lnSpc>
              <a:spcBef>
                <a:spcPts val="0"/>
              </a:spcBef>
              <a:buNone/>
              <a:defRPr sz="1400">
                <a:solidFill>
                  <a:srgbClr val="001F59"/>
                </a:solidFill>
              </a:defRPr>
            </a:lvl1pPr>
          </a:lstStyle>
          <a:p>
            <a:pPr lvl="0"/>
            <a:r>
              <a:rPr lang="en-US"/>
              <a:t>ADD TITLE</a:t>
            </a:r>
          </a:p>
        </p:txBody>
      </p:sp>
      <p:sp>
        <p:nvSpPr>
          <p:cNvPr id="10" name="Text Placeholder 7">
            <a:extLst>
              <a:ext uri="{FF2B5EF4-FFF2-40B4-BE49-F238E27FC236}">
                <a16:creationId xmlns:a16="http://schemas.microsoft.com/office/drawing/2014/main" id="{57E1822B-89B5-634F-EEFF-44ACDF205293}"/>
              </a:ext>
            </a:extLst>
          </p:cNvPr>
          <p:cNvSpPr>
            <a:spLocks noGrp="1"/>
          </p:cNvSpPr>
          <p:nvPr>
            <p:ph type="body" sz="quarter" idx="24" hasCustomPrompt="1"/>
          </p:nvPr>
        </p:nvSpPr>
        <p:spPr>
          <a:xfrm>
            <a:off x="7763497" y="2084829"/>
            <a:ext cx="2337342" cy="381643"/>
          </a:xfrm>
          <a:solidFill>
            <a:schemeClr val="bg1">
              <a:alpha val="80000"/>
            </a:schemeClr>
          </a:solidFill>
        </p:spPr>
        <p:txBody>
          <a:bodyPr anchor="ctr">
            <a:normAutofit/>
          </a:bodyPr>
          <a:lstStyle>
            <a:lvl1pPr marL="0" indent="0" algn="ctr">
              <a:lnSpc>
                <a:spcPct val="100000"/>
              </a:lnSpc>
              <a:buNone/>
              <a:defRPr sz="1400">
                <a:solidFill>
                  <a:srgbClr val="001F59"/>
                </a:solidFill>
              </a:defRPr>
            </a:lvl1pPr>
          </a:lstStyle>
          <a:p>
            <a:pPr lvl="0"/>
            <a:r>
              <a:rPr lang="en-US"/>
              <a:t>ADD TITLE</a:t>
            </a:r>
          </a:p>
        </p:txBody>
      </p:sp>
    </p:spTree>
    <p:extLst>
      <p:ext uri="{BB962C8B-B14F-4D97-AF65-F5344CB8AC3E}">
        <p14:creationId xmlns:p14="http://schemas.microsoft.com/office/powerpoint/2010/main" val="3197901241"/>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AZ_10_Header and Four Images">
    <p:spTree>
      <p:nvGrpSpPr>
        <p:cNvPr id="1" name=""/>
        <p:cNvGrpSpPr/>
        <p:nvPr/>
      </p:nvGrpSpPr>
      <p:grpSpPr>
        <a:xfrm>
          <a:off x="0" y="0"/>
          <a:ext cx="0" cy="0"/>
          <a:chOff x="0" y="0"/>
          <a:chExt cx="0" cy="0"/>
        </a:xfrm>
      </p:grpSpPr>
      <p:sp>
        <p:nvSpPr>
          <p:cNvPr id="21" name="Picture Placeholder 10">
            <a:extLst>
              <a:ext uri="{FF2B5EF4-FFF2-40B4-BE49-F238E27FC236}">
                <a16:creationId xmlns:a16="http://schemas.microsoft.com/office/drawing/2014/main" id="{E4895C4F-08EF-D12E-19E6-07E93628C4A6}"/>
              </a:ext>
            </a:extLst>
          </p:cNvPr>
          <p:cNvSpPr>
            <a:spLocks noGrp="1"/>
          </p:cNvSpPr>
          <p:nvPr>
            <p:ph type="pic" sz="quarter" idx="17" hasCustomPrompt="1"/>
          </p:nvPr>
        </p:nvSpPr>
        <p:spPr>
          <a:xfrm>
            <a:off x="457198" y="2084829"/>
            <a:ext cx="2779776" cy="4315968"/>
          </a:xfrm>
        </p:spPr>
        <p:txBody>
          <a:bodyPr anchor="ctr"/>
          <a:lstStyle>
            <a:lvl1pPr marL="0" indent="0" algn="ctr">
              <a:buNone/>
              <a:defRPr/>
            </a:lvl1pPr>
          </a:lstStyle>
          <a:p>
            <a:r>
              <a:rPr lang="en-US"/>
              <a:t>Add Image</a:t>
            </a:r>
          </a:p>
        </p:txBody>
      </p:sp>
      <p:sp>
        <p:nvSpPr>
          <p:cNvPr id="9" name="Picture Placeholder 10">
            <a:extLst>
              <a:ext uri="{FF2B5EF4-FFF2-40B4-BE49-F238E27FC236}">
                <a16:creationId xmlns:a16="http://schemas.microsoft.com/office/drawing/2014/main" id="{18108505-55EA-1162-5570-2BF0F3EA7AD9}"/>
              </a:ext>
            </a:extLst>
          </p:cNvPr>
          <p:cNvSpPr>
            <a:spLocks noGrp="1"/>
          </p:cNvSpPr>
          <p:nvPr>
            <p:ph type="pic" sz="quarter" idx="26" hasCustomPrompt="1"/>
          </p:nvPr>
        </p:nvSpPr>
        <p:spPr>
          <a:xfrm>
            <a:off x="3285279" y="2084829"/>
            <a:ext cx="2779776" cy="4315968"/>
          </a:xfrm>
        </p:spPr>
        <p:txBody>
          <a:bodyPr anchor="ctr"/>
          <a:lstStyle>
            <a:lvl1pPr marL="0" indent="0" algn="ctr">
              <a:buNone/>
              <a:defRPr/>
            </a:lvl1pPr>
          </a:lstStyle>
          <a:p>
            <a:r>
              <a:rPr lang="en-US"/>
              <a:t>Add Image</a:t>
            </a:r>
          </a:p>
        </p:txBody>
      </p:sp>
      <p:sp>
        <p:nvSpPr>
          <p:cNvPr id="11" name="Picture Placeholder 10">
            <a:extLst>
              <a:ext uri="{FF2B5EF4-FFF2-40B4-BE49-F238E27FC236}">
                <a16:creationId xmlns:a16="http://schemas.microsoft.com/office/drawing/2014/main" id="{DF3FE1B1-BA80-E904-5077-E325D5E197F4}"/>
              </a:ext>
            </a:extLst>
          </p:cNvPr>
          <p:cNvSpPr>
            <a:spLocks noGrp="1"/>
          </p:cNvSpPr>
          <p:nvPr>
            <p:ph type="pic" sz="quarter" idx="27" hasCustomPrompt="1"/>
          </p:nvPr>
        </p:nvSpPr>
        <p:spPr>
          <a:xfrm>
            <a:off x="6113360" y="2084829"/>
            <a:ext cx="2779776" cy="4315968"/>
          </a:xfrm>
        </p:spPr>
        <p:txBody>
          <a:bodyPr anchor="ctr"/>
          <a:lstStyle>
            <a:lvl1pPr marL="0" indent="0" algn="ctr">
              <a:buNone/>
              <a:defRPr/>
            </a:lvl1pPr>
          </a:lstStyle>
          <a:p>
            <a:r>
              <a:rPr lang="en-US"/>
              <a:t>Add Image</a:t>
            </a:r>
          </a:p>
        </p:txBody>
      </p:sp>
      <p:sp>
        <p:nvSpPr>
          <p:cNvPr id="13" name="Picture Placeholder 10">
            <a:extLst>
              <a:ext uri="{FF2B5EF4-FFF2-40B4-BE49-F238E27FC236}">
                <a16:creationId xmlns:a16="http://schemas.microsoft.com/office/drawing/2014/main" id="{A2BD1A63-88BC-CCB1-747B-98FADA41C0C1}"/>
              </a:ext>
            </a:extLst>
          </p:cNvPr>
          <p:cNvSpPr>
            <a:spLocks noGrp="1"/>
          </p:cNvSpPr>
          <p:nvPr>
            <p:ph type="pic" sz="quarter" idx="28" hasCustomPrompt="1"/>
          </p:nvPr>
        </p:nvSpPr>
        <p:spPr>
          <a:xfrm>
            <a:off x="8941440" y="2084829"/>
            <a:ext cx="2779776" cy="4315968"/>
          </a:xfrm>
        </p:spPr>
        <p:txBody>
          <a:bodyPr anchor="ctr"/>
          <a:lstStyle>
            <a:lvl1pPr marL="0" indent="0" algn="ctr">
              <a:buNone/>
              <a:defRPr/>
            </a:lvl1pPr>
          </a:lstStyle>
          <a:p>
            <a:r>
              <a:rPr lang="en-US"/>
              <a:t>Add Image</a:t>
            </a:r>
          </a:p>
        </p:txBody>
      </p:sp>
      <p:sp>
        <p:nvSpPr>
          <p:cNvPr id="12" name="Slide Number Placeholder 5">
            <a:extLst>
              <a:ext uri="{FF2B5EF4-FFF2-40B4-BE49-F238E27FC236}">
                <a16:creationId xmlns:a16="http://schemas.microsoft.com/office/drawing/2014/main" id="{F72C3C5B-6FE6-D8D4-562D-06296B4330C6}"/>
              </a:ext>
            </a:extLst>
          </p:cNvPr>
          <p:cNvSpPr>
            <a:spLocks noGrp="1"/>
          </p:cNvSpPr>
          <p:nvPr>
            <p:ph type="sldNum" sz="quarter" idx="4"/>
            <p:custDataLst>
              <p:tags r:id="rId1"/>
            </p:custDataLst>
          </p:nvPr>
        </p:nvSpPr>
        <p:spPr>
          <a:xfrm>
            <a:off x="8990076" y="6399830"/>
            <a:ext cx="2743200" cy="228600"/>
          </a:xfrm>
          <a:prstGeom prst="rect">
            <a:avLst/>
          </a:prstGeom>
        </p:spPr>
        <p:txBody>
          <a:bodyPr vert="horz" lIns="0" tIns="0" rIns="0" bIns="0" rtlCol="0" anchor="ctr"/>
          <a:lstStyle>
            <a:defPPr>
              <a:defRPr lang="en-US"/>
            </a:defPPr>
            <a:lvl1pPr marL="0" algn="r" defTabSz="914400" rtl="0" eaLnBrk="1" latinLnBrk="0" hangingPunct="1">
              <a:defRPr sz="1000" kern="1200">
                <a:solidFill>
                  <a:schemeClr val="bg1"/>
                </a:solidFill>
                <a:latin typeface="Brandon Grotesque Regular" panose="020B0503020203060202" pitchFamily="34" charset="77"/>
                <a:ea typeface="+mn-ea"/>
                <a:cs typeface="+mn-cs"/>
              </a:defRPr>
            </a:lvl1pPr>
          </a:lstStyle>
          <a:p>
            <a:fld id="{F2C1F2A3-7B76-45CC-A85D-664D2AD4BAF5}" type="slidenum">
              <a:rPr lang="en-US" smtClean="0"/>
              <a:pPr/>
              <a:t>‹#›</a:t>
            </a:fld>
            <a:endParaRPr lang="en-US"/>
          </a:p>
        </p:txBody>
      </p:sp>
      <p:sp>
        <p:nvSpPr>
          <p:cNvPr id="2" name="Text Placeholder 7">
            <a:extLst>
              <a:ext uri="{FF2B5EF4-FFF2-40B4-BE49-F238E27FC236}">
                <a16:creationId xmlns:a16="http://schemas.microsoft.com/office/drawing/2014/main" id="{EDB2B10C-EC5A-DC6D-F69E-D955EC01C3E9}"/>
              </a:ext>
            </a:extLst>
          </p:cNvPr>
          <p:cNvSpPr>
            <a:spLocks noGrp="1"/>
          </p:cNvSpPr>
          <p:nvPr>
            <p:ph type="body" sz="quarter" idx="16" hasCustomPrompt="1"/>
          </p:nvPr>
        </p:nvSpPr>
        <p:spPr>
          <a:xfrm>
            <a:off x="10376948" y="335036"/>
            <a:ext cx="1449691" cy="443491"/>
          </a:xfrm>
          <a:blipFill dpi="0" rotWithShape="1">
            <a:blip r:embed="rId3" cstate="screen">
              <a:extLst>
                <a:ext uri="{28A0092B-C50C-407E-A947-70E740481C1C}">
                  <a14:useLocalDpi xmlns:a14="http://schemas.microsoft.com/office/drawing/2010/main"/>
                </a:ext>
              </a:extLst>
            </a:blip>
            <a:srcRect/>
            <a:stretch>
              <a:fillRect/>
            </a:stretch>
          </a:blipFill>
        </p:spPr>
        <p:txBody>
          <a:bodyPr lIns="0" tIns="0" rIns="0" bIns="0">
            <a:normAutofit/>
          </a:bodyPr>
          <a:lstStyle>
            <a:lvl1pPr marL="0" indent="0">
              <a:buFontTx/>
              <a:buNone/>
              <a:defRPr sz="100"/>
            </a:lvl1pPr>
            <a:lvl2pPr>
              <a:defRPr sz="100"/>
            </a:lvl2pPr>
            <a:lvl3pPr>
              <a:defRPr sz="100"/>
            </a:lvl3pPr>
            <a:lvl4pPr>
              <a:defRPr sz="100"/>
            </a:lvl4pPr>
            <a:lvl5pPr>
              <a:defRPr sz="100"/>
            </a:lvl5pPr>
          </a:lstStyle>
          <a:p>
            <a:pPr lvl="0"/>
            <a:r>
              <a:rPr lang="en-US"/>
              <a:t>=</a:t>
            </a:r>
          </a:p>
        </p:txBody>
      </p:sp>
      <p:sp>
        <p:nvSpPr>
          <p:cNvPr id="24" name="Text Placeholder 22">
            <a:extLst>
              <a:ext uri="{FF2B5EF4-FFF2-40B4-BE49-F238E27FC236}">
                <a16:creationId xmlns:a16="http://schemas.microsoft.com/office/drawing/2014/main" id="{A33E339F-75D3-305A-4C51-1F7F6E9A975A}"/>
              </a:ext>
            </a:extLst>
          </p:cNvPr>
          <p:cNvSpPr>
            <a:spLocks noGrp="1"/>
          </p:cNvSpPr>
          <p:nvPr>
            <p:ph type="body" sz="quarter" idx="18" hasCustomPrompt="1"/>
          </p:nvPr>
        </p:nvSpPr>
        <p:spPr>
          <a:xfrm>
            <a:off x="0" y="0"/>
            <a:ext cx="12191999" cy="1234440"/>
          </a:xfrm>
        </p:spPr>
        <p:txBody>
          <a:bodyPr lIns="0" tIns="0" rIns="0" bIns="0" anchor="b">
            <a:normAutofit/>
          </a:bodyPr>
          <a:lstStyle>
            <a:lvl1pPr marL="0" indent="0" algn="ctr">
              <a:buNone/>
              <a:defRPr sz="3600" b="0" i="0">
                <a:latin typeface="Brandon Grotesque Medium" panose="020B0503020203060202" pitchFamily="34" charset="77"/>
              </a:defRPr>
            </a:lvl1pPr>
          </a:lstStyle>
          <a:p>
            <a:pPr lvl="0"/>
            <a:r>
              <a:rPr lang="en-US"/>
              <a:t>ADD HEADER</a:t>
            </a:r>
          </a:p>
        </p:txBody>
      </p:sp>
      <p:sp>
        <p:nvSpPr>
          <p:cNvPr id="25" name="Text Placeholder 22">
            <a:extLst>
              <a:ext uri="{FF2B5EF4-FFF2-40B4-BE49-F238E27FC236}">
                <a16:creationId xmlns:a16="http://schemas.microsoft.com/office/drawing/2014/main" id="{35F1ADB2-C909-272E-6C68-55729E770223}"/>
              </a:ext>
            </a:extLst>
          </p:cNvPr>
          <p:cNvSpPr>
            <a:spLocks noGrp="1"/>
          </p:cNvSpPr>
          <p:nvPr>
            <p:ph type="body" sz="quarter" idx="19" hasCustomPrompt="1"/>
          </p:nvPr>
        </p:nvSpPr>
        <p:spPr>
          <a:xfrm>
            <a:off x="0" y="1271587"/>
            <a:ext cx="12191999" cy="392712"/>
          </a:xfrm>
        </p:spPr>
        <p:txBody>
          <a:bodyPr lIns="0" tIns="0" rIns="0" bIns="0" anchor="t">
            <a:normAutofit/>
          </a:bodyPr>
          <a:lstStyle>
            <a:lvl1pPr marL="0" indent="0" algn="ctr">
              <a:buNone/>
              <a:defRPr sz="2400" b="0" i="0">
                <a:solidFill>
                  <a:srgbClr val="05A9C5"/>
                </a:solidFill>
                <a:latin typeface="Brandon Grotesque Regular" panose="020B0503020203060202" pitchFamily="34" charset="77"/>
              </a:defRPr>
            </a:lvl1pPr>
          </a:lstStyle>
          <a:p>
            <a:pPr lvl="0"/>
            <a:r>
              <a:rPr lang="en-US"/>
              <a:t>ADD SUBHEADER</a:t>
            </a:r>
          </a:p>
        </p:txBody>
      </p:sp>
      <p:sp>
        <p:nvSpPr>
          <p:cNvPr id="8" name="Text Placeholder 7">
            <a:extLst>
              <a:ext uri="{FF2B5EF4-FFF2-40B4-BE49-F238E27FC236}">
                <a16:creationId xmlns:a16="http://schemas.microsoft.com/office/drawing/2014/main" id="{FA82F943-F38E-1BF9-1F9C-2CA77B335C1C}"/>
              </a:ext>
            </a:extLst>
          </p:cNvPr>
          <p:cNvSpPr>
            <a:spLocks noGrp="1"/>
          </p:cNvSpPr>
          <p:nvPr>
            <p:ph type="body" sz="quarter" idx="22" hasCustomPrompt="1"/>
          </p:nvPr>
        </p:nvSpPr>
        <p:spPr>
          <a:xfrm>
            <a:off x="678415" y="2084829"/>
            <a:ext cx="2337342" cy="381643"/>
          </a:xfrm>
          <a:solidFill>
            <a:schemeClr val="bg1">
              <a:alpha val="80000"/>
            </a:schemeClr>
          </a:solidFill>
        </p:spPr>
        <p:txBody>
          <a:bodyPr anchor="ctr">
            <a:normAutofit/>
          </a:bodyPr>
          <a:lstStyle>
            <a:lvl1pPr marL="0" indent="0" algn="ctr">
              <a:lnSpc>
                <a:spcPct val="100000"/>
              </a:lnSpc>
              <a:spcBef>
                <a:spcPts val="0"/>
              </a:spcBef>
              <a:buNone/>
              <a:defRPr sz="1400">
                <a:solidFill>
                  <a:srgbClr val="001F59"/>
                </a:solidFill>
              </a:defRPr>
            </a:lvl1pPr>
          </a:lstStyle>
          <a:p>
            <a:pPr lvl="0"/>
            <a:r>
              <a:rPr lang="en-US"/>
              <a:t>ADD TITLE</a:t>
            </a:r>
          </a:p>
        </p:txBody>
      </p:sp>
      <p:sp>
        <p:nvSpPr>
          <p:cNvPr id="14" name="Text Placeholder 7">
            <a:extLst>
              <a:ext uri="{FF2B5EF4-FFF2-40B4-BE49-F238E27FC236}">
                <a16:creationId xmlns:a16="http://schemas.microsoft.com/office/drawing/2014/main" id="{3D9FF048-0925-5153-4A5C-012A5B16FEEE}"/>
              </a:ext>
            </a:extLst>
          </p:cNvPr>
          <p:cNvSpPr>
            <a:spLocks noGrp="1"/>
          </p:cNvSpPr>
          <p:nvPr>
            <p:ph type="body" sz="quarter" idx="29" hasCustomPrompt="1"/>
          </p:nvPr>
        </p:nvSpPr>
        <p:spPr>
          <a:xfrm>
            <a:off x="3506496" y="2084829"/>
            <a:ext cx="2337342" cy="381643"/>
          </a:xfrm>
          <a:solidFill>
            <a:schemeClr val="bg1">
              <a:alpha val="80000"/>
            </a:schemeClr>
          </a:solidFill>
        </p:spPr>
        <p:txBody>
          <a:bodyPr anchor="ctr">
            <a:normAutofit/>
          </a:bodyPr>
          <a:lstStyle>
            <a:lvl1pPr marL="0" indent="0" algn="ctr">
              <a:lnSpc>
                <a:spcPct val="100000"/>
              </a:lnSpc>
              <a:spcBef>
                <a:spcPts val="0"/>
              </a:spcBef>
              <a:buNone/>
              <a:defRPr sz="1400">
                <a:solidFill>
                  <a:srgbClr val="001F59"/>
                </a:solidFill>
              </a:defRPr>
            </a:lvl1pPr>
          </a:lstStyle>
          <a:p>
            <a:pPr lvl="0"/>
            <a:r>
              <a:rPr lang="en-US"/>
              <a:t>ADD TITLE</a:t>
            </a:r>
          </a:p>
        </p:txBody>
      </p:sp>
      <p:sp>
        <p:nvSpPr>
          <p:cNvPr id="15" name="Text Placeholder 7">
            <a:extLst>
              <a:ext uri="{FF2B5EF4-FFF2-40B4-BE49-F238E27FC236}">
                <a16:creationId xmlns:a16="http://schemas.microsoft.com/office/drawing/2014/main" id="{921E635D-5C45-F09B-44C0-A38542CB33A1}"/>
              </a:ext>
            </a:extLst>
          </p:cNvPr>
          <p:cNvSpPr>
            <a:spLocks noGrp="1"/>
          </p:cNvSpPr>
          <p:nvPr>
            <p:ph type="body" sz="quarter" idx="30" hasCustomPrompt="1"/>
          </p:nvPr>
        </p:nvSpPr>
        <p:spPr>
          <a:xfrm>
            <a:off x="6334577" y="2084829"/>
            <a:ext cx="2337342" cy="381643"/>
          </a:xfrm>
          <a:solidFill>
            <a:schemeClr val="bg1">
              <a:alpha val="80000"/>
            </a:schemeClr>
          </a:solidFill>
        </p:spPr>
        <p:txBody>
          <a:bodyPr anchor="ctr">
            <a:normAutofit/>
          </a:bodyPr>
          <a:lstStyle>
            <a:lvl1pPr marL="0" indent="0" algn="ctr">
              <a:lnSpc>
                <a:spcPct val="100000"/>
              </a:lnSpc>
              <a:spcBef>
                <a:spcPts val="0"/>
              </a:spcBef>
              <a:buNone/>
              <a:defRPr sz="1400">
                <a:solidFill>
                  <a:srgbClr val="001F59"/>
                </a:solidFill>
              </a:defRPr>
            </a:lvl1pPr>
          </a:lstStyle>
          <a:p>
            <a:pPr lvl="0"/>
            <a:r>
              <a:rPr lang="en-US"/>
              <a:t>ADD TITLE</a:t>
            </a:r>
          </a:p>
        </p:txBody>
      </p:sp>
      <p:sp>
        <p:nvSpPr>
          <p:cNvPr id="16" name="Text Placeholder 7">
            <a:extLst>
              <a:ext uri="{FF2B5EF4-FFF2-40B4-BE49-F238E27FC236}">
                <a16:creationId xmlns:a16="http://schemas.microsoft.com/office/drawing/2014/main" id="{69A143DD-CA52-9DA0-31D8-6A5C0010679A}"/>
              </a:ext>
            </a:extLst>
          </p:cNvPr>
          <p:cNvSpPr>
            <a:spLocks noGrp="1"/>
          </p:cNvSpPr>
          <p:nvPr>
            <p:ph type="body" sz="quarter" idx="31" hasCustomPrompt="1"/>
          </p:nvPr>
        </p:nvSpPr>
        <p:spPr>
          <a:xfrm>
            <a:off x="9162657" y="2084829"/>
            <a:ext cx="2337342" cy="381643"/>
          </a:xfrm>
          <a:solidFill>
            <a:schemeClr val="bg1">
              <a:alpha val="80000"/>
            </a:schemeClr>
          </a:solidFill>
        </p:spPr>
        <p:txBody>
          <a:bodyPr anchor="ctr">
            <a:normAutofit/>
          </a:bodyPr>
          <a:lstStyle>
            <a:lvl1pPr marL="0" indent="0" algn="ctr">
              <a:lnSpc>
                <a:spcPct val="100000"/>
              </a:lnSpc>
              <a:spcBef>
                <a:spcPts val="0"/>
              </a:spcBef>
              <a:buNone/>
              <a:defRPr sz="1400">
                <a:solidFill>
                  <a:srgbClr val="001F59"/>
                </a:solidFill>
              </a:defRPr>
            </a:lvl1pPr>
          </a:lstStyle>
          <a:p>
            <a:pPr lvl="0"/>
            <a:r>
              <a:rPr lang="en-US"/>
              <a:t>ADD TITLE</a:t>
            </a:r>
          </a:p>
        </p:txBody>
      </p:sp>
    </p:spTree>
    <p:extLst>
      <p:ext uri="{BB962C8B-B14F-4D97-AF65-F5344CB8AC3E}">
        <p14:creationId xmlns:p14="http://schemas.microsoft.com/office/powerpoint/2010/main" val="2977321074"/>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Z_03_White Backgroun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A18339F-E1E3-ECD8-E241-7596F5BC1AA9}"/>
              </a:ext>
            </a:extLst>
          </p:cNvPr>
          <p:cNvSpPr/>
          <p:nvPr userDrawn="1"/>
        </p:nvSpPr>
        <p:spPr>
          <a:xfrm>
            <a:off x="230124" y="228600"/>
            <a:ext cx="11731752" cy="6400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5">
            <a:extLst>
              <a:ext uri="{FF2B5EF4-FFF2-40B4-BE49-F238E27FC236}">
                <a16:creationId xmlns:a16="http://schemas.microsoft.com/office/drawing/2014/main" id="{F72C3C5B-6FE6-D8D4-562D-06296B4330C6}"/>
              </a:ext>
            </a:extLst>
          </p:cNvPr>
          <p:cNvSpPr>
            <a:spLocks noGrp="1"/>
          </p:cNvSpPr>
          <p:nvPr>
            <p:ph type="sldNum" sz="quarter" idx="4"/>
            <p:custDataLst>
              <p:tags r:id="rId1"/>
            </p:custDataLst>
          </p:nvPr>
        </p:nvSpPr>
        <p:spPr>
          <a:xfrm>
            <a:off x="8990076" y="6399830"/>
            <a:ext cx="2743200" cy="228600"/>
          </a:xfrm>
          <a:prstGeom prst="rect">
            <a:avLst/>
          </a:prstGeom>
        </p:spPr>
        <p:txBody>
          <a:bodyPr vert="horz" lIns="0" tIns="0" rIns="0" bIns="0" rtlCol="0" anchor="ctr"/>
          <a:lstStyle>
            <a:defPPr>
              <a:defRPr lang="en-US"/>
            </a:defPPr>
            <a:lvl1pPr marL="0" algn="r" defTabSz="914400" rtl="0" eaLnBrk="1" latinLnBrk="0" hangingPunct="1">
              <a:defRPr sz="1000" kern="1200">
                <a:solidFill>
                  <a:srgbClr val="001F59"/>
                </a:solidFill>
                <a:latin typeface="Brandon Grotesque Regular" panose="020B0503020203060202" pitchFamily="34" charset="77"/>
                <a:ea typeface="+mn-ea"/>
                <a:cs typeface="+mn-cs"/>
              </a:defRPr>
            </a:lvl1pPr>
          </a:lstStyle>
          <a:p>
            <a:fld id="{F2C1F2A3-7B76-45CC-A85D-664D2AD4BAF5}" type="slidenum">
              <a:rPr lang="en-US" smtClean="0"/>
              <a:pPr/>
              <a:t>‹#›</a:t>
            </a:fld>
            <a:endParaRPr lang="en-US"/>
          </a:p>
        </p:txBody>
      </p:sp>
    </p:spTree>
    <p:extLst>
      <p:ext uri="{BB962C8B-B14F-4D97-AF65-F5344CB8AC3E}">
        <p14:creationId xmlns:p14="http://schemas.microsoft.com/office/powerpoint/2010/main" val="862490597"/>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AZ_11_Itineraries">
    <p:spTree>
      <p:nvGrpSpPr>
        <p:cNvPr id="1" name=""/>
        <p:cNvGrpSpPr/>
        <p:nvPr/>
      </p:nvGrpSpPr>
      <p:grpSpPr>
        <a:xfrm>
          <a:off x="0" y="0"/>
          <a:ext cx="0" cy="0"/>
          <a:chOff x="0" y="0"/>
          <a:chExt cx="0" cy="0"/>
        </a:xfrm>
      </p:grpSpPr>
      <p:sp>
        <p:nvSpPr>
          <p:cNvPr id="10" name="Picture Placeholder 2">
            <a:extLst>
              <a:ext uri="{FF2B5EF4-FFF2-40B4-BE49-F238E27FC236}">
                <a16:creationId xmlns:a16="http://schemas.microsoft.com/office/drawing/2014/main" id="{B8CEDE45-577C-3EBA-83EA-01600EB4ABDB}"/>
              </a:ext>
            </a:extLst>
          </p:cNvPr>
          <p:cNvSpPr>
            <a:spLocks noGrp="1"/>
          </p:cNvSpPr>
          <p:nvPr>
            <p:ph type="pic" idx="1" hasCustomPrompt="1"/>
          </p:nvPr>
        </p:nvSpPr>
        <p:spPr>
          <a:xfrm>
            <a:off x="457200" y="452628"/>
            <a:ext cx="5523615" cy="5952744"/>
          </a:xfrm>
          <a:prstGeom prst="rect">
            <a:avLst/>
          </a:prstGeom>
        </p:spPr>
        <p:txBody>
          <a:bodyPr>
            <a:normAutofit/>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AND DROP AN IMAGE FILE</a:t>
            </a:r>
            <a:br>
              <a:rPr lang="en-US"/>
            </a:br>
            <a:r>
              <a:rPr lang="en-US"/>
              <a:t>(JPEG OR PNG)</a:t>
            </a:r>
          </a:p>
        </p:txBody>
      </p:sp>
      <p:sp>
        <p:nvSpPr>
          <p:cNvPr id="11" name="Title 1">
            <a:extLst>
              <a:ext uri="{FF2B5EF4-FFF2-40B4-BE49-F238E27FC236}">
                <a16:creationId xmlns:a16="http://schemas.microsoft.com/office/drawing/2014/main" id="{F06A47FB-A7B8-C7C7-03D2-4772FB995158}"/>
              </a:ext>
            </a:extLst>
          </p:cNvPr>
          <p:cNvSpPr>
            <a:spLocks noGrp="1"/>
          </p:cNvSpPr>
          <p:nvPr>
            <p:ph type="ctrTitle" hasCustomPrompt="1"/>
          </p:nvPr>
        </p:nvSpPr>
        <p:spPr>
          <a:xfrm>
            <a:off x="6447762" y="452627"/>
            <a:ext cx="5063754" cy="406355"/>
          </a:xfrm>
          <a:prstGeom prst="rect">
            <a:avLst/>
          </a:prstGeom>
        </p:spPr>
        <p:txBody>
          <a:bodyPr lIns="0" tIns="0" rIns="0" bIns="0" anchor="b">
            <a:normAutofit/>
          </a:bodyPr>
          <a:lstStyle>
            <a:lvl1pPr algn="ctr">
              <a:defRPr sz="2400" b="0" i="0">
                <a:solidFill>
                  <a:srgbClr val="00ABC2"/>
                </a:solidFill>
                <a:latin typeface="Brandon Grotesque Medium" panose="020B0603020203060202" pitchFamily="34" charset="0"/>
              </a:defRPr>
            </a:lvl1pPr>
          </a:lstStyle>
          <a:p>
            <a:r>
              <a:rPr lang="en-US"/>
              <a:t>ADD YOUR TITLE HERE</a:t>
            </a:r>
          </a:p>
        </p:txBody>
      </p:sp>
      <p:sp>
        <p:nvSpPr>
          <p:cNvPr id="16" name="Picture Placeholder 2">
            <a:extLst>
              <a:ext uri="{FF2B5EF4-FFF2-40B4-BE49-F238E27FC236}">
                <a16:creationId xmlns:a16="http://schemas.microsoft.com/office/drawing/2014/main" id="{9DC984AF-0856-6B49-C7A7-B50898614F1A}"/>
              </a:ext>
            </a:extLst>
          </p:cNvPr>
          <p:cNvSpPr>
            <a:spLocks noGrp="1"/>
          </p:cNvSpPr>
          <p:nvPr>
            <p:ph type="pic" idx="10" hasCustomPrompt="1"/>
          </p:nvPr>
        </p:nvSpPr>
        <p:spPr>
          <a:xfrm>
            <a:off x="6210300" y="3128344"/>
            <a:ext cx="5522976" cy="3090672"/>
          </a:xfrm>
          <a:prstGeom prst="rect">
            <a:avLst/>
          </a:prstGeom>
        </p:spPr>
        <p:txBody>
          <a:bodyPr>
            <a:normAutofit/>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AND DROP YOUR MAP IMAGE</a:t>
            </a:r>
            <a:br>
              <a:rPr lang="en-US"/>
            </a:br>
            <a:r>
              <a:rPr lang="en-US"/>
              <a:t>(JPEG OR PNG)</a:t>
            </a:r>
          </a:p>
        </p:txBody>
      </p:sp>
      <p:sp>
        <p:nvSpPr>
          <p:cNvPr id="17" name="Text Placeholder 44">
            <a:extLst>
              <a:ext uri="{FF2B5EF4-FFF2-40B4-BE49-F238E27FC236}">
                <a16:creationId xmlns:a16="http://schemas.microsoft.com/office/drawing/2014/main" id="{2F2B06B1-2396-00EC-9173-6BF1D92B9EB1}"/>
              </a:ext>
            </a:extLst>
          </p:cNvPr>
          <p:cNvSpPr>
            <a:spLocks noGrp="1"/>
          </p:cNvSpPr>
          <p:nvPr>
            <p:ph type="body" sz="quarter" idx="11" hasCustomPrompt="1"/>
          </p:nvPr>
        </p:nvSpPr>
        <p:spPr>
          <a:xfrm>
            <a:off x="6210300" y="2420134"/>
            <a:ext cx="5522913" cy="785029"/>
          </a:xfrm>
        </p:spPr>
        <p:txBody>
          <a:bodyPr anchor="ctr">
            <a:noAutofit/>
          </a:bodyPr>
          <a:lstStyle>
            <a:lvl1pPr marL="0" indent="0" algn="ctr">
              <a:buNone/>
              <a:defRPr sz="1400"/>
            </a:lvl1pPr>
            <a:lvl2pPr marL="457200" indent="0" algn="ctr">
              <a:buNone/>
              <a:defRPr sz="1400"/>
            </a:lvl2pPr>
            <a:lvl3pPr marL="914400" indent="0" algn="ctr">
              <a:buNone/>
              <a:defRPr sz="1400"/>
            </a:lvl3pPr>
            <a:lvl4pPr marL="1371600" indent="0" algn="ctr">
              <a:buNone/>
              <a:defRPr sz="1400"/>
            </a:lvl4pPr>
            <a:lvl5pPr marL="1828800" indent="0" algn="ctr">
              <a:buNone/>
              <a:defRPr sz="1400"/>
            </a:lvl5pPr>
          </a:lstStyle>
          <a:p>
            <a:pPr lvl="0"/>
            <a:r>
              <a:rPr lang="en-US"/>
              <a:t>ADD DETAILS LIKE, NIGHTS, OVERNIGHTS, PORTS, LATE NIGHTS</a:t>
            </a:r>
          </a:p>
        </p:txBody>
      </p:sp>
      <p:sp>
        <p:nvSpPr>
          <p:cNvPr id="18" name="TextBox 17">
            <a:extLst>
              <a:ext uri="{FF2B5EF4-FFF2-40B4-BE49-F238E27FC236}">
                <a16:creationId xmlns:a16="http://schemas.microsoft.com/office/drawing/2014/main" id="{62D7592B-8DC6-A81F-ACDF-67399D66A0AB}"/>
              </a:ext>
            </a:extLst>
          </p:cNvPr>
          <p:cNvSpPr txBox="1"/>
          <p:nvPr userDrawn="1"/>
        </p:nvSpPr>
        <p:spPr>
          <a:xfrm>
            <a:off x="6440127" y="6251579"/>
            <a:ext cx="5522913" cy="153888"/>
          </a:xfrm>
          <a:prstGeom prst="rect">
            <a:avLst/>
          </a:prstGeom>
          <a:noFill/>
        </p:spPr>
        <p:txBody>
          <a:bodyPr wrap="square" lIns="0" tIns="0" rIns="0" bIns="0" rtlCol="0">
            <a:spAutoFit/>
          </a:bodyPr>
          <a:lstStyle/>
          <a:p>
            <a:pPr algn="l"/>
            <a:r>
              <a:rPr lang="en-US" sz="1000" b="0" i="0">
                <a:solidFill>
                  <a:schemeClr val="bg1"/>
                </a:solidFill>
                <a:effectLst/>
                <a:latin typeface="brandon-grotesque"/>
              </a:rPr>
              <a:t>Embark / Debark Port         Embark / Debark Port Overnight         Port of Call         Port of Call Overnight</a:t>
            </a:r>
            <a:endParaRPr lang="en-US"/>
          </a:p>
        </p:txBody>
      </p:sp>
      <p:sp>
        <p:nvSpPr>
          <p:cNvPr id="19" name="Rectangle 18">
            <a:extLst>
              <a:ext uri="{FF2B5EF4-FFF2-40B4-BE49-F238E27FC236}">
                <a16:creationId xmlns:a16="http://schemas.microsoft.com/office/drawing/2014/main" id="{77C2352F-CF6A-BF77-B52A-B6A88F040810}"/>
              </a:ext>
            </a:extLst>
          </p:cNvPr>
          <p:cNvSpPr/>
          <p:nvPr userDrawn="1"/>
        </p:nvSpPr>
        <p:spPr>
          <a:xfrm>
            <a:off x="7702196" y="6287778"/>
            <a:ext cx="81491" cy="81491"/>
          </a:xfrm>
          <a:prstGeom prst="rect">
            <a:avLst/>
          </a:prstGeom>
          <a:solidFill>
            <a:srgbClr val="D98920"/>
          </a:solidFill>
          <a:ln w="190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C651991F-C5B0-829E-0A60-A6C062811323}"/>
              </a:ext>
            </a:extLst>
          </p:cNvPr>
          <p:cNvSpPr/>
          <p:nvPr userDrawn="1"/>
        </p:nvSpPr>
        <p:spPr>
          <a:xfrm>
            <a:off x="6326886" y="6287778"/>
            <a:ext cx="81491" cy="81491"/>
          </a:xfrm>
          <a:prstGeom prst="rect">
            <a:avLst/>
          </a:prstGeom>
          <a:solidFill>
            <a:srgbClr val="D98920"/>
          </a:solidFill>
          <a:ln w="19050">
            <a:solidFill>
              <a:srgbClr val="D9892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EC131FD1-CB84-0967-8F64-4EA7B10925CB}"/>
              </a:ext>
            </a:extLst>
          </p:cNvPr>
          <p:cNvSpPr/>
          <p:nvPr userDrawn="1"/>
        </p:nvSpPr>
        <p:spPr>
          <a:xfrm>
            <a:off x="9609312" y="6287778"/>
            <a:ext cx="81491" cy="81491"/>
          </a:xfrm>
          <a:prstGeom prst="ellipse">
            <a:avLst/>
          </a:prstGeom>
          <a:solidFill>
            <a:srgbClr val="D98920"/>
          </a:solidFill>
          <a:ln w="19050">
            <a:solidFill>
              <a:srgbClr val="D9892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ABBA2F02-AF51-A19E-9A62-DD8D7F164A30}"/>
              </a:ext>
            </a:extLst>
          </p:cNvPr>
          <p:cNvSpPr/>
          <p:nvPr userDrawn="1"/>
        </p:nvSpPr>
        <p:spPr>
          <a:xfrm>
            <a:off x="10434812" y="6287778"/>
            <a:ext cx="81491" cy="81491"/>
          </a:xfrm>
          <a:prstGeom prst="ellipse">
            <a:avLst/>
          </a:prstGeom>
          <a:solidFill>
            <a:srgbClr val="D98920"/>
          </a:solidFill>
          <a:ln w="190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Slide Number Placeholder 5">
            <a:extLst>
              <a:ext uri="{FF2B5EF4-FFF2-40B4-BE49-F238E27FC236}">
                <a16:creationId xmlns:a16="http://schemas.microsoft.com/office/drawing/2014/main" id="{6C3D5F71-2D05-B82C-24FF-390460A92FFF}"/>
              </a:ext>
            </a:extLst>
          </p:cNvPr>
          <p:cNvSpPr>
            <a:spLocks noGrp="1"/>
          </p:cNvSpPr>
          <p:nvPr>
            <p:ph type="sldNum" sz="quarter" idx="4"/>
            <p:custDataLst>
              <p:tags r:id="rId1"/>
            </p:custDataLst>
          </p:nvPr>
        </p:nvSpPr>
        <p:spPr>
          <a:xfrm>
            <a:off x="8990076" y="6399830"/>
            <a:ext cx="2743200" cy="228600"/>
          </a:xfrm>
          <a:prstGeom prst="rect">
            <a:avLst/>
          </a:prstGeom>
        </p:spPr>
        <p:txBody>
          <a:bodyPr vert="horz" lIns="0" tIns="0" rIns="0" bIns="0" rtlCol="0" anchor="ctr"/>
          <a:lstStyle>
            <a:defPPr>
              <a:defRPr lang="en-US"/>
            </a:defPPr>
            <a:lvl1pPr marL="0" algn="r" defTabSz="914400" rtl="0" eaLnBrk="1" latinLnBrk="0" hangingPunct="1">
              <a:defRPr sz="1000" kern="1200">
                <a:solidFill>
                  <a:schemeClr val="bg1"/>
                </a:solidFill>
                <a:latin typeface="Brandon Grotesque Regular" panose="020B0503020203060202" pitchFamily="34" charset="77"/>
                <a:ea typeface="+mn-ea"/>
                <a:cs typeface="+mn-cs"/>
              </a:defRPr>
            </a:lvl1pPr>
          </a:lstStyle>
          <a:p>
            <a:fld id="{F2C1F2A3-7B76-45CC-A85D-664D2AD4BAF5}" type="slidenum">
              <a:rPr lang="en-US" smtClean="0"/>
              <a:pPr/>
              <a:t>‹#›</a:t>
            </a:fld>
            <a:endParaRPr lang="en-US"/>
          </a:p>
        </p:txBody>
      </p:sp>
      <p:sp>
        <p:nvSpPr>
          <p:cNvPr id="3" name="Content Placeholder 2">
            <a:extLst>
              <a:ext uri="{FF2B5EF4-FFF2-40B4-BE49-F238E27FC236}">
                <a16:creationId xmlns:a16="http://schemas.microsoft.com/office/drawing/2014/main" id="{FCCB510C-C9B1-08ED-3C71-411B67CEACA8}"/>
              </a:ext>
            </a:extLst>
          </p:cNvPr>
          <p:cNvSpPr>
            <a:spLocks noGrp="1"/>
          </p:cNvSpPr>
          <p:nvPr>
            <p:ph sz="quarter" idx="12" hasCustomPrompt="1"/>
          </p:nvPr>
        </p:nvSpPr>
        <p:spPr>
          <a:xfrm>
            <a:off x="6463082" y="933450"/>
            <a:ext cx="5063755" cy="508000"/>
          </a:xfrm>
        </p:spPr>
        <p:txBody>
          <a:bodyPr>
            <a:normAutofit/>
          </a:bodyPr>
          <a:lstStyle>
            <a:lvl1pPr marL="0" indent="0" algn="ctr">
              <a:buNone/>
              <a:defRPr sz="2200">
                <a:solidFill>
                  <a:srgbClr val="00ABC2"/>
                </a:solidFill>
              </a:defRPr>
            </a:lvl1pPr>
            <a:lvl2pPr marL="457200" indent="0" algn="ctr">
              <a:buNone/>
              <a:defRPr>
                <a:solidFill>
                  <a:schemeClr val="bg1">
                    <a:lumMod val="95000"/>
                  </a:schemeClr>
                </a:solidFill>
              </a:defRPr>
            </a:lvl2pPr>
            <a:lvl3pPr marL="914400" indent="0" algn="ctr">
              <a:buNone/>
              <a:defRPr>
                <a:solidFill>
                  <a:schemeClr val="bg1">
                    <a:lumMod val="95000"/>
                  </a:schemeClr>
                </a:solidFill>
              </a:defRPr>
            </a:lvl3pPr>
            <a:lvl4pPr marL="1371600" indent="0" algn="ctr">
              <a:buNone/>
              <a:defRPr>
                <a:solidFill>
                  <a:schemeClr val="bg1">
                    <a:lumMod val="95000"/>
                  </a:schemeClr>
                </a:solidFill>
              </a:defRPr>
            </a:lvl4pPr>
            <a:lvl5pPr marL="1828800" indent="0" algn="ctr">
              <a:buNone/>
              <a:defRPr>
                <a:solidFill>
                  <a:schemeClr val="bg1">
                    <a:lumMod val="95000"/>
                  </a:schemeClr>
                </a:solidFill>
              </a:defRPr>
            </a:lvl5pPr>
          </a:lstStyle>
          <a:p>
            <a:pPr lvl="0"/>
            <a:r>
              <a:rPr lang="en-US"/>
              <a:t>CLICK TO EDIT MASTER TEXT STYLES</a:t>
            </a:r>
          </a:p>
        </p:txBody>
      </p:sp>
    </p:spTree>
    <p:extLst>
      <p:ext uri="{BB962C8B-B14F-4D97-AF65-F5344CB8AC3E}">
        <p14:creationId xmlns:p14="http://schemas.microsoft.com/office/powerpoint/2010/main" val="2220431971"/>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5A74F-32DC-860E-C3D8-D457710DE2D4}"/>
              </a:ext>
            </a:extLst>
          </p:cNvPr>
          <p:cNvSpPr>
            <a:spLocks noGrp="1"/>
          </p:cNvSpPr>
          <p:nvPr>
            <p:ph type="title"/>
            <p:custDataLst>
              <p:tags r:id="rId1"/>
            </p:custDataLst>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26E7E74-F994-5E78-869F-D4BEE79BB4F7}"/>
              </a:ext>
            </a:extLst>
          </p:cNvPr>
          <p:cNvSpPr>
            <a:spLocks noGrp="1"/>
          </p:cNvSpPr>
          <p:nvPr>
            <p:ph idx="1"/>
            <p:custDataLst>
              <p:tags r:id="rId2"/>
            </p:custDataLst>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E4A8D88-DF71-0934-D167-947851788D97}"/>
              </a:ext>
            </a:extLst>
          </p:cNvPr>
          <p:cNvSpPr>
            <a:spLocks noGrp="1"/>
          </p:cNvSpPr>
          <p:nvPr>
            <p:ph type="dt" sz="half" idx="10"/>
            <p:custDataLst>
              <p:tags r:id="rId3"/>
            </p:custDataLst>
          </p:nvPr>
        </p:nvSpPr>
        <p:spPr/>
        <p:txBody>
          <a:bodyPr/>
          <a:lstStyle/>
          <a:p>
            <a:endParaRPr lang="en-US"/>
          </a:p>
        </p:txBody>
      </p:sp>
      <p:sp>
        <p:nvSpPr>
          <p:cNvPr id="5" name="Footer Placeholder 4">
            <a:extLst>
              <a:ext uri="{FF2B5EF4-FFF2-40B4-BE49-F238E27FC236}">
                <a16:creationId xmlns:a16="http://schemas.microsoft.com/office/drawing/2014/main" id="{1DF755BC-5B6C-EE52-3E39-0E2978D4EF4A}"/>
              </a:ext>
            </a:extLst>
          </p:cNvPr>
          <p:cNvSpPr>
            <a:spLocks noGrp="1"/>
          </p:cNvSpPr>
          <p:nvPr>
            <p:ph type="ftr" sz="quarter" idx="11"/>
            <p:custDataLst>
              <p:tags r:id="rId4"/>
            </p:custDataLst>
          </p:nvPr>
        </p:nvSpPr>
        <p:spPr/>
        <p:txBody>
          <a:bodyPr/>
          <a:lstStyle/>
          <a:p>
            <a:endParaRPr lang="en-US"/>
          </a:p>
        </p:txBody>
      </p:sp>
      <p:sp>
        <p:nvSpPr>
          <p:cNvPr id="6" name="Slide Number Placeholder 5">
            <a:extLst>
              <a:ext uri="{FF2B5EF4-FFF2-40B4-BE49-F238E27FC236}">
                <a16:creationId xmlns:a16="http://schemas.microsoft.com/office/drawing/2014/main" id="{5354DF02-8D9B-22D2-7460-27688092B22A}"/>
              </a:ext>
            </a:extLst>
          </p:cNvPr>
          <p:cNvSpPr>
            <a:spLocks noGrp="1"/>
          </p:cNvSpPr>
          <p:nvPr>
            <p:ph type="sldNum" sz="quarter" idx="12"/>
            <p:custDataLst>
              <p:tags r:id="rId5"/>
            </p:custDataLst>
          </p:nvPr>
        </p:nvSpPr>
        <p:spPr/>
        <p:txBody>
          <a:bodyPr/>
          <a:lstStyle/>
          <a:p>
            <a:fld id="{F2C1F2A3-7B76-45CC-A85D-664D2AD4BAF5}" type="slidenum">
              <a:rPr lang="en-US" smtClean="0"/>
              <a:t>‹#›</a:t>
            </a:fld>
            <a:endParaRPr lang="en-US"/>
          </a:p>
        </p:txBody>
      </p:sp>
    </p:spTree>
    <p:extLst>
      <p:ext uri="{BB962C8B-B14F-4D97-AF65-F5344CB8AC3E}">
        <p14:creationId xmlns:p14="http://schemas.microsoft.com/office/powerpoint/2010/main" val="2954441296"/>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47FF9F3-A1DE-2CD9-6858-8B482EC999EC}"/>
              </a:ext>
            </a:extLst>
          </p:cNvPr>
          <p:cNvSpPr>
            <a:spLocks noGrp="1"/>
          </p:cNvSpPr>
          <p:nvPr>
            <p:ph type="sldNum" sz="quarter" idx="12"/>
            <p:custDataLst>
              <p:tags r:id="rId1"/>
            </p:custDataLst>
          </p:nvPr>
        </p:nvSpPr>
        <p:spPr>
          <a:xfrm>
            <a:off x="9067800" y="6266985"/>
            <a:ext cx="2523836" cy="271927"/>
          </a:xfrm>
          <a:prstGeom prst="rect">
            <a:avLst/>
          </a:prstGeom>
        </p:spPr>
        <p:txBody>
          <a:bodyPr/>
          <a:lstStyle/>
          <a:p>
            <a:fld id="{F2C1F2A3-7B76-45CC-A85D-664D2AD4BAF5}" type="slidenum">
              <a:rPr lang="en-US" smtClean="0"/>
              <a:t>‹#›</a:t>
            </a:fld>
            <a:endParaRPr lang="en-US"/>
          </a:p>
        </p:txBody>
      </p:sp>
      <p:sp>
        <p:nvSpPr>
          <p:cNvPr id="5" name="Title 1">
            <a:extLst>
              <a:ext uri="{FF2B5EF4-FFF2-40B4-BE49-F238E27FC236}">
                <a16:creationId xmlns:a16="http://schemas.microsoft.com/office/drawing/2014/main" id="{1D60967D-8F7E-2F07-EED1-BB9A2513C0AE}"/>
              </a:ext>
            </a:extLst>
          </p:cNvPr>
          <p:cNvSpPr>
            <a:spLocks noGrp="1"/>
          </p:cNvSpPr>
          <p:nvPr>
            <p:ph type="title" hasCustomPrompt="1"/>
          </p:nvPr>
        </p:nvSpPr>
        <p:spPr>
          <a:xfrm>
            <a:off x="838199" y="1349600"/>
            <a:ext cx="10515600" cy="687078"/>
          </a:xfrm>
          <a:prstGeom prst="rect">
            <a:avLst/>
          </a:prstGeom>
        </p:spPr>
        <p:txBody>
          <a:bodyPr/>
          <a:lstStyle>
            <a:lvl1pPr algn="ctr">
              <a:defRPr>
                <a:solidFill>
                  <a:schemeClr val="bg1"/>
                </a:solidFill>
                <a:latin typeface="Brandon Grotesque Bold" panose="020B0803020203060202" pitchFamily="34" charset="0"/>
              </a:defRPr>
            </a:lvl1pPr>
          </a:lstStyle>
          <a:p>
            <a:r>
              <a:rPr lang="en-US"/>
              <a:t>CLICK TO EDIT MASTER TITLE STYLE</a:t>
            </a:r>
          </a:p>
        </p:txBody>
      </p:sp>
      <p:pic>
        <p:nvPicPr>
          <p:cNvPr id="6" name="Graphic 5">
            <a:extLst>
              <a:ext uri="{FF2B5EF4-FFF2-40B4-BE49-F238E27FC236}">
                <a16:creationId xmlns:a16="http://schemas.microsoft.com/office/drawing/2014/main" id="{63461A99-9719-22E5-2C04-B67C4C20888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733779" y="365028"/>
            <a:ext cx="2724441" cy="706941"/>
          </a:xfrm>
          <a:prstGeom prst="rect">
            <a:avLst/>
          </a:prstGeom>
        </p:spPr>
      </p:pic>
      <p:grpSp>
        <p:nvGrpSpPr>
          <p:cNvPr id="7" name="Group 6">
            <a:extLst>
              <a:ext uri="{FF2B5EF4-FFF2-40B4-BE49-F238E27FC236}">
                <a16:creationId xmlns:a16="http://schemas.microsoft.com/office/drawing/2014/main" id="{99B22E9D-0DB2-1DF2-1D0F-F958C389B56F}"/>
              </a:ext>
            </a:extLst>
          </p:cNvPr>
          <p:cNvGrpSpPr/>
          <p:nvPr userDrawn="1"/>
        </p:nvGrpSpPr>
        <p:grpSpPr>
          <a:xfrm>
            <a:off x="4474697" y="2162502"/>
            <a:ext cx="3242603" cy="303613"/>
            <a:chOff x="4455127" y="2094443"/>
            <a:chExt cx="3242603" cy="276012"/>
          </a:xfrm>
        </p:grpSpPr>
        <p:pic>
          <p:nvPicPr>
            <p:cNvPr id="8" name="Picture 7">
              <a:extLst>
                <a:ext uri="{FF2B5EF4-FFF2-40B4-BE49-F238E27FC236}">
                  <a16:creationId xmlns:a16="http://schemas.microsoft.com/office/drawing/2014/main" id="{8DC4B6C2-4003-AD1D-E40C-B31D91012C11}"/>
                </a:ext>
              </a:extLst>
            </p:cNvPr>
            <p:cNvPicPr>
              <a:picLocks noChangeAspect="1"/>
            </p:cNvPicPr>
            <p:nvPr/>
          </p:nvPicPr>
          <p:blipFill>
            <a:blip r:embed="rId5"/>
            <a:stretch>
              <a:fillRect/>
            </a:stretch>
          </p:blipFill>
          <p:spPr>
            <a:xfrm>
              <a:off x="5938422" y="2094443"/>
              <a:ext cx="276012" cy="276012"/>
            </a:xfrm>
            <a:prstGeom prst="rect">
              <a:avLst/>
            </a:prstGeom>
          </p:spPr>
        </p:pic>
        <p:cxnSp>
          <p:nvCxnSpPr>
            <p:cNvPr id="9" name="Straight Connector 8">
              <a:extLst>
                <a:ext uri="{FF2B5EF4-FFF2-40B4-BE49-F238E27FC236}">
                  <a16:creationId xmlns:a16="http://schemas.microsoft.com/office/drawing/2014/main" id="{F7707AE6-7A0E-7163-C6BB-A45E6A25786A}"/>
                </a:ext>
              </a:extLst>
            </p:cNvPr>
            <p:cNvCxnSpPr>
              <a:cxnSpLocks/>
            </p:cNvCxnSpPr>
            <p:nvPr/>
          </p:nvCxnSpPr>
          <p:spPr>
            <a:xfrm flipH="1">
              <a:off x="44551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7CA490D1-CE1D-6007-49F2-18C3AD493658}"/>
                </a:ext>
              </a:extLst>
            </p:cNvPr>
            <p:cNvCxnSpPr>
              <a:cxnSpLocks/>
            </p:cNvCxnSpPr>
            <p:nvPr/>
          </p:nvCxnSpPr>
          <p:spPr>
            <a:xfrm flipH="1">
              <a:off x="62925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2" name="Text Placeholder 11">
            <a:extLst>
              <a:ext uri="{FF2B5EF4-FFF2-40B4-BE49-F238E27FC236}">
                <a16:creationId xmlns:a16="http://schemas.microsoft.com/office/drawing/2014/main" id="{8D86951F-7C2D-9038-FF87-EEE80C66296F}"/>
              </a:ext>
            </a:extLst>
          </p:cNvPr>
          <p:cNvSpPr>
            <a:spLocks noGrp="1"/>
          </p:cNvSpPr>
          <p:nvPr>
            <p:ph type="body" sz="quarter" idx="13"/>
          </p:nvPr>
        </p:nvSpPr>
        <p:spPr>
          <a:xfrm>
            <a:off x="838200" y="2854325"/>
            <a:ext cx="10515600" cy="3200400"/>
          </a:xfrm>
          <a:prstGeom prst="rect">
            <a:avLst/>
          </a:prstGeom>
        </p:spPr>
        <p:txBody>
          <a:bodyPr/>
          <a:lstStyle>
            <a:lvl1pPr>
              <a:defRPr>
                <a:solidFill>
                  <a:schemeClr val="bg1"/>
                </a:solidFill>
                <a:latin typeface="Brandon Grotesque Regular" panose="020B0503020203060202" pitchFamily="34" charset="0"/>
              </a:defRPr>
            </a:lvl1pPr>
            <a:lvl2pPr>
              <a:defRPr>
                <a:solidFill>
                  <a:schemeClr val="bg1"/>
                </a:solidFill>
                <a:latin typeface="Brandon Grotesque Regular" panose="020B0503020203060202" pitchFamily="34" charset="0"/>
              </a:defRPr>
            </a:lvl2pPr>
            <a:lvl3pPr>
              <a:defRPr>
                <a:solidFill>
                  <a:schemeClr val="bg1"/>
                </a:solidFill>
                <a:latin typeface="Brandon Grotesque Regular" panose="020B0503020203060202" pitchFamily="34" charset="0"/>
              </a:defRPr>
            </a:lvl3pPr>
            <a:lvl4pPr>
              <a:defRPr>
                <a:solidFill>
                  <a:schemeClr val="bg1"/>
                </a:solidFill>
                <a:latin typeface="Brandon Grotesque Regular" panose="020B0503020203060202" pitchFamily="34" charset="0"/>
              </a:defRPr>
            </a:lvl4pPr>
            <a:lvl5pPr>
              <a:defRPr>
                <a:solidFill>
                  <a:schemeClr val="bg1"/>
                </a:solidFill>
                <a:latin typeface="Brandon Grotesque Regular" panose="020B0503020203060202"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55599131"/>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A38B74-A862-AB8D-1B4C-C7C7F8F5DB08}"/>
              </a:ext>
            </a:extLst>
          </p:cNvPr>
          <p:cNvSpPr>
            <a:spLocks noGrp="1"/>
          </p:cNvSpPr>
          <p:nvPr>
            <p:ph type="ctrTitle" hasCustomPrompt="1"/>
            <p:custDataLst>
              <p:tags r:id="rId1"/>
            </p:custDataLst>
          </p:nvPr>
        </p:nvSpPr>
        <p:spPr>
          <a:xfrm>
            <a:off x="1524000" y="286059"/>
            <a:ext cx="9144000" cy="828104"/>
          </a:xfrm>
          <a:prstGeom prst="rect">
            <a:avLst/>
          </a:prstGeom>
        </p:spPr>
        <p:txBody>
          <a:bodyPr anchor="b"/>
          <a:lstStyle>
            <a:lvl1pPr algn="ctr">
              <a:defRPr sz="3600">
                <a:solidFill>
                  <a:schemeClr val="bg1"/>
                </a:solidFill>
                <a:latin typeface="Brandon Grotesque Medium" panose="020B0603020203060202"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B19B48DA-D666-FA13-F14D-9C6EE3DD6075}"/>
              </a:ext>
            </a:extLst>
          </p:cNvPr>
          <p:cNvSpPr>
            <a:spLocks noGrp="1"/>
          </p:cNvSpPr>
          <p:nvPr>
            <p:ph type="subTitle" idx="1" hasCustomPrompt="1"/>
            <p:custDataLst>
              <p:tags r:id="rId2"/>
            </p:custDataLst>
          </p:nvPr>
        </p:nvSpPr>
        <p:spPr>
          <a:xfrm>
            <a:off x="1523998" y="1156579"/>
            <a:ext cx="9144000" cy="365125"/>
          </a:xfrm>
          <a:prstGeom prst="rect">
            <a:avLst/>
          </a:prstGeom>
        </p:spPr>
        <p:txBody>
          <a:bodyPr/>
          <a:lstStyle>
            <a:lvl1pPr marL="0" indent="0" algn="ctr">
              <a:buNone/>
              <a:defRPr sz="2400">
                <a:solidFill>
                  <a:srgbClr val="05A9C5"/>
                </a:solidFill>
                <a:latin typeface="Brandon Grotesque Regular" panose="020B0503020203060202"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B44C6DD5-65EC-AC27-D05A-C66FFC89401F}"/>
              </a:ext>
            </a:extLst>
          </p:cNvPr>
          <p:cNvSpPr>
            <a:spLocks noGrp="1"/>
          </p:cNvSpPr>
          <p:nvPr>
            <p:ph type="sldNum" sz="quarter" idx="12"/>
            <p:custDataLst>
              <p:tags r:id="rId3"/>
            </p:custDataLst>
          </p:nvPr>
        </p:nvSpPr>
        <p:spPr>
          <a:xfrm>
            <a:off x="9448800" y="6166282"/>
            <a:ext cx="2392218" cy="365125"/>
          </a:xfrm>
          <a:prstGeom prst="rect">
            <a:avLst/>
          </a:prstGeom>
        </p:spPr>
        <p:txBody>
          <a:bodyPr/>
          <a:lstStyle/>
          <a:p>
            <a:fld id="{F2C1F2A3-7B76-45CC-A85D-664D2AD4BAF5}" type="slidenum">
              <a:rPr lang="en-US" smtClean="0"/>
              <a:t>‹#›</a:t>
            </a:fld>
            <a:endParaRPr lang="en-US"/>
          </a:p>
        </p:txBody>
      </p:sp>
      <p:grpSp>
        <p:nvGrpSpPr>
          <p:cNvPr id="9" name="Group 8">
            <a:extLst>
              <a:ext uri="{FF2B5EF4-FFF2-40B4-BE49-F238E27FC236}">
                <a16:creationId xmlns:a16="http://schemas.microsoft.com/office/drawing/2014/main" id="{F97084A4-0722-4968-0F94-B08677C39EE8}"/>
              </a:ext>
            </a:extLst>
          </p:cNvPr>
          <p:cNvGrpSpPr/>
          <p:nvPr userDrawn="1"/>
        </p:nvGrpSpPr>
        <p:grpSpPr>
          <a:xfrm>
            <a:off x="4474697" y="1646854"/>
            <a:ext cx="3242603" cy="303613"/>
            <a:chOff x="4455127" y="2094443"/>
            <a:chExt cx="3242603" cy="276012"/>
          </a:xfrm>
        </p:grpSpPr>
        <p:pic>
          <p:nvPicPr>
            <p:cNvPr id="10" name="Picture 9">
              <a:extLst>
                <a:ext uri="{FF2B5EF4-FFF2-40B4-BE49-F238E27FC236}">
                  <a16:creationId xmlns:a16="http://schemas.microsoft.com/office/drawing/2014/main" id="{42DEA785-354A-EB48-D46C-D84AC02D7A62}"/>
                </a:ext>
              </a:extLst>
            </p:cNvPr>
            <p:cNvPicPr>
              <a:picLocks noChangeAspect="1"/>
            </p:cNvPicPr>
            <p:nvPr/>
          </p:nvPicPr>
          <p:blipFill>
            <a:blip r:embed="rId5"/>
            <a:stretch>
              <a:fillRect/>
            </a:stretch>
          </p:blipFill>
          <p:spPr>
            <a:xfrm>
              <a:off x="5938422" y="2094443"/>
              <a:ext cx="276012" cy="276012"/>
            </a:xfrm>
            <a:prstGeom prst="rect">
              <a:avLst/>
            </a:prstGeom>
          </p:spPr>
        </p:pic>
        <p:cxnSp>
          <p:nvCxnSpPr>
            <p:cNvPr id="11" name="Straight Connector 10">
              <a:extLst>
                <a:ext uri="{FF2B5EF4-FFF2-40B4-BE49-F238E27FC236}">
                  <a16:creationId xmlns:a16="http://schemas.microsoft.com/office/drawing/2014/main" id="{21CAC3C3-9244-F929-2FA9-759A42EE0229}"/>
                </a:ext>
              </a:extLst>
            </p:cNvPr>
            <p:cNvCxnSpPr>
              <a:cxnSpLocks/>
            </p:cNvCxnSpPr>
            <p:nvPr/>
          </p:nvCxnSpPr>
          <p:spPr>
            <a:xfrm flipH="1">
              <a:off x="44551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7FA2C462-608C-F5FD-1639-77AB7AB412FD}"/>
                </a:ext>
              </a:extLst>
            </p:cNvPr>
            <p:cNvCxnSpPr>
              <a:cxnSpLocks/>
            </p:cNvCxnSpPr>
            <p:nvPr/>
          </p:nvCxnSpPr>
          <p:spPr>
            <a:xfrm flipH="1">
              <a:off x="62925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4" name="Picture 13" descr="A logo of a company&#10;&#10;Description automatically generated">
            <a:extLst>
              <a:ext uri="{FF2B5EF4-FFF2-40B4-BE49-F238E27FC236}">
                <a16:creationId xmlns:a16="http://schemas.microsoft.com/office/drawing/2014/main" id="{C934B95B-3C17-E6A1-40B1-EFA8605024D8}"/>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0382250" y="483189"/>
            <a:ext cx="1317157" cy="341777"/>
          </a:xfrm>
          <a:prstGeom prst="rect">
            <a:avLst/>
          </a:prstGeom>
        </p:spPr>
      </p:pic>
    </p:spTree>
    <p:extLst>
      <p:ext uri="{BB962C8B-B14F-4D97-AF65-F5344CB8AC3E}">
        <p14:creationId xmlns:p14="http://schemas.microsoft.com/office/powerpoint/2010/main" val="92816262"/>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47FF9F3-A1DE-2CD9-6858-8B482EC999EC}"/>
              </a:ext>
            </a:extLst>
          </p:cNvPr>
          <p:cNvSpPr>
            <a:spLocks noGrp="1"/>
          </p:cNvSpPr>
          <p:nvPr>
            <p:ph type="sldNum" sz="quarter" idx="12"/>
            <p:custDataLst>
              <p:tags r:id="rId1"/>
            </p:custDataLst>
          </p:nvPr>
        </p:nvSpPr>
        <p:spPr/>
        <p:txBody>
          <a:bodyPr/>
          <a:lstStyle>
            <a:lvl1pPr>
              <a:defRPr>
                <a:solidFill>
                  <a:srgbClr val="000000"/>
                </a:solidFill>
              </a:defRPr>
            </a:lvl1pPr>
          </a:lstStyle>
          <a:p>
            <a:fld id="{F2C1F2A3-7B76-45CC-A85D-664D2AD4BAF5}" type="slidenum">
              <a:rPr lang="en-US" smtClean="0"/>
              <a:pPr/>
              <a:t>‹#›</a:t>
            </a:fld>
            <a:endParaRPr lang="en-US"/>
          </a:p>
        </p:txBody>
      </p:sp>
      <p:pic>
        <p:nvPicPr>
          <p:cNvPr id="6" name="Picture 5" descr="A logo of a company&#10;&#10;Description automatically generated">
            <a:extLst>
              <a:ext uri="{FF2B5EF4-FFF2-40B4-BE49-F238E27FC236}">
                <a16:creationId xmlns:a16="http://schemas.microsoft.com/office/drawing/2014/main" id="{9EED8BB3-AD32-6B4E-96A5-78E5FEE372F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382250" y="483189"/>
            <a:ext cx="1317157" cy="341777"/>
          </a:xfrm>
          <a:prstGeom prst="rect">
            <a:avLst/>
          </a:prstGeom>
        </p:spPr>
      </p:pic>
      <p:sp>
        <p:nvSpPr>
          <p:cNvPr id="8" name="Text Placeholder 7">
            <a:extLst>
              <a:ext uri="{FF2B5EF4-FFF2-40B4-BE49-F238E27FC236}">
                <a16:creationId xmlns:a16="http://schemas.microsoft.com/office/drawing/2014/main" id="{A34609C1-22F4-BCFE-2B87-64C424A2AC7C}"/>
              </a:ext>
            </a:extLst>
          </p:cNvPr>
          <p:cNvSpPr>
            <a:spLocks noGrp="1"/>
          </p:cNvSpPr>
          <p:nvPr>
            <p:ph type="body" sz="quarter" idx="13" hasCustomPrompt="1"/>
          </p:nvPr>
        </p:nvSpPr>
        <p:spPr>
          <a:xfrm>
            <a:off x="197005" y="259576"/>
            <a:ext cx="11797990" cy="1312863"/>
          </a:xfrm>
          <a:prstGeom prst="rect">
            <a:avLst/>
          </a:prstGeom>
        </p:spPr>
        <p:txBody>
          <a:bodyPr anchor="ctr"/>
          <a:lstStyle>
            <a:lvl1pPr marL="0" indent="0" algn="ctr">
              <a:buNone/>
              <a:defRPr sz="3200" b="1">
                <a:solidFill>
                  <a:schemeClr val="bg1"/>
                </a:solidFill>
                <a:latin typeface="Brandon Grotesque Medium" panose="020B0603020203060202" pitchFamily="34" charset="0"/>
              </a:defRPr>
            </a:lvl1pPr>
            <a:lvl2pPr marL="457200" indent="0" algn="ctr">
              <a:buNone/>
              <a:defRPr sz="2400" b="1">
                <a:solidFill>
                  <a:schemeClr val="bg1"/>
                </a:solidFill>
                <a:latin typeface="Brandon Grotesque Medium" panose="020B0603020203060202" pitchFamily="34" charset="0"/>
              </a:defRPr>
            </a:lvl2pPr>
            <a:lvl3pPr algn="ctr">
              <a:defRPr sz="2400" b="1">
                <a:solidFill>
                  <a:schemeClr val="bg1"/>
                </a:solidFill>
                <a:latin typeface="Brandon Grotesque Medium" panose="020B0603020203060202" pitchFamily="34" charset="0"/>
              </a:defRPr>
            </a:lvl3pPr>
            <a:lvl4pPr algn="ctr">
              <a:defRPr sz="2400" b="1">
                <a:solidFill>
                  <a:schemeClr val="bg1"/>
                </a:solidFill>
                <a:latin typeface="Brandon Grotesque Medium" panose="020B0603020203060202" pitchFamily="34" charset="0"/>
              </a:defRPr>
            </a:lvl4pPr>
            <a:lvl5pPr algn="ctr">
              <a:defRPr sz="2400" b="1">
                <a:solidFill>
                  <a:schemeClr val="bg1"/>
                </a:solidFill>
                <a:latin typeface="Brandon Grotesque Medium" panose="020B0603020203060202" pitchFamily="34" charset="0"/>
              </a:defRPr>
            </a:lvl5pPr>
          </a:lstStyle>
          <a:p>
            <a:pPr lvl="0"/>
            <a:r>
              <a:rPr lang="en-US"/>
              <a:t>CLICK TO EDIT MASTER TEXT STYLES</a:t>
            </a:r>
          </a:p>
        </p:txBody>
      </p:sp>
    </p:spTree>
    <p:extLst>
      <p:ext uri="{BB962C8B-B14F-4D97-AF65-F5344CB8AC3E}">
        <p14:creationId xmlns:p14="http://schemas.microsoft.com/office/powerpoint/2010/main" val="1005093506"/>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slide 9">
  <p:cSld name="Title slide 9">
    <p:spTree>
      <p:nvGrpSpPr>
        <p:cNvPr id="1" name="Shape 329"/>
        <p:cNvGrpSpPr/>
        <p:nvPr/>
      </p:nvGrpSpPr>
      <p:grpSpPr>
        <a:xfrm>
          <a:off x="0" y="0"/>
          <a:ext cx="0" cy="0"/>
          <a:chOff x="0" y="0"/>
          <a:chExt cx="0" cy="0"/>
        </a:xfrm>
      </p:grpSpPr>
      <p:sp>
        <p:nvSpPr>
          <p:cNvPr id="330" name="Google Shape;330;p72"/>
          <p:cNvSpPr txBox="1">
            <a:spLocks noGrp="1"/>
          </p:cNvSpPr>
          <p:nvPr>
            <p:ph type="ctrTitle"/>
          </p:nvPr>
        </p:nvSpPr>
        <p:spPr>
          <a:xfrm>
            <a:off x="415610" y="992767"/>
            <a:ext cx="11360850" cy="2736750"/>
          </a:xfrm>
          <a:prstGeom prst="rect">
            <a:avLst/>
          </a:prstGeom>
          <a:noFill/>
          <a:ln>
            <a:noFill/>
          </a:ln>
        </p:spPr>
        <p:txBody>
          <a:bodyPr spcFirstLastPara="1" wrap="square" lIns="243800" tIns="243800" rIns="243800" bIns="243800" anchor="b" anchorCtr="0">
            <a:normAutofit/>
          </a:bodyPr>
          <a:lstStyle>
            <a:lvl1pPr lvl="0" algn="ctr" rtl="0">
              <a:lnSpc>
                <a:spcPct val="100000"/>
              </a:lnSpc>
              <a:spcBef>
                <a:spcPts val="0"/>
              </a:spcBef>
              <a:spcAft>
                <a:spcPts val="0"/>
              </a:spcAft>
              <a:buSzPts val="13900"/>
              <a:buNone/>
              <a:defRPr sz="6950"/>
            </a:lvl1pPr>
            <a:lvl2pPr lvl="1" algn="ctr" rtl="0">
              <a:lnSpc>
                <a:spcPct val="100000"/>
              </a:lnSpc>
              <a:spcBef>
                <a:spcPts val="0"/>
              </a:spcBef>
              <a:spcAft>
                <a:spcPts val="0"/>
              </a:spcAft>
              <a:buSzPts val="13900"/>
              <a:buNone/>
              <a:defRPr sz="6950"/>
            </a:lvl2pPr>
            <a:lvl3pPr lvl="2" algn="ctr" rtl="0">
              <a:lnSpc>
                <a:spcPct val="100000"/>
              </a:lnSpc>
              <a:spcBef>
                <a:spcPts val="0"/>
              </a:spcBef>
              <a:spcAft>
                <a:spcPts val="0"/>
              </a:spcAft>
              <a:buSzPts val="13900"/>
              <a:buNone/>
              <a:defRPr sz="6950"/>
            </a:lvl3pPr>
            <a:lvl4pPr lvl="3" algn="ctr" rtl="0">
              <a:lnSpc>
                <a:spcPct val="100000"/>
              </a:lnSpc>
              <a:spcBef>
                <a:spcPts val="0"/>
              </a:spcBef>
              <a:spcAft>
                <a:spcPts val="0"/>
              </a:spcAft>
              <a:buSzPts val="13900"/>
              <a:buNone/>
              <a:defRPr sz="6950"/>
            </a:lvl4pPr>
            <a:lvl5pPr lvl="4" algn="ctr" rtl="0">
              <a:lnSpc>
                <a:spcPct val="100000"/>
              </a:lnSpc>
              <a:spcBef>
                <a:spcPts val="0"/>
              </a:spcBef>
              <a:spcAft>
                <a:spcPts val="0"/>
              </a:spcAft>
              <a:buSzPts val="13900"/>
              <a:buNone/>
              <a:defRPr sz="6950"/>
            </a:lvl5pPr>
            <a:lvl6pPr lvl="5" algn="ctr" rtl="0">
              <a:lnSpc>
                <a:spcPct val="100000"/>
              </a:lnSpc>
              <a:spcBef>
                <a:spcPts val="0"/>
              </a:spcBef>
              <a:spcAft>
                <a:spcPts val="0"/>
              </a:spcAft>
              <a:buSzPts val="13900"/>
              <a:buNone/>
              <a:defRPr sz="6950"/>
            </a:lvl6pPr>
            <a:lvl7pPr lvl="6" algn="ctr" rtl="0">
              <a:lnSpc>
                <a:spcPct val="100000"/>
              </a:lnSpc>
              <a:spcBef>
                <a:spcPts val="0"/>
              </a:spcBef>
              <a:spcAft>
                <a:spcPts val="0"/>
              </a:spcAft>
              <a:buSzPts val="13900"/>
              <a:buNone/>
              <a:defRPr sz="6950"/>
            </a:lvl7pPr>
            <a:lvl8pPr lvl="7" algn="ctr" rtl="0">
              <a:lnSpc>
                <a:spcPct val="100000"/>
              </a:lnSpc>
              <a:spcBef>
                <a:spcPts val="0"/>
              </a:spcBef>
              <a:spcAft>
                <a:spcPts val="0"/>
              </a:spcAft>
              <a:buSzPts val="13900"/>
              <a:buNone/>
              <a:defRPr sz="6950"/>
            </a:lvl8pPr>
            <a:lvl9pPr lvl="8" algn="ctr" rtl="0">
              <a:lnSpc>
                <a:spcPct val="100000"/>
              </a:lnSpc>
              <a:spcBef>
                <a:spcPts val="0"/>
              </a:spcBef>
              <a:spcAft>
                <a:spcPts val="0"/>
              </a:spcAft>
              <a:buSzPts val="13900"/>
              <a:buNone/>
              <a:defRPr sz="6950"/>
            </a:lvl9pPr>
          </a:lstStyle>
          <a:p>
            <a:endParaRPr/>
          </a:p>
        </p:txBody>
      </p:sp>
      <p:sp>
        <p:nvSpPr>
          <p:cNvPr id="331" name="Google Shape;331;p72"/>
          <p:cNvSpPr txBox="1">
            <a:spLocks noGrp="1"/>
          </p:cNvSpPr>
          <p:nvPr>
            <p:ph type="subTitle" idx="1"/>
          </p:nvPr>
        </p:nvSpPr>
        <p:spPr>
          <a:xfrm>
            <a:off x="415600" y="3778834"/>
            <a:ext cx="11360850" cy="1056750"/>
          </a:xfrm>
          <a:prstGeom prst="rect">
            <a:avLst/>
          </a:prstGeom>
          <a:noFill/>
          <a:ln>
            <a:noFill/>
          </a:ln>
        </p:spPr>
        <p:txBody>
          <a:bodyPr spcFirstLastPara="1" wrap="square" lIns="243800" tIns="243800" rIns="243800" bIns="243800" anchor="t" anchorCtr="0">
            <a:normAutofit/>
          </a:bodyPr>
          <a:lstStyle>
            <a:lvl1pPr lvl="0" algn="ctr" rtl="0">
              <a:lnSpc>
                <a:spcPct val="100000"/>
              </a:lnSpc>
              <a:spcBef>
                <a:spcPts val="0"/>
              </a:spcBef>
              <a:spcAft>
                <a:spcPts val="0"/>
              </a:spcAft>
              <a:buSzPts val="7500"/>
              <a:buNone/>
              <a:defRPr sz="3750"/>
            </a:lvl1pPr>
            <a:lvl2pPr lvl="1" algn="ctr" rtl="0">
              <a:lnSpc>
                <a:spcPct val="100000"/>
              </a:lnSpc>
              <a:spcBef>
                <a:spcPts val="0"/>
              </a:spcBef>
              <a:spcAft>
                <a:spcPts val="0"/>
              </a:spcAft>
              <a:buSzPts val="7500"/>
              <a:buNone/>
              <a:defRPr sz="3750"/>
            </a:lvl2pPr>
            <a:lvl3pPr lvl="2" algn="ctr" rtl="0">
              <a:lnSpc>
                <a:spcPct val="100000"/>
              </a:lnSpc>
              <a:spcBef>
                <a:spcPts val="0"/>
              </a:spcBef>
              <a:spcAft>
                <a:spcPts val="0"/>
              </a:spcAft>
              <a:buSzPts val="7500"/>
              <a:buNone/>
              <a:defRPr sz="3750"/>
            </a:lvl3pPr>
            <a:lvl4pPr lvl="3" algn="ctr" rtl="0">
              <a:lnSpc>
                <a:spcPct val="100000"/>
              </a:lnSpc>
              <a:spcBef>
                <a:spcPts val="0"/>
              </a:spcBef>
              <a:spcAft>
                <a:spcPts val="0"/>
              </a:spcAft>
              <a:buSzPts val="7500"/>
              <a:buNone/>
              <a:defRPr sz="3750"/>
            </a:lvl4pPr>
            <a:lvl5pPr lvl="4" algn="ctr" rtl="0">
              <a:lnSpc>
                <a:spcPct val="100000"/>
              </a:lnSpc>
              <a:spcBef>
                <a:spcPts val="0"/>
              </a:spcBef>
              <a:spcAft>
                <a:spcPts val="0"/>
              </a:spcAft>
              <a:buSzPts val="7500"/>
              <a:buNone/>
              <a:defRPr sz="3750"/>
            </a:lvl5pPr>
            <a:lvl6pPr lvl="5" algn="ctr" rtl="0">
              <a:lnSpc>
                <a:spcPct val="100000"/>
              </a:lnSpc>
              <a:spcBef>
                <a:spcPts val="0"/>
              </a:spcBef>
              <a:spcAft>
                <a:spcPts val="0"/>
              </a:spcAft>
              <a:buSzPts val="7500"/>
              <a:buNone/>
              <a:defRPr sz="3750"/>
            </a:lvl6pPr>
            <a:lvl7pPr lvl="6" algn="ctr" rtl="0">
              <a:lnSpc>
                <a:spcPct val="100000"/>
              </a:lnSpc>
              <a:spcBef>
                <a:spcPts val="0"/>
              </a:spcBef>
              <a:spcAft>
                <a:spcPts val="0"/>
              </a:spcAft>
              <a:buSzPts val="7500"/>
              <a:buNone/>
              <a:defRPr sz="3750"/>
            </a:lvl7pPr>
            <a:lvl8pPr lvl="7" algn="ctr" rtl="0">
              <a:lnSpc>
                <a:spcPct val="100000"/>
              </a:lnSpc>
              <a:spcBef>
                <a:spcPts val="0"/>
              </a:spcBef>
              <a:spcAft>
                <a:spcPts val="0"/>
              </a:spcAft>
              <a:buSzPts val="7500"/>
              <a:buNone/>
              <a:defRPr sz="3750"/>
            </a:lvl8pPr>
            <a:lvl9pPr lvl="8" algn="ctr" rtl="0">
              <a:lnSpc>
                <a:spcPct val="100000"/>
              </a:lnSpc>
              <a:spcBef>
                <a:spcPts val="0"/>
              </a:spcBef>
              <a:spcAft>
                <a:spcPts val="0"/>
              </a:spcAft>
              <a:buSzPts val="7500"/>
              <a:buNone/>
              <a:defRPr sz="3750"/>
            </a:lvl9pPr>
          </a:lstStyle>
          <a:p>
            <a:endParaRPr/>
          </a:p>
        </p:txBody>
      </p:sp>
      <p:sp>
        <p:nvSpPr>
          <p:cNvPr id="332" name="Google Shape;332;p72"/>
          <p:cNvSpPr txBox="1">
            <a:spLocks noGrp="1"/>
          </p:cNvSpPr>
          <p:nvPr>
            <p:ph type="sldNum" idx="12"/>
          </p:nvPr>
        </p:nvSpPr>
        <p:spPr>
          <a:xfrm>
            <a:off x="11296611" y="6217623"/>
            <a:ext cx="731550" cy="524850"/>
          </a:xfrm>
          <a:prstGeom prst="rect">
            <a:avLst/>
          </a:prstGeom>
          <a:noFill/>
          <a:ln>
            <a:noFill/>
          </a:ln>
        </p:spPr>
        <p:txBody>
          <a:bodyPr spcFirstLastPara="1" wrap="square" lIns="243800" tIns="243800" rIns="243800" bIns="243800" anchor="ctr" anchorCtr="0">
            <a:normAutofit/>
          </a:bodyPr>
          <a:lstStyle>
            <a:lvl1pPr marL="0" marR="0" lvl="0" indent="0" algn="r" rtl="0">
              <a:lnSpc>
                <a:spcPct val="100000"/>
              </a:lnSpc>
              <a:spcBef>
                <a:spcPts val="0"/>
              </a:spcBef>
              <a:spcAft>
                <a:spcPts val="0"/>
              </a:spcAft>
              <a:buClr>
                <a:srgbClr val="000000"/>
              </a:buClr>
              <a:buSzPts val="2700"/>
              <a:buFont typeface="Arial"/>
              <a:buNone/>
              <a:defRPr sz="135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2700"/>
              <a:buFont typeface="Arial"/>
              <a:buNone/>
              <a:defRPr sz="135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2700"/>
              <a:buFont typeface="Arial"/>
              <a:buNone/>
              <a:defRPr sz="135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2700"/>
              <a:buFont typeface="Arial"/>
              <a:buNone/>
              <a:defRPr sz="135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2700"/>
              <a:buFont typeface="Arial"/>
              <a:buNone/>
              <a:defRPr sz="135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2700"/>
              <a:buFont typeface="Arial"/>
              <a:buNone/>
              <a:defRPr sz="135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2700"/>
              <a:buFont typeface="Arial"/>
              <a:buNone/>
              <a:defRPr sz="135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2700"/>
              <a:buFont typeface="Arial"/>
              <a:buNone/>
              <a:defRPr sz="135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2700"/>
              <a:buFont typeface="Arial"/>
              <a:buNone/>
              <a:defRPr sz="1350" b="0" i="0" u="none" strike="noStrike" cap="none">
                <a:solidFill>
                  <a:schemeClr val="dk2"/>
                </a:solidFill>
                <a:latin typeface="Arial"/>
                <a:ea typeface="Arial"/>
                <a:cs typeface="Arial"/>
                <a:sym typeface="Aria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1085885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cSld name="2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E6E6F1B-DFB8-F112-98D8-1EBA05E93B7D}"/>
              </a:ext>
            </a:extLst>
          </p:cNvPr>
          <p:cNvSpPr>
            <a:spLocks noGrp="1"/>
          </p:cNvSpPr>
          <p:nvPr>
            <p:ph type="dt" sz="half" idx="10"/>
            <p:custDataLst>
              <p:tags r:id="rId1"/>
            </p:custDataLst>
          </p:nvPr>
        </p:nvSpPr>
        <p:spPr/>
        <p:txBody>
          <a:bodyPr/>
          <a:lstStyle/>
          <a:p>
            <a:fld id="{B4EB8CE2-D606-43DC-9553-0F5726412C01}" type="datetimeFigureOut">
              <a:rPr lang="en-US" smtClean="0"/>
              <a:t>11/20/2025</a:t>
            </a:fld>
            <a:endParaRPr lang="en-US"/>
          </a:p>
        </p:txBody>
      </p:sp>
      <p:sp>
        <p:nvSpPr>
          <p:cNvPr id="3" name="Footer Placeholder 2">
            <a:extLst>
              <a:ext uri="{FF2B5EF4-FFF2-40B4-BE49-F238E27FC236}">
                <a16:creationId xmlns:a16="http://schemas.microsoft.com/office/drawing/2014/main" id="{04D71674-3231-3511-DA85-BB2B80652C48}"/>
              </a:ext>
            </a:extLst>
          </p:cNvPr>
          <p:cNvSpPr>
            <a:spLocks noGrp="1"/>
          </p:cNvSpPr>
          <p:nvPr>
            <p:ph type="ftr" sz="quarter" idx="11"/>
            <p:custDataLst>
              <p:tags r:id="rId2"/>
            </p:custDataLst>
          </p:nvPr>
        </p:nvSpPr>
        <p:spPr/>
        <p:txBody>
          <a:bodyPr/>
          <a:lstStyle/>
          <a:p>
            <a:endParaRPr lang="en-US"/>
          </a:p>
        </p:txBody>
      </p:sp>
      <p:sp>
        <p:nvSpPr>
          <p:cNvPr id="4" name="Slide Number Placeholder 3">
            <a:extLst>
              <a:ext uri="{FF2B5EF4-FFF2-40B4-BE49-F238E27FC236}">
                <a16:creationId xmlns:a16="http://schemas.microsoft.com/office/drawing/2014/main" id="{499FA2E6-C274-21CC-E3F2-19E5F05F7E43}"/>
              </a:ext>
            </a:extLst>
          </p:cNvPr>
          <p:cNvSpPr>
            <a:spLocks noGrp="1"/>
          </p:cNvSpPr>
          <p:nvPr>
            <p:ph type="sldNum" sz="quarter" idx="12"/>
            <p:custDataLst>
              <p:tags r:id="rId3"/>
            </p:custDataLst>
          </p:nvPr>
        </p:nvSpPr>
        <p:spPr/>
        <p:txBody>
          <a:bodyPr/>
          <a:lstStyle/>
          <a:p>
            <a:fld id="{1CADE855-BD1A-4ED5-A981-BB43D7B05A76}" type="slidenum">
              <a:rPr lang="en-US" smtClean="0"/>
              <a:t>‹#›</a:t>
            </a:fld>
            <a:endParaRPr lang="en-US"/>
          </a:p>
        </p:txBody>
      </p:sp>
    </p:spTree>
    <p:extLst>
      <p:ext uri="{BB962C8B-B14F-4D97-AF65-F5344CB8AC3E}">
        <p14:creationId xmlns:p14="http://schemas.microsoft.com/office/powerpoint/2010/main" val="1594586492"/>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Content_Top_Bar_3-Column">
  <p:cSld name="Content_Top_Bar_3-Column">
    <p:spTree>
      <p:nvGrpSpPr>
        <p:cNvPr id="1" name="Shape 248"/>
        <p:cNvGrpSpPr/>
        <p:nvPr/>
      </p:nvGrpSpPr>
      <p:grpSpPr>
        <a:xfrm>
          <a:off x="0" y="0"/>
          <a:ext cx="0" cy="0"/>
          <a:chOff x="0" y="0"/>
          <a:chExt cx="0" cy="0"/>
        </a:xfrm>
      </p:grpSpPr>
      <p:sp>
        <p:nvSpPr>
          <p:cNvPr id="2" name="Rectangle 1">
            <a:extLst>
              <a:ext uri="{FF2B5EF4-FFF2-40B4-BE49-F238E27FC236}">
                <a16:creationId xmlns:a16="http://schemas.microsoft.com/office/drawing/2014/main" id="{D7C2EF62-A609-D3D3-0985-D57A0B00B6F0}"/>
              </a:ext>
            </a:extLst>
          </p:cNvPr>
          <p:cNvSpPr/>
          <p:nvPr userDrawn="1">
            <p:custDataLst>
              <p:tags r:id="rId1"/>
            </p:custDataLst>
          </p:nvPr>
        </p:nvSpPr>
        <p:spPr>
          <a:xfrm>
            <a:off x="0" y="0"/>
            <a:ext cx="12192000" cy="1692322"/>
          </a:xfrm>
          <a:prstGeom prst="rect">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9" name="Google Shape;249;p33"/>
          <p:cNvSpPr txBox="1">
            <a:spLocks noGrp="1"/>
          </p:cNvSpPr>
          <p:nvPr>
            <p:ph type="body" idx="1"/>
            <p:custDataLst>
              <p:tags r:id="rId2"/>
            </p:custDataLst>
          </p:nvPr>
        </p:nvSpPr>
        <p:spPr>
          <a:xfrm>
            <a:off x="303413" y="2120926"/>
            <a:ext cx="3564328" cy="823800"/>
          </a:xfrm>
          <a:prstGeom prst="rect">
            <a:avLst/>
          </a:prstGeom>
          <a:noFill/>
          <a:ln>
            <a:noFill/>
          </a:ln>
        </p:spPr>
        <p:txBody>
          <a:bodyPr spcFirstLastPara="1" wrap="square" lIns="91425" tIns="45700" rIns="91425" bIns="45700" anchor="t" anchorCtr="0"/>
          <a:lstStyle>
            <a:lvl1pPr marL="457200" marR="0" lvl="0" indent="-228600" algn="l" rtl="0">
              <a:spcBef>
                <a:spcPct val="0"/>
              </a:spcBef>
              <a:spcAft>
                <a:spcPct val="0"/>
              </a:spcAft>
              <a:buClr>
                <a:srgbClr val="00B0F0"/>
              </a:buClr>
              <a:buSzPts val="2000"/>
              <a:buFont typeface="Arial"/>
              <a:buNone/>
              <a:defRPr sz="2000" b="1" i="0" u="none" strike="noStrike" cap="none">
                <a:solidFill>
                  <a:srgbClr val="00205B"/>
                </a:solidFill>
                <a:latin typeface="Arial"/>
                <a:ea typeface="Arial"/>
                <a:cs typeface="Arial"/>
                <a:sym typeface="Arial"/>
              </a:defRPr>
            </a:lvl1pPr>
            <a:lvl2pPr marL="914400" marR="0" lvl="1" indent="-228600" algn="l" rtl="0">
              <a:spcBef>
                <a:spcPts val="800"/>
              </a:spcBef>
              <a:spcAft>
                <a:spcPct val="0"/>
              </a:spcAft>
              <a:buClr>
                <a:srgbClr val="00B0F0"/>
              </a:buClr>
              <a:buSzPts val="1798"/>
              <a:buFont typeface="NTR"/>
              <a:buNone/>
              <a:defRPr sz="1998" b="1" i="0" u="none" strike="noStrike" cap="none">
                <a:solidFill>
                  <a:schemeClr val="dk1"/>
                </a:solidFill>
                <a:latin typeface="Arial"/>
                <a:ea typeface="Arial"/>
                <a:cs typeface="Arial"/>
                <a:sym typeface="Arial"/>
              </a:defRPr>
            </a:lvl2pPr>
            <a:lvl3pPr marL="1371600" marR="0" lvl="2" indent="-228600" algn="l" rtl="0">
              <a:spcBef>
                <a:spcPts val="800"/>
              </a:spcBef>
              <a:spcAft>
                <a:spcPct val="0"/>
              </a:spcAft>
              <a:buClr>
                <a:srgbClr val="00B0F0"/>
              </a:buClr>
              <a:buSzPts val="1618"/>
              <a:buFont typeface="NTR"/>
              <a:buNone/>
              <a:defRPr sz="1798" b="1" i="0" u="none" strike="noStrike" cap="none">
                <a:solidFill>
                  <a:schemeClr val="dk1"/>
                </a:solidFill>
                <a:latin typeface="Arial"/>
                <a:ea typeface="Arial"/>
                <a:cs typeface="Arial"/>
                <a:sym typeface="Arial"/>
              </a:defRPr>
            </a:lvl3pPr>
            <a:lvl4pPr marL="1828800" marR="0" lvl="3" indent="-228600" algn="l" rtl="0">
              <a:spcBef>
                <a:spcPts val="800"/>
              </a:spcBef>
              <a:spcAft>
                <a:spcPct val="0"/>
              </a:spcAft>
              <a:buClr>
                <a:srgbClr val="00B0F0"/>
              </a:buClr>
              <a:buSzPts val="1438"/>
              <a:buFont typeface="Courier New"/>
              <a:buNone/>
              <a:defRPr sz="1598" b="1" i="0" u="none" strike="noStrike" cap="none">
                <a:solidFill>
                  <a:schemeClr val="dk1"/>
                </a:solidFill>
                <a:latin typeface="Arial"/>
                <a:ea typeface="Arial"/>
                <a:cs typeface="Arial"/>
                <a:sym typeface="Arial"/>
              </a:defRPr>
            </a:lvl4pPr>
            <a:lvl5pPr marL="2286000" marR="0" lvl="4" indent="-228600" algn="l" rtl="0">
              <a:spcBef>
                <a:spcPts val="800"/>
              </a:spcBef>
              <a:spcAft>
                <a:spcPct val="0"/>
              </a:spcAft>
              <a:buClr>
                <a:srgbClr val="00B0F0"/>
              </a:buClr>
              <a:buSzPts val="1119"/>
              <a:buFont typeface="Noto Sans Symbols"/>
              <a:buNone/>
              <a:defRPr sz="1598" b="1" i="0" u="none" strike="noStrike" cap="none">
                <a:solidFill>
                  <a:schemeClr val="dk1"/>
                </a:solidFill>
                <a:latin typeface="Arial"/>
                <a:ea typeface="Arial"/>
                <a:cs typeface="Arial"/>
                <a:sym typeface="Arial"/>
              </a:defRPr>
            </a:lvl5pPr>
            <a:lvl6pPr marL="2743200" marR="0" lvl="5" indent="-228600" algn="l" rtl="0">
              <a:spcBef>
                <a:spcPts val="800"/>
              </a:spcBef>
              <a:spcAft>
                <a:spcPct val="0"/>
              </a:spcAft>
              <a:buClr>
                <a:schemeClr val="dk1"/>
              </a:buClr>
              <a:buSzPts val="1598"/>
              <a:buFont typeface="Arial"/>
              <a:buNone/>
              <a:defRPr sz="1598" b="1" i="0" u="none" strike="noStrike" cap="none">
                <a:solidFill>
                  <a:schemeClr val="dk1"/>
                </a:solidFill>
                <a:latin typeface="Arial"/>
                <a:ea typeface="Arial"/>
                <a:cs typeface="Arial"/>
                <a:sym typeface="Arial"/>
              </a:defRPr>
            </a:lvl6pPr>
            <a:lvl7pPr marL="3200400" marR="0" lvl="6" indent="-228600" algn="l" rtl="0">
              <a:spcBef>
                <a:spcPts val="320"/>
              </a:spcBef>
              <a:spcAft>
                <a:spcPct val="0"/>
              </a:spcAft>
              <a:buClr>
                <a:schemeClr val="dk1"/>
              </a:buClr>
              <a:buSzPts val="1598"/>
              <a:buFont typeface="Arial"/>
              <a:buNone/>
              <a:defRPr sz="1598" b="1" i="0" u="none" strike="noStrike" cap="none">
                <a:solidFill>
                  <a:schemeClr val="dk1"/>
                </a:solidFill>
                <a:latin typeface="Arial"/>
                <a:ea typeface="Arial"/>
                <a:cs typeface="Arial"/>
                <a:sym typeface="Arial"/>
              </a:defRPr>
            </a:lvl7pPr>
            <a:lvl8pPr marL="3657600" marR="0" lvl="7" indent="-228600" algn="l" rtl="0">
              <a:spcBef>
                <a:spcPts val="320"/>
              </a:spcBef>
              <a:spcAft>
                <a:spcPct val="0"/>
              </a:spcAft>
              <a:buClr>
                <a:schemeClr val="dk1"/>
              </a:buClr>
              <a:buSzPts val="1598"/>
              <a:buFont typeface="Arial"/>
              <a:buNone/>
              <a:defRPr sz="1598" b="1" i="0" u="none" strike="noStrike" cap="none">
                <a:solidFill>
                  <a:schemeClr val="dk1"/>
                </a:solidFill>
                <a:latin typeface="Arial"/>
                <a:ea typeface="Arial"/>
                <a:cs typeface="Arial"/>
                <a:sym typeface="Arial"/>
              </a:defRPr>
            </a:lvl8pPr>
            <a:lvl9pPr marL="4114800" marR="0" lvl="8" indent="-228600" algn="l" rtl="0">
              <a:spcBef>
                <a:spcPts val="320"/>
              </a:spcBef>
              <a:spcAft>
                <a:spcPct val="0"/>
              </a:spcAft>
              <a:buClr>
                <a:schemeClr val="dk1"/>
              </a:buClr>
              <a:buSzPts val="1598"/>
              <a:buFont typeface="Arial"/>
              <a:buNone/>
              <a:defRPr sz="1598" b="1" i="0" u="none" strike="noStrike" cap="none">
                <a:solidFill>
                  <a:schemeClr val="dk1"/>
                </a:solidFill>
                <a:latin typeface="Arial"/>
                <a:ea typeface="Arial"/>
                <a:cs typeface="Arial"/>
                <a:sym typeface="Arial"/>
              </a:defRPr>
            </a:lvl9pPr>
          </a:lstStyle>
          <a:p>
            <a:endParaRPr/>
          </a:p>
        </p:txBody>
      </p:sp>
      <p:sp>
        <p:nvSpPr>
          <p:cNvPr id="250" name="Google Shape;250;p33"/>
          <p:cNvSpPr txBox="1">
            <a:spLocks noGrp="1"/>
          </p:cNvSpPr>
          <p:nvPr>
            <p:ph type="body" idx="2"/>
            <p:custDataLst>
              <p:tags r:id="rId3"/>
            </p:custDataLst>
          </p:nvPr>
        </p:nvSpPr>
        <p:spPr>
          <a:xfrm>
            <a:off x="4313942" y="2120926"/>
            <a:ext cx="3564328" cy="823800"/>
          </a:xfrm>
          <a:prstGeom prst="rect">
            <a:avLst/>
          </a:prstGeom>
          <a:noFill/>
          <a:ln>
            <a:noFill/>
          </a:ln>
        </p:spPr>
        <p:txBody>
          <a:bodyPr spcFirstLastPara="1" wrap="square" lIns="91425" tIns="45700" rIns="91425" bIns="45700" anchor="t" anchorCtr="0"/>
          <a:lstStyle>
            <a:lvl1pPr marL="457200" marR="0" lvl="0" indent="-228600" algn="l" rtl="0">
              <a:spcBef>
                <a:spcPct val="0"/>
              </a:spcBef>
              <a:spcAft>
                <a:spcPct val="0"/>
              </a:spcAft>
              <a:buClr>
                <a:srgbClr val="00B0F0"/>
              </a:buClr>
              <a:buSzPts val="2000"/>
              <a:buFont typeface="Arial"/>
              <a:buNone/>
              <a:defRPr sz="2000" b="1" i="0" u="none" strike="noStrike" cap="none">
                <a:solidFill>
                  <a:srgbClr val="00205B"/>
                </a:solidFill>
                <a:latin typeface="Arial"/>
                <a:ea typeface="Arial"/>
                <a:cs typeface="Arial"/>
                <a:sym typeface="Arial"/>
              </a:defRPr>
            </a:lvl1pPr>
            <a:lvl2pPr marL="914400" marR="0" lvl="1" indent="-228600" algn="l" rtl="0">
              <a:spcBef>
                <a:spcPts val="800"/>
              </a:spcBef>
              <a:spcAft>
                <a:spcPct val="0"/>
              </a:spcAft>
              <a:buClr>
                <a:srgbClr val="00B0F0"/>
              </a:buClr>
              <a:buSzPts val="1798"/>
              <a:buFont typeface="NTR"/>
              <a:buNone/>
              <a:defRPr sz="1998" b="1" i="0" u="none" strike="noStrike" cap="none">
                <a:solidFill>
                  <a:schemeClr val="dk1"/>
                </a:solidFill>
                <a:latin typeface="Arial"/>
                <a:ea typeface="Arial"/>
                <a:cs typeface="Arial"/>
                <a:sym typeface="Arial"/>
              </a:defRPr>
            </a:lvl2pPr>
            <a:lvl3pPr marL="1371600" marR="0" lvl="2" indent="-228600" algn="l" rtl="0">
              <a:spcBef>
                <a:spcPts val="800"/>
              </a:spcBef>
              <a:spcAft>
                <a:spcPct val="0"/>
              </a:spcAft>
              <a:buClr>
                <a:srgbClr val="00B0F0"/>
              </a:buClr>
              <a:buSzPts val="1618"/>
              <a:buFont typeface="NTR"/>
              <a:buNone/>
              <a:defRPr sz="1798" b="1" i="0" u="none" strike="noStrike" cap="none">
                <a:solidFill>
                  <a:schemeClr val="dk1"/>
                </a:solidFill>
                <a:latin typeface="Arial"/>
                <a:ea typeface="Arial"/>
                <a:cs typeface="Arial"/>
                <a:sym typeface="Arial"/>
              </a:defRPr>
            </a:lvl3pPr>
            <a:lvl4pPr marL="1828800" marR="0" lvl="3" indent="-228600" algn="l" rtl="0">
              <a:spcBef>
                <a:spcPts val="800"/>
              </a:spcBef>
              <a:spcAft>
                <a:spcPct val="0"/>
              </a:spcAft>
              <a:buClr>
                <a:srgbClr val="00B0F0"/>
              </a:buClr>
              <a:buSzPts val="1438"/>
              <a:buFont typeface="Courier New"/>
              <a:buNone/>
              <a:defRPr sz="1598" b="1" i="0" u="none" strike="noStrike" cap="none">
                <a:solidFill>
                  <a:schemeClr val="dk1"/>
                </a:solidFill>
                <a:latin typeface="Arial"/>
                <a:ea typeface="Arial"/>
                <a:cs typeface="Arial"/>
                <a:sym typeface="Arial"/>
              </a:defRPr>
            </a:lvl4pPr>
            <a:lvl5pPr marL="2286000" marR="0" lvl="4" indent="-228600" algn="l" rtl="0">
              <a:spcBef>
                <a:spcPts val="800"/>
              </a:spcBef>
              <a:spcAft>
                <a:spcPct val="0"/>
              </a:spcAft>
              <a:buClr>
                <a:srgbClr val="00B0F0"/>
              </a:buClr>
              <a:buSzPts val="1119"/>
              <a:buFont typeface="Noto Sans Symbols"/>
              <a:buNone/>
              <a:defRPr sz="1598" b="1" i="0" u="none" strike="noStrike" cap="none">
                <a:solidFill>
                  <a:schemeClr val="dk1"/>
                </a:solidFill>
                <a:latin typeface="Arial"/>
                <a:ea typeface="Arial"/>
                <a:cs typeface="Arial"/>
                <a:sym typeface="Arial"/>
              </a:defRPr>
            </a:lvl5pPr>
            <a:lvl6pPr marL="2743200" marR="0" lvl="5" indent="-228600" algn="l" rtl="0">
              <a:spcBef>
                <a:spcPts val="800"/>
              </a:spcBef>
              <a:spcAft>
                <a:spcPct val="0"/>
              </a:spcAft>
              <a:buClr>
                <a:schemeClr val="dk1"/>
              </a:buClr>
              <a:buSzPts val="1598"/>
              <a:buFont typeface="Arial"/>
              <a:buNone/>
              <a:defRPr sz="1598" b="1" i="0" u="none" strike="noStrike" cap="none">
                <a:solidFill>
                  <a:schemeClr val="dk1"/>
                </a:solidFill>
                <a:latin typeface="Arial"/>
                <a:ea typeface="Arial"/>
                <a:cs typeface="Arial"/>
                <a:sym typeface="Arial"/>
              </a:defRPr>
            </a:lvl6pPr>
            <a:lvl7pPr marL="3200400" marR="0" lvl="6" indent="-228600" algn="l" rtl="0">
              <a:spcBef>
                <a:spcPts val="320"/>
              </a:spcBef>
              <a:spcAft>
                <a:spcPct val="0"/>
              </a:spcAft>
              <a:buClr>
                <a:schemeClr val="dk1"/>
              </a:buClr>
              <a:buSzPts val="1598"/>
              <a:buFont typeface="Arial"/>
              <a:buNone/>
              <a:defRPr sz="1598" b="1" i="0" u="none" strike="noStrike" cap="none">
                <a:solidFill>
                  <a:schemeClr val="dk1"/>
                </a:solidFill>
                <a:latin typeface="Arial"/>
                <a:ea typeface="Arial"/>
                <a:cs typeface="Arial"/>
                <a:sym typeface="Arial"/>
              </a:defRPr>
            </a:lvl7pPr>
            <a:lvl8pPr marL="3657600" marR="0" lvl="7" indent="-228600" algn="l" rtl="0">
              <a:spcBef>
                <a:spcPts val="320"/>
              </a:spcBef>
              <a:spcAft>
                <a:spcPct val="0"/>
              </a:spcAft>
              <a:buClr>
                <a:schemeClr val="dk1"/>
              </a:buClr>
              <a:buSzPts val="1598"/>
              <a:buFont typeface="Arial"/>
              <a:buNone/>
              <a:defRPr sz="1598" b="1" i="0" u="none" strike="noStrike" cap="none">
                <a:solidFill>
                  <a:schemeClr val="dk1"/>
                </a:solidFill>
                <a:latin typeface="Arial"/>
                <a:ea typeface="Arial"/>
                <a:cs typeface="Arial"/>
                <a:sym typeface="Arial"/>
              </a:defRPr>
            </a:lvl8pPr>
            <a:lvl9pPr marL="4114800" marR="0" lvl="8" indent="-228600" algn="l" rtl="0">
              <a:spcBef>
                <a:spcPts val="320"/>
              </a:spcBef>
              <a:spcAft>
                <a:spcPct val="0"/>
              </a:spcAft>
              <a:buClr>
                <a:schemeClr val="dk1"/>
              </a:buClr>
              <a:buSzPts val="1598"/>
              <a:buFont typeface="Arial"/>
              <a:buNone/>
              <a:defRPr sz="1598" b="1" i="0" u="none" strike="noStrike" cap="none">
                <a:solidFill>
                  <a:schemeClr val="dk1"/>
                </a:solidFill>
                <a:latin typeface="Arial"/>
                <a:ea typeface="Arial"/>
                <a:cs typeface="Arial"/>
                <a:sym typeface="Arial"/>
              </a:defRPr>
            </a:lvl9pPr>
          </a:lstStyle>
          <a:p>
            <a:endParaRPr/>
          </a:p>
        </p:txBody>
      </p:sp>
      <p:sp>
        <p:nvSpPr>
          <p:cNvPr id="251" name="Google Shape;251;p33"/>
          <p:cNvSpPr txBox="1">
            <a:spLocks noGrp="1"/>
          </p:cNvSpPr>
          <p:nvPr>
            <p:ph type="body" idx="3"/>
            <p:custDataLst>
              <p:tags r:id="rId4"/>
            </p:custDataLst>
          </p:nvPr>
        </p:nvSpPr>
        <p:spPr>
          <a:xfrm>
            <a:off x="8324469" y="2120926"/>
            <a:ext cx="3564328" cy="823800"/>
          </a:xfrm>
          <a:prstGeom prst="rect">
            <a:avLst/>
          </a:prstGeom>
          <a:noFill/>
          <a:ln>
            <a:noFill/>
          </a:ln>
        </p:spPr>
        <p:txBody>
          <a:bodyPr spcFirstLastPara="1" wrap="square" lIns="91425" tIns="45700" rIns="91425" bIns="45700" anchor="t" anchorCtr="0"/>
          <a:lstStyle>
            <a:lvl1pPr marL="457200" marR="0" lvl="0" indent="-228600" algn="l" rtl="0">
              <a:spcBef>
                <a:spcPct val="0"/>
              </a:spcBef>
              <a:spcAft>
                <a:spcPct val="0"/>
              </a:spcAft>
              <a:buClr>
                <a:srgbClr val="00B0F0"/>
              </a:buClr>
              <a:buSzPts val="2000"/>
              <a:buFont typeface="Arial"/>
              <a:buNone/>
              <a:defRPr sz="2000" b="1" i="0" u="none" strike="noStrike" cap="none">
                <a:solidFill>
                  <a:srgbClr val="00205B"/>
                </a:solidFill>
                <a:latin typeface="Arial"/>
                <a:ea typeface="Arial"/>
                <a:cs typeface="Arial"/>
                <a:sym typeface="Arial"/>
              </a:defRPr>
            </a:lvl1pPr>
            <a:lvl2pPr marL="914400" marR="0" lvl="1" indent="-228600" algn="l" rtl="0">
              <a:spcBef>
                <a:spcPts val="800"/>
              </a:spcBef>
              <a:spcAft>
                <a:spcPct val="0"/>
              </a:spcAft>
              <a:buClr>
                <a:srgbClr val="00B0F0"/>
              </a:buClr>
              <a:buSzPts val="1798"/>
              <a:buFont typeface="NTR"/>
              <a:buNone/>
              <a:defRPr sz="1998" b="1" i="0" u="none" strike="noStrike" cap="none">
                <a:solidFill>
                  <a:schemeClr val="dk1"/>
                </a:solidFill>
                <a:latin typeface="Arial"/>
                <a:ea typeface="Arial"/>
                <a:cs typeface="Arial"/>
                <a:sym typeface="Arial"/>
              </a:defRPr>
            </a:lvl2pPr>
            <a:lvl3pPr marL="1371600" marR="0" lvl="2" indent="-228600" algn="l" rtl="0">
              <a:spcBef>
                <a:spcPts val="800"/>
              </a:spcBef>
              <a:spcAft>
                <a:spcPct val="0"/>
              </a:spcAft>
              <a:buClr>
                <a:srgbClr val="00B0F0"/>
              </a:buClr>
              <a:buSzPts val="1618"/>
              <a:buFont typeface="NTR"/>
              <a:buNone/>
              <a:defRPr sz="1798" b="1" i="0" u="none" strike="noStrike" cap="none">
                <a:solidFill>
                  <a:schemeClr val="dk1"/>
                </a:solidFill>
                <a:latin typeface="Arial"/>
                <a:ea typeface="Arial"/>
                <a:cs typeface="Arial"/>
                <a:sym typeface="Arial"/>
              </a:defRPr>
            </a:lvl3pPr>
            <a:lvl4pPr marL="1828800" marR="0" lvl="3" indent="-228600" algn="l" rtl="0">
              <a:spcBef>
                <a:spcPts val="800"/>
              </a:spcBef>
              <a:spcAft>
                <a:spcPct val="0"/>
              </a:spcAft>
              <a:buClr>
                <a:srgbClr val="00B0F0"/>
              </a:buClr>
              <a:buSzPts val="1438"/>
              <a:buFont typeface="Courier New"/>
              <a:buNone/>
              <a:defRPr sz="1598" b="1" i="0" u="none" strike="noStrike" cap="none">
                <a:solidFill>
                  <a:schemeClr val="dk1"/>
                </a:solidFill>
                <a:latin typeface="Arial"/>
                <a:ea typeface="Arial"/>
                <a:cs typeface="Arial"/>
                <a:sym typeface="Arial"/>
              </a:defRPr>
            </a:lvl4pPr>
            <a:lvl5pPr marL="2286000" marR="0" lvl="4" indent="-228600" algn="l" rtl="0">
              <a:spcBef>
                <a:spcPts val="800"/>
              </a:spcBef>
              <a:spcAft>
                <a:spcPct val="0"/>
              </a:spcAft>
              <a:buClr>
                <a:srgbClr val="00B0F0"/>
              </a:buClr>
              <a:buSzPts val="1119"/>
              <a:buFont typeface="Noto Sans Symbols"/>
              <a:buNone/>
              <a:defRPr sz="1598" b="1" i="0" u="none" strike="noStrike" cap="none">
                <a:solidFill>
                  <a:schemeClr val="dk1"/>
                </a:solidFill>
                <a:latin typeface="Arial"/>
                <a:ea typeface="Arial"/>
                <a:cs typeface="Arial"/>
                <a:sym typeface="Arial"/>
              </a:defRPr>
            </a:lvl5pPr>
            <a:lvl6pPr marL="2743200" marR="0" lvl="5" indent="-228600" algn="l" rtl="0">
              <a:spcBef>
                <a:spcPts val="800"/>
              </a:spcBef>
              <a:spcAft>
                <a:spcPct val="0"/>
              </a:spcAft>
              <a:buClr>
                <a:schemeClr val="dk1"/>
              </a:buClr>
              <a:buSzPts val="1598"/>
              <a:buFont typeface="Arial"/>
              <a:buNone/>
              <a:defRPr sz="1598" b="1" i="0" u="none" strike="noStrike" cap="none">
                <a:solidFill>
                  <a:schemeClr val="dk1"/>
                </a:solidFill>
                <a:latin typeface="Arial"/>
                <a:ea typeface="Arial"/>
                <a:cs typeface="Arial"/>
                <a:sym typeface="Arial"/>
              </a:defRPr>
            </a:lvl6pPr>
            <a:lvl7pPr marL="3200400" marR="0" lvl="6" indent="-228600" algn="l" rtl="0">
              <a:spcBef>
                <a:spcPts val="320"/>
              </a:spcBef>
              <a:spcAft>
                <a:spcPct val="0"/>
              </a:spcAft>
              <a:buClr>
                <a:schemeClr val="dk1"/>
              </a:buClr>
              <a:buSzPts val="1598"/>
              <a:buFont typeface="Arial"/>
              <a:buNone/>
              <a:defRPr sz="1598" b="1" i="0" u="none" strike="noStrike" cap="none">
                <a:solidFill>
                  <a:schemeClr val="dk1"/>
                </a:solidFill>
                <a:latin typeface="Arial"/>
                <a:ea typeface="Arial"/>
                <a:cs typeface="Arial"/>
                <a:sym typeface="Arial"/>
              </a:defRPr>
            </a:lvl7pPr>
            <a:lvl8pPr marL="3657600" marR="0" lvl="7" indent="-228600" algn="l" rtl="0">
              <a:spcBef>
                <a:spcPts val="320"/>
              </a:spcBef>
              <a:spcAft>
                <a:spcPct val="0"/>
              </a:spcAft>
              <a:buClr>
                <a:schemeClr val="dk1"/>
              </a:buClr>
              <a:buSzPts val="1598"/>
              <a:buFont typeface="Arial"/>
              <a:buNone/>
              <a:defRPr sz="1598" b="1" i="0" u="none" strike="noStrike" cap="none">
                <a:solidFill>
                  <a:schemeClr val="dk1"/>
                </a:solidFill>
                <a:latin typeface="Arial"/>
                <a:ea typeface="Arial"/>
                <a:cs typeface="Arial"/>
                <a:sym typeface="Arial"/>
              </a:defRPr>
            </a:lvl8pPr>
            <a:lvl9pPr marL="4114800" marR="0" lvl="8" indent="-228600" algn="l" rtl="0">
              <a:spcBef>
                <a:spcPts val="320"/>
              </a:spcBef>
              <a:spcAft>
                <a:spcPct val="0"/>
              </a:spcAft>
              <a:buClr>
                <a:schemeClr val="dk1"/>
              </a:buClr>
              <a:buSzPts val="1598"/>
              <a:buFont typeface="Arial"/>
              <a:buNone/>
              <a:defRPr sz="1598" b="1" i="0" u="none" strike="noStrike" cap="none">
                <a:solidFill>
                  <a:schemeClr val="dk1"/>
                </a:solidFill>
                <a:latin typeface="Arial"/>
                <a:ea typeface="Arial"/>
                <a:cs typeface="Arial"/>
                <a:sym typeface="Arial"/>
              </a:defRPr>
            </a:lvl9pPr>
          </a:lstStyle>
          <a:p>
            <a:endParaRPr/>
          </a:p>
        </p:txBody>
      </p:sp>
      <p:sp>
        <p:nvSpPr>
          <p:cNvPr id="253" name="Google Shape;253;p33"/>
          <p:cNvSpPr txBox="1">
            <a:spLocks noGrp="1"/>
          </p:cNvSpPr>
          <p:nvPr>
            <p:ph type="title" hasCustomPrompt="1"/>
            <p:custDataLst>
              <p:tags r:id="rId5"/>
            </p:custDataLst>
          </p:nvPr>
        </p:nvSpPr>
        <p:spPr>
          <a:xfrm>
            <a:off x="304880" y="288923"/>
            <a:ext cx="11583917" cy="1152000"/>
          </a:xfrm>
          <a:prstGeom prst="rect">
            <a:avLst/>
          </a:prstGeom>
          <a:noFill/>
          <a:ln>
            <a:noFill/>
          </a:ln>
        </p:spPr>
        <p:txBody>
          <a:bodyPr spcFirstLastPara="1" wrap="square" lIns="91425" tIns="45700" rIns="91425" bIns="45700" anchor="t" anchorCtr="0"/>
          <a:lstStyle>
            <a:lvl1pPr marR="0" lvl="0" algn="l" rtl="0">
              <a:lnSpc>
                <a:spcPct val="104787"/>
              </a:lnSpc>
              <a:spcBef>
                <a:spcPct val="0"/>
              </a:spcBef>
              <a:spcAft>
                <a:spcPct val="0"/>
              </a:spcAft>
              <a:buSzPts val="1400"/>
              <a:buNone/>
              <a:defRPr sz="3200" b="1" i="0" u="none" strike="noStrike" cap="none" baseline="0">
                <a:solidFill>
                  <a:schemeClr val="lt1"/>
                </a:solidFill>
                <a:latin typeface="Arial"/>
                <a:ea typeface="Arial"/>
                <a:cs typeface="Arial"/>
                <a:sym typeface="Arial"/>
              </a:defRPr>
            </a:lvl1pPr>
            <a:lvl2pPr marR="0" lvl="1" algn="l" rtl="0">
              <a:spcBef>
                <a:spcPct val="0"/>
              </a:spcBef>
              <a:spcAft>
                <a:spcPct val="0"/>
              </a:spcAft>
              <a:buSzPts val="1400"/>
              <a:buNone/>
              <a:defRPr sz="4797" b="0" i="0" u="none" strike="noStrike" cap="none">
                <a:solidFill>
                  <a:schemeClr val="lt1"/>
                </a:solidFill>
                <a:latin typeface="Arial"/>
                <a:ea typeface="Arial"/>
                <a:cs typeface="Arial"/>
                <a:sym typeface="Arial"/>
              </a:defRPr>
            </a:lvl2pPr>
            <a:lvl3pPr marR="0" lvl="2" algn="l" rtl="0">
              <a:spcBef>
                <a:spcPct val="0"/>
              </a:spcBef>
              <a:spcAft>
                <a:spcPct val="0"/>
              </a:spcAft>
              <a:buSzPts val="1400"/>
              <a:buNone/>
              <a:defRPr sz="4797" b="0" i="0" u="none" strike="noStrike" cap="none">
                <a:solidFill>
                  <a:schemeClr val="lt1"/>
                </a:solidFill>
                <a:latin typeface="Arial"/>
                <a:ea typeface="Arial"/>
                <a:cs typeface="Arial"/>
                <a:sym typeface="Arial"/>
              </a:defRPr>
            </a:lvl3pPr>
            <a:lvl4pPr marR="0" lvl="3" algn="l" rtl="0">
              <a:spcBef>
                <a:spcPct val="0"/>
              </a:spcBef>
              <a:spcAft>
                <a:spcPct val="0"/>
              </a:spcAft>
              <a:buSzPts val="1400"/>
              <a:buNone/>
              <a:defRPr sz="4797" b="0" i="0" u="none" strike="noStrike" cap="none">
                <a:solidFill>
                  <a:schemeClr val="lt1"/>
                </a:solidFill>
                <a:latin typeface="Arial"/>
                <a:ea typeface="Arial"/>
                <a:cs typeface="Arial"/>
                <a:sym typeface="Arial"/>
              </a:defRPr>
            </a:lvl4pPr>
            <a:lvl5pPr marR="0" lvl="4" algn="l" rtl="0">
              <a:spcBef>
                <a:spcPct val="0"/>
              </a:spcBef>
              <a:spcAft>
                <a:spcPct val="0"/>
              </a:spcAft>
              <a:buSzPts val="1400"/>
              <a:buNone/>
              <a:defRPr sz="4797" b="0" i="0" u="none" strike="noStrike" cap="none">
                <a:solidFill>
                  <a:schemeClr val="lt1"/>
                </a:solidFill>
                <a:latin typeface="Arial"/>
                <a:ea typeface="Arial"/>
                <a:cs typeface="Arial"/>
                <a:sym typeface="Arial"/>
              </a:defRPr>
            </a:lvl5pPr>
            <a:lvl6pPr marR="0" lvl="5" algn="l" rtl="0">
              <a:spcBef>
                <a:spcPct val="0"/>
              </a:spcBef>
              <a:spcAft>
                <a:spcPct val="0"/>
              </a:spcAft>
              <a:buSzPts val="1400"/>
              <a:buNone/>
              <a:defRPr sz="4797" b="0" i="0" u="none" strike="noStrike" cap="none">
                <a:solidFill>
                  <a:schemeClr val="lt1"/>
                </a:solidFill>
                <a:latin typeface="Arial"/>
                <a:ea typeface="Arial"/>
                <a:cs typeface="Arial"/>
                <a:sym typeface="Arial"/>
              </a:defRPr>
            </a:lvl6pPr>
            <a:lvl7pPr marR="0" lvl="6" algn="l" rtl="0">
              <a:spcBef>
                <a:spcPct val="0"/>
              </a:spcBef>
              <a:spcAft>
                <a:spcPct val="0"/>
              </a:spcAft>
              <a:buSzPts val="1400"/>
              <a:buNone/>
              <a:defRPr sz="4797" b="0" i="0" u="none" strike="noStrike" cap="none">
                <a:solidFill>
                  <a:schemeClr val="lt1"/>
                </a:solidFill>
                <a:latin typeface="Arial"/>
                <a:ea typeface="Arial"/>
                <a:cs typeface="Arial"/>
                <a:sym typeface="Arial"/>
              </a:defRPr>
            </a:lvl7pPr>
            <a:lvl8pPr marR="0" lvl="7" algn="l" rtl="0">
              <a:spcBef>
                <a:spcPct val="0"/>
              </a:spcBef>
              <a:spcAft>
                <a:spcPct val="0"/>
              </a:spcAft>
              <a:buSzPts val="1400"/>
              <a:buNone/>
              <a:defRPr sz="4797" b="0" i="0" u="none" strike="noStrike" cap="none">
                <a:solidFill>
                  <a:schemeClr val="lt1"/>
                </a:solidFill>
                <a:latin typeface="Arial"/>
                <a:ea typeface="Arial"/>
                <a:cs typeface="Arial"/>
                <a:sym typeface="Arial"/>
              </a:defRPr>
            </a:lvl8pPr>
            <a:lvl9pPr marR="0" lvl="8" algn="l" rtl="0">
              <a:spcBef>
                <a:spcPct val="0"/>
              </a:spcBef>
              <a:spcAft>
                <a:spcPct val="0"/>
              </a:spcAft>
              <a:buSzPts val="1400"/>
              <a:buNone/>
              <a:defRPr sz="4797" b="0" i="0" u="none" strike="noStrike" cap="none">
                <a:solidFill>
                  <a:schemeClr val="lt1"/>
                </a:solidFill>
                <a:latin typeface="Arial"/>
                <a:ea typeface="Arial"/>
                <a:cs typeface="Arial"/>
                <a:sym typeface="Arial"/>
              </a:defRPr>
            </a:lvl9pPr>
          </a:lstStyle>
          <a:p>
            <a:r>
              <a:rPr lang="en-US"/>
              <a:t>LINE 1</a:t>
            </a:r>
            <a:br>
              <a:rPr lang="en-US"/>
            </a:br>
            <a:r>
              <a:rPr lang="en-US"/>
              <a:t>LINE 2</a:t>
            </a:r>
            <a:endParaRPr/>
          </a:p>
        </p:txBody>
      </p:sp>
      <p:sp>
        <p:nvSpPr>
          <p:cNvPr id="254" name="Google Shape;254;p33"/>
          <p:cNvSpPr txBox="1">
            <a:spLocks noGrp="1"/>
          </p:cNvSpPr>
          <p:nvPr>
            <p:ph type="body" idx="4"/>
            <p:custDataLst>
              <p:tags r:id="rId6"/>
            </p:custDataLst>
          </p:nvPr>
        </p:nvSpPr>
        <p:spPr>
          <a:xfrm>
            <a:off x="303413" y="2977474"/>
            <a:ext cx="3564328" cy="3122113"/>
          </a:xfrm>
          <a:prstGeom prst="rect">
            <a:avLst/>
          </a:prstGeom>
          <a:noFill/>
          <a:ln>
            <a:noFill/>
          </a:ln>
        </p:spPr>
        <p:txBody>
          <a:bodyPr spcFirstLastPara="1" wrap="square" lIns="91425" tIns="45700" rIns="91425" bIns="45700" anchor="t" anchorCtr="0"/>
          <a:lstStyle>
            <a:lvl1pPr marL="457200" marR="0" lvl="0" indent="-342900" algn="l" rtl="0">
              <a:spcBef>
                <a:spcPct val="0"/>
              </a:spcBef>
              <a:spcAft>
                <a:spcPct val="0"/>
              </a:spcAft>
              <a:buClr>
                <a:srgbClr val="00B0F0"/>
              </a:buClr>
              <a:buSzPts val="1800"/>
              <a:buFont typeface="Arial"/>
              <a:buChar char="•"/>
              <a:defRPr sz="1800" b="0" i="0" u="none" strike="noStrike" cap="none">
                <a:solidFill>
                  <a:srgbClr val="00205B"/>
                </a:solidFill>
                <a:latin typeface="Arial"/>
                <a:ea typeface="Arial"/>
                <a:cs typeface="Arial"/>
                <a:sym typeface="Arial"/>
              </a:defRPr>
            </a:lvl1pPr>
            <a:lvl2pPr marL="914400" marR="0" lvl="1" indent="-331469" algn="l" rtl="0">
              <a:spcBef>
                <a:spcPts val="800"/>
              </a:spcBef>
              <a:spcAft>
                <a:spcPct val="0"/>
              </a:spcAft>
              <a:buClr>
                <a:srgbClr val="00B0F0"/>
              </a:buClr>
              <a:buSzPts val="1620"/>
              <a:buFont typeface="NTR"/>
              <a:buChar char="–"/>
              <a:defRPr sz="1800" b="0" i="0" u="none" strike="noStrike" cap="none">
                <a:solidFill>
                  <a:schemeClr val="dk1"/>
                </a:solidFill>
                <a:latin typeface="Arial"/>
                <a:ea typeface="Arial"/>
                <a:cs typeface="Arial"/>
                <a:sym typeface="Arial"/>
              </a:defRPr>
            </a:lvl2pPr>
            <a:lvl3pPr marL="1371600" marR="0" lvl="2" indent="-331469" algn="l" rtl="0">
              <a:spcBef>
                <a:spcPts val="800"/>
              </a:spcBef>
              <a:spcAft>
                <a:spcPct val="0"/>
              </a:spcAft>
              <a:buClr>
                <a:srgbClr val="00B0F0"/>
              </a:buClr>
              <a:buSzPts val="1620"/>
              <a:buFont typeface="NTR"/>
              <a:buChar char="&gt;"/>
              <a:defRPr sz="1800" b="0" i="0" u="none" strike="noStrike" cap="none">
                <a:solidFill>
                  <a:schemeClr val="dk1"/>
                </a:solidFill>
                <a:latin typeface="Arial"/>
                <a:ea typeface="Arial"/>
                <a:cs typeface="Arial"/>
                <a:sym typeface="Arial"/>
              </a:defRPr>
            </a:lvl3pPr>
            <a:lvl4pPr marL="1828800" marR="0" lvl="3" indent="-331469" algn="l" rtl="0">
              <a:spcBef>
                <a:spcPts val="800"/>
              </a:spcBef>
              <a:spcAft>
                <a:spcPct val="0"/>
              </a:spcAft>
              <a:buClr>
                <a:srgbClr val="00B0F0"/>
              </a:buClr>
              <a:buSzPts val="1620"/>
              <a:buFont typeface="Courier New"/>
              <a:buChar char="o"/>
              <a:defRPr sz="1800" b="0" i="0" u="none" strike="noStrike" cap="none">
                <a:solidFill>
                  <a:schemeClr val="dk1"/>
                </a:solidFill>
                <a:latin typeface="Arial"/>
                <a:ea typeface="Arial"/>
                <a:cs typeface="Arial"/>
                <a:sym typeface="Arial"/>
              </a:defRPr>
            </a:lvl4pPr>
            <a:lvl5pPr marL="2286000" marR="0" lvl="4" indent="-308610" algn="l" rtl="0">
              <a:spcBef>
                <a:spcPts val="800"/>
              </a:spcBef>
              <a:spcAft>
                <a:spcPct val="0"/>
              </a:spcAft>
              <a:buClr>
                <a:srgbClr val="00B0F0"/>
              </a:buClr>
              <a:buSzPts val="1260"/>
              <a:buFont typeface="Noto Sans Symbols"/>
              <a:buChar char="▪"/>
              <a:defRPr sz="1800" b="0" i="0" u="none" strike="noStrike" cap="none">
                <a:solidFill>
                  <a:schemeClr val="dk1"/>
                </a:solidFill>
                <a:latin typeface="Arial"/>
                <a:ea typeface="Arial"/>
                <a:cs typeface="Arial"/>
                <a:sym typeface="Arial"/>
              </a:defRPr>
            </a:lvl5pPr>
            <a:lvl6pPr marL="2743200" marR="0" lvl="5" indent="-397891" algn="l" rtl="0">
              <a:spcBef>
                <a:spcPts val="800"/>
              </a:spcBef>
              <a:spcAft>
                <a:spcPct val="0"/>
              </a:spcAft>
              <a:buClr>
                <a:schemeClr val="dk1"/>
              </a:buClr>
              <a:buSzPts val="2666"/>
              <a:buFont typeface="Arial"/>
              <a:buChar char="•"/>
              <a:defRPr sz="2666" b="0" i="0" u="none" strike="noStrike" cap="none">
                <a:solidFill>
                  <a:schemeClr val="dk1"/>
                </a:solidFill>
                <a:latin typeface="Arial"/>
                <a:ea typeface="Arial"/>
                <a:cs typeface="Arial"/>
                <a:sym typeface="Arial"/>
              </a:defRPr>
            </a:lvl6pPr>
            <a:lvl7pPr marL="3200400" marR="0" lvl="6" indent="-397891" algn="l" rtl="0">
              <a:spcBef>
                <a:spcPts val="533"/>
              </a:spcBef>
              <a:spcAft>
                <a:spcPct val="0"/>
              </a:spcAft>
              <a:buClr>
                <a:schemeClr val="dk1"/>
              </a:buClr>
              <a:buSzPts val="2666"/>
              <a:buFont typeface="Arial"/>
              <a:buChar char="•"/>
              <a:defRPr sz="2666" b="0" i="0" u="none" strike="noStrike" cap="none">
                <a:solidFill>
                  <a:schemeClr val="dk1"/>
                </a:solidFill>
                <a:latin typeface="Arial"/>
                <a:ea typeface="Arial"/>
                <a:cs typeface="Arial"/>
                <a:sym typeface="Arial"/>
              </a:defRPr>
            </a:lvl7pPr>
            <a:lvl8pPr marL="3657600" marR="0" lvl="7" indent="-397890" algn="l" rtl="0">
              <a:spcBef>
                <a:spcPts val="533"/>
              </a:spcBef>
              <a:spcAft>
                <a:spcPct val="0"/>
              </a:spcAft>
              <a:buClr>
                <a:schemeClr val="dk1"/>
              </a:buClr>
              <a:buSzPts val="2666"/>
              <a:buFont typeface="Arial"/>
              <a:buChar char="•"/>
              <a:defRPr sz="2666" b="0" i="0" u="none" strike="noStrike" cap="none">
                <a:solidFill>
                  <a:schemeClr val="dk1"/>
                </a:solidFill>
                <a:latin typeface="Arial"/>
                <a:ea typeface="Arial"/>
                <a:cs typeface="Arial"/>
                <a:sym typeface="Arial"/>
              </a:defRPr>
            </a:lvl8pPr>
            <a:lvl9pPr marL="4114800" marR="0" lvl="8" indent="-397890" algn="l" rtl="0">
              <a:spcBef>
                <a:spcPts val="533"/>
              </a:spcBef>
              <a:spcAft>
                <a:spcPct val="0"/>
              </a:spcAft>
              <a:buClr>
                <a:schemeClr val="dk1"/>
              </a:buClr>
              <a:buSzPts val="2666"/>
              <a:buFont typeface="Arial"/>
              <a:buChar char="•"/>
              <a:defRPr sz="2666" b="0" i="0" u="none" strike="noStrike" cap="none">
                <a:solidFill>
                  <a:schemeClr val="dk1"/>
                </a:solidFill>
                <a:latin typeface="Arial"/>
                <a:ea typeface="Arial"/>
                <a:cs typeface="Arial"/>
                <a:sym typeface="Arial"/>
              </a:defRPr>
            </a:lvl9pPr>
          </a:lstStyle>
          <a:p>
            <a:endParaRPr/>
          </a:p>
        </p:txBody>
      </p:sp>
      <p:sp>
        <p:nvSpPr>
          <p:cNvPr id="255" name="Google Shape;255;p33"/>
          <p:cNvSpPr txBox="1">
            <a:spLocks noGrp="1"/>
          </p:cNvSpPr>
          <p:nvPr>
            <p:ph type="body" idx="5"/>
            <p:custDataLst>
              <p:tags r:id="rId7"/>
            </p:custDataLst>
          </p:nvPr>
        </p:nvSpPr>
        <p:spPr>
          <a:xfrm>
            <a:off x="4313121" y="2977474"/>
            <a:ext cx="3564328" cy="3122113"/>
          </a:xfrm>
          <a:prstGeom prst="rect">
            <a:avLst/>
          </a:prstGeom>
          <a:noFill/>
          <a:ln>
            <a:noFill/>
          </a:ln>
        </p:spPr>
        <p:txBody>
          <a:bodyPr spcFirstLastPara="1" wrap="square" lIns="91425" tIns="45700" rIns="91425" bIns="45700" anchor="t" anchorCtr="0"/>
          <a:lstStyle>
            <a:lvl1pPr marL="457200" marR="0" lvl="0" indent="-342900" algn="l" rtl="0">
              <a:spcBef>
                <a:spcPct val="0"/>
              </a:spcBef>
              <a:spcAft>
                <a:spcPct val="0"/>
              </a:spcAft>
              <a:buClr>
                <a:srgbClr val="00B0F0"/>
              </a:buClr>
              <a:buSzPts val="1800"/>
              <a:buFont typeface="Arial"/>
              <a:buChar char="•"/>
              <a:defRPr sz="1800" b="0" i="0" u="none" strike="noStrike" cap="none">
                <a:solidFill>
                  <a:srgbClr val="00205B"/>
                </a:solidFill>
                <a:latin typeface="Arial"/>
                <a:ea typeface="Arial"/>
                <a:cs typeface="Arial"/>
                <a:sym typeface="Arial"/>
              </a:defRPr>
            </a:lvl1pPr>
            <a:lvl2pPr marL="914400" marR="0" lvl="1" indent="-331469" algn="l" rtl="0">
              <a:spcBef>
                <a:spcPts val="800"/>
              </a:spcBef>
              <a:spcAft>
                <a:spcPct val="0"/>
              </a:spcAft>
              <a:buClr>
                <a:srgbClr val="00B0F0"/>
              </a:buClr>
              <a:buSzPts val="1620"/>
              <a:buFont typeface="NTR"/>
              <a:buChar char="–"/>
              <a:defRPr sz="1800" b="0" i="0" u="none" strike="noStrike" cap="none">
                <a:solidFill>
                  <a:schemeClr val="dk1"/>
                </a:solidFill>
                <a:latin typeface="Arial"/>
                <a:ea typeface="Arial"/>
                <a:cs typeface="Arial"/>
                <a:sym typeface="Arial"/>
              </a:defRPr>
            </a:lvl2pPr>
            <a:lvl3pPr marL="1371600" marR="0" lvl="2" indent="-331469" algn="l" rtl="0">
              <a:spcBef>
                <a:spcPts val="800"/>
              </a:spcBef>
              <a:spcAft>
                <a:spcPct val="0"/>
              </a:spcAft>
              <a:buClr>
                <a:srgbClr val="00B0F0"/>
              </a:buClr>
              <a:buSzPts val="1620"/>
              <a:buFont typeface="NTR"/>
              <a:buChar char="&gt;"/>
              <a:defRPr sz="1800" b="0" i="0" u="none" strike="noStrike" cap="none">
                <a:solidFill>
                  <a:schemeClr val="dk1"/>
                </a:solidFill>
                <a:latin typeface="Arial"/>
                <a:ea typeface="Arial"/>
                <a:cs typeface="Arial"/>
                <a:sym typeface="Arial"/>
              </a:defRPr>
            </a:lvl3pPr>
            <a:lvl4pPr marL="1828800" marR="0" lvl="3" indent="-331469" algn="l" rtl="0">
              <a:spcBef>
                <a:spcPts val="800"/>
              </a:spcBef>
              <a:spcAft>
                <a:spcPct val="0"/>
              </a:spcAft>
              <a:buClr>
                <a:srgbClr val="00B0F0"/>
              </a:buClr>
              <a:buSzPts val="1620"/>
              <a:buFont typeface="Courier New"/>
              <a:buChar char="o"/>
              <a:defRPr sz="1800" b="0" i="0" u="none" strike="noStrike" cap="none">
                <a:solidFill>
                  <a:schemeClr val="dk1"/>
                </a:solidFill>
                <a:latin typeface="Arial"/>
                <a:ea typeface="Arial"/>
                <a:cs typeface="Arial"/>
                <a:sym typeface="Arial"/>
              </a:defRPr>
            </a:lvl4pPr>
            <a:lvl5pPr marL="2286000" marR="0" lvl="4" indent="-308610" algn="l" rtl="0">
              <a:spcBef>
                <a:spcPts val="800"/>
              </a:spcBef>
              <a:spcAft>
                <a:spcPct val="0"/>
              </a:spcAft>
              <a:buClr>
                <a:srgbClr val="00B0F0"/>
              </a:buClr>
              <a:buSzPts val="1260"/>
              <a:buFont typeface="Noto Sans Symbols"/>
              <a:buChar char="▪"/>
              <a:defRPr sz="1800" b="0" i="0" u="none" strike="noStrike" cap="none">
                <a:solidFill>
                  <a:schemeClr val="dk1"/>
                </a:solidFill>
                <a:latin typeface="Arial"/>
                <a:ea typeface="Arial"/>
                <a:cs typeface="Arial"/>
                <a:sym typeface="Arial"/>
              </a:defRPr>
            </a:lvl5pPr>
            <a:lvl6pPr marL="2743200" marR="0" lvl="5" indent="-397891" algn="l" rtl="0">
              <a:spcBef>
                <a:spcPts val="800"/>
              </a:spcBef>
              <a:spcAft>
                <a:spcPct val="0"/>
              </a:spcAft>
              <a:buClr>
                <a:schemeClr val="dk1"/>
              </a:buClr>
              <a:buSzPts val="2666"/>
              <a:buFont typeface="Arial"/>
              <a:buChar char="•"/>
              <a:defRPr sz="2666" b="0" i="0" u="none" strike="noStrike" cap="none">
                <a:solidFill>
                  <a:schemeClr val="dk1"/>
                </a:solidFill>
                <a:latin typeface="Arial"/>
                <a:ea typeface="Arial"/>
                <a:cs typeface="Arial"/>
                <a:sym typeface="Arial"/>
              </a:defRPr>
            </a:lvl6pPr>
            <a:lvl7pPr marL="3200400" marR="0" lvl="6" indent="-397891" algn="l" rtl="0">
              <a:spcBef>
                <a:spcPts val="533"/>
              </a:spcBef>
              <a:spcAft>
                <a:spcPct val="0"/>
              </a:spcAft>
              <a:buClr>
                <a:schemeClr val="dk1"/>
              </a:buClr>
              <a:buSzPts val="2666"/>
              <a:buFont typeface="Arial"/>
              <a:buChar char="•"/>
              <a:defRPr sz="2666" b="0" i="0" u="none" strike="noStrike" cap="none">
                <a:solidFill>
                  <a:schemeClr val="dk1"/>
                </a:solidFill>
                <a:latin typeface="Arial"/>
                <a:ea typeface="Arial"/>
                <a:cs typeface="Arial"/>
                <a:sym typeface="Arial"/>
              </a:defRPr>
            </a:lvl7pPr>
            <a:lvl8pPr marL="3657600" marR="0" lvl="7" indent="-397890" algn="l" rtl="0">
              <a:spcBef>
                <a:spcPts val="533"/>
              </a:spcBef>
              <a:spcAft>
                <a:spcPct val="0"/>
              </a:spcAft>
              <a:buClr>
                <a:schemeClr val="dk1"/>
              </a:buClr>
              <a:buSzPts val="2666"/>
              <a:buFont typeface="Arial"/>
              <a:buChar char="•"/>
              <a:defRPr sz="2666" b="0" i="0" u="none" strike="noStrike" cap="none">
                <a:solidFill>
                  <a:schemeClr val="dk1"/>
                </a:solidFill>
                <a:latin typeface="Arial"/>
                <a:ea typeface="Arial"/>
                <a:cs typeface="Arial"/>
                <a:sym typeface="Arial"/>
              </a:defRPr>
            </a:lvl8pPr>
            <a:lvl9pPr marL="4114800" marR="0" lvl="8" indent="-397890" algn="l" rtl="0">
              <a:spcBef>
                <a:spcPts val="533"/>
              </a:spcBef>
              <a:spcAft>
                <a:spcPct val="0"/>
              </a:spcAft>
              <a:buClr>
                <a:schemeClr val="dk1"/>
              </a:buClr>
              <a:buSzPts val="2666"/>
              <a:buFont typeface="Arial"/>
              <a:buChar char="•"/>
              <a:defRPr sz="2666" b="0" i="0" u="none" strike="noStrike" cap="none">
                <a:solidFill>
                  <a:schemeClr val="dk1"/>
                </a:solidFill>
                <a:latin typeface="Arial"/>
                <a:ea typeface="Arial"/>
                <a:cs typeface="Arial"/>
                <a:sym typeface="Arial"/>
              </a:defRPr>
            </a:lvl9pPr>
          </a:lstStyle>
          <a:p>
            <a:endParaRPr/>
          </a:p>
        </p:txBody>
      </p:sp>
      <p:sp>
        <p:nvSpPr>
          <p:cNvPr id="256" name="Google Shape;256;p33"/>
          <p:cNvSpPr txBox="1">
            <a:spLocks noGrp="1"/>
          </p:cNvSpPr>
          <p:nvPr>
            <p:ph type="body" idx="6"/>
            <p:custDataLst>
              <p:tags r:id="rId8"/>
            </p:custDataLst>
          </p:nvPr>
        </p:nvSpPr>
        <p:spPr>
          <a:xfrm>
            <a:off x="8322830" y="2977474"/>
            <a:ext cx="3564328" cy="3122113"/>
          </a:xfrm>
          <a:prstGeom prst="rect">
            <a:avLst/>
          </a:prstGeom>
          <a:noFill/>
          <a:ln>
            <a:noFill/>
          </a:ln>
        </p:spPr>
        <p:txBody>
          <a:bodyPr spcFirstLastPara="1" wrap="square" lIns="91425" tIns="45700" rIns="91425" bIns="45700" anchor="t" anchorCtr="0"/>
          <a:lstStyle>
            <a:lvl1pPr marL="457200" marR="0" lvl="0" indent="-342900" algn="l" rtl="0">
              <a:spcBef>
                <a:spcPct val="0"/>
              </a:spcBef>
              <a:spcAft>
                <a:spcPct val="0"/>
              </a:spcAft>
              <a:buClr>
                <a:srgbClr val="00B0F0"/>
              </a:buClr>
              <a:buSzPts val="1800"/>
              <a:buFont typeface="Arial"/>
              <a:buChar char="•"/>
              <a:defRPr sz="1800" b="0" i="0" u="none" strike="noStrike" cap="none">
                <a:solidFill>
                  <a:srgbClr val="00205B"/>
                </a:solidFill>
                <a:latin typeface="Arial"/>
                <a:ea typeface="Arial"/>
                <a:cs typeface="Arial"/>
                <a:sym typeface="Arial"/>
              </a:defRPr>
            </a:lvl1pPr>
            <a:lvl2pPr marL="914400" marR="0" lvl="1" indent="-331469" algn="l" rtl="0">
              <a:spcBef>
                <a:spcPts val="800"/>
              </a:spcBef>
              <a:spcAft>
                <a:spcPct val="0"/>
              </a:spcAft>
              <a:buClr>
                <a:srgbClr val="00B0F0"/>
              </a:buClr>
              <a:buSzPts val="1620"/>
              <a:buFont typeface="NTR"/>
              <a:buChar char="–"/>
              <a:defRPr sz="1800" b="0" i="0" u="none" strike="noStrike" cap="none">
                <a:solidFill>
                  <a:schemeClr val="dk1"/>
                </a:solidFill>
                <a:latin typeface="Arial"/>
                <a:ea typeface="Arial"/>
                <a:cs typeface="Arial"/>
                <a:sym typeface="Arial"/>
              </a:defRPr>
            </a:lvl2pPr>
            <a:lvl3pPr marL="1371600" marR="0" lvl="2" indent="-331469" algn="l" rtl="0">
              <a:spcBef>
                <a:spcPts val="800"/>
              </a:spcBef>
              <a:spcAft>
                <a:spcPct val="0"/>
              </a:spcAft>
              <a:buClr>
                <a:srgbClr val="00B0F0"/>
              </a:buClr>
              <a:buSzPts val="1620"/>
              <a:buFont typeface="NTR"/>
              <a:buChar char="&gt;"/>
              <a:defRPr sz="1800" b="0" i="0" u="none" strike="noStrike" cap="none">
                <a:solidFill>
                  <a:schemeClr val="dk1"/>
                </a:solidFill>
                <a:latin typeface="Arial"/>
                <a:ea typeface="Arial"/>
                <a:cs typeface="Arial"/>
                <a:sym typeface="Arial"/>
              </a:defRPr>
            </a:lvl3pPr>
            <a:lvl4pPr marL="1828800" marR="0" lvl="3" indent="-331469" algn="l" rtl="0">
              <a:spcBef>
                <a:spcPts val="800"/>
              </a:spcBef>
              <a:spcAft>
                <a:spcPct val="0"/>
              </a:spcAft>
              <a:buClr>
                <a:srgbClr val="00B0F0"/>
              </a:buClr>
              <a:buSzPts val="1620"/>
              <a:buFont typeface="Courier New"/>
              <a:buChar char="o"/>
              <a:defRPr sz="1800" b="0" i="0" u="none" strike="noStrike" cap="none">
                <a:solidFill>
                  <a:schemeClr val="dk1"/>
                </a:solidFill>
                <a:latin typeface="Arial"/>
                <a:ea typeface="Arial"/>
                <a:cs typeface="Arial"/>
                <a:sym typeface="Arial"/>
              </a:defRPr>
            </a:lvl4pPr>
            <a:lvl5pPr marL="2286000" marR="0" lvl="4" indent="-308610" algn="l" rtl="0">
              <a:spcBef>
                <a:spcPts val="800"/>
              </a:spcBef>
              <a:spcAft>
                <a:spcPct val="0"/>
              </a:spcAft>
              <a:buClr>
                <a:srgbClr val="00B0F0"/>
              </a:buClr>
              <a:buSzPts val="1260"/>
              <a:buFont typeface="Noto Sans Symbols"/>
              <a:buChar char="▪"/>
              <a:defRPr sz="1800" b="0" i="0" u="none" strike="noStrike" cap="none">
                <a:solidFill>
                  <a:schemeClr val="dk1"/>
                </a:solidFill>
                <a:latin typeface="Arial"/>
                <a:ea typeface="Arial"/>
                <a:cs typeface="Arial"/>
                <a:sym typeface="Arial"/>
              </a:defRPr>
            </a:lvl5pPr>
            <a:lvl6pPr marL="2743200" marR="0" lvl="5" indent="-397891" algn="l" rtl="0">
              <a:spcBef>
                <a:spcPts val="800"/>
              </a:spcBef>
              <a:spcAft>
                <a:spcPct val="0"/>
              </a:spcAft>
              <a:buClr>
                <a:schemeClr val="dk1"/>
              </a:buClr>
              <a:buSzPts val="2666"/>
              <a:buFont typeface="Arial"/>
              <a:buChar char="•"/>
              <a:defRPr sz="2666" b="0" i="0" u="none" strike="noStrike" cap="none">
                <a:solidFill>
                  <a:schemeClr val="dk1"/>
                </a:solidFill>
                <a:latin typeface="Arial"/>
                <a:ea typeface="Arial"/>
                <a:cs typeface="Arial"/>
                <a:sym typeface="Arial"/>
              </a:defRPr>
            </a:lvl6pPr>
            <a:lvl7pPr marL="3200400" marR="0" lvl="6" indent="-397891" algn="l" rtl="0">
              <a:spcBef>
                <a:spcPts val="533"/>
              </a:spcBef>
              <a:spcAft>
                <a:spcPct val="0"/>
              </a:spcAft>
              <a:buClr>
                <a:schemeClr val="dk1"/>
              </a:buClr>
              <a:buSzPts val="2666"/>
              <a:buFont typeface="Arial"/>
              <a:buChar char="•"/>
              <a:defRPr sz="2666" b="0" i="0" u="none" strike="noStrike" cap="none">
                <a:solidFill>
                  <a:schemeClr val="dk1"/>
                </a:solidFill>
                <a:latin typeface="Arial"/>
                <a:ea typeface="Arial"/>
                <a:cs typeface="Arial"/>
                <a:sym typeface="Arial"/>
              </a:defRPr>
            </a:lvl7pPr>
            <a:lvl8pPr marL="3657600" marR="0" lvl="7" indent="-397890" algn="l" rtl="0">
              <a:spcBef>
                <a:spcPts val="533"/>
              </a:spcBef>
              <a:spcAft>
                <a:spcPct val="0"/>
              </a:spcAft>
              <a:buClr>
                <a:schemeClr val="dk1"/>
              </a:buClr>
              <a:buSzPts val="2666"/>
              <a:buFont typeface="Arial"/>
              <a:buChar char="•"/>
              <a:defRPr sz="2666" b="0" i="0" u="none" strike="noStrike" cap="none">
                <a:solidFill>
                  <a:schemeClr val="dk1"/>
                </a:solidFill>
                <a:latin typeface="Arial"/>
                <a:ea typeface="Arial"/>
                <a:cs typeface="Arial"/>
                <a:sym typeface="Arial"/>
              </a:defRPr>
            </a:lvl8pPr>
            <a:lvl9pPr marL="4114800" marR="0" lvl="8" indent="-397890" algn="l" rtl="0">
              <a:spcBef>
                <a:spcPts val="533"/>
              </a:spcBef>
              <a:spcAft>
                <a:spcPct val="0"/>
              </a:spcAft>
              <a:buClr>
                <a:schemeClr val="dk1"/>
              </a:buClr>
              <a:buSzPts val="2666"/>
              <a:buFont typeface="Arial"/>
              <a:buChar char="•"/>
              <a:defRPr sz="2666" b="0" i="0" u="none" strike="noStrike" cap="none">
                <a:solidFill>
                  <a:schemeClr val="dk1"/>
                </a:solidFill>
                <a:latin typeface="Arial"/>
                <a:ea typeface="Arial"/>
                <a:cs typeface="Arial"/>
                <a:sym typeface="Arial"/>
              </a:defRPr>
            </a:lvl9pPr>
          </a:lstStyle>
          <a:p>
            <a:endParaRPr/>
          </a:p>
        </p:txBody>
      </p:sp>
      <p:pic>
        <p:nvPicPr>
          <p:cNvPr id="6" name="Picture 5" descr="A blue text on a black background&#10;&#10;Description automatically generated">
            <a:extLst>
              <a:ext uri="{FF2B5EF4-FFF2-40B4-BE49-F238E27FC236}">
                <a16:creationId xmlns:a16="http://schemas.microsoft.com/office/drawing/2014/main" id="{A2E5D584-B794-CCBF-43E8-8320DB79E9D5}"/>
              </a:ext>
            </a:extLst>
          </p:cNvPr>
          <p:cNvPicPr>
            <a:picLocks noChangeAspect="1"/>
          </p:cNvPicPr>
          <p:nvPr userDrawn="1">
            <p:custDataLst>
              <p:tags r:id="rId9"/>
            </p:custDataLst>
          </p:nvPr>
        </p:nvPicPr>
        <p:blipFill>
          <a:blip r:embed="rId11" cstate="screen">
            <a:extLst>
              <a:ext uri="{28A0092B-C50C-407E-A947-70E740481C1C}">
                <a14:useLocalDpi xmlns:a14="http://schemas.microsoft.com/office/drawing/2010/main"/>
              </a:ext>
            </a:extLst>
          </a:blip>
          <a:stretch>
            <a:fillRect/>
          </a:stretch>
        </p:blipFill>
        <p:spPr>
          <a:xfrm>
            <a:off x="10025620" y="6225309"/>
            <a:ext cx="2037072" cy="530836"/>
          </a:xfrm>
          <a:prstGeom prst="rect">
            <a:avLst/>
          </a:prstGeom>
        </p:spPr>
      </p:pic>
    </p:spTree>
    <p:extLst>
      <p:ext uri="{BB962C8B-B14F-4D97-AF65-F5344CB8AC3E}">
        <p14:creationId xmlns:p14="http://schemas.microsoft.com/office/powerpoint/2010/main" val="253869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AZ_06_Itinerary">
    <p:spTree>
      <p:nvGrpSpPr>
        <p:cNvPr id="1" name=""/>
        <p:cNvGrpSpPr/>
        <p:nvPr/>
      </p:nvGrpSpPr>
      <p:grpSpPr>
        <a:xfrm>
          <a:off x="0" y="0"/>
          <a:ext cx="0" cy="0"/>
          <a:chOff x="0" y="0"/>
          <a:chExt cx="0" cy="0"/>
        </a:xfrm>
      </p:grpSpPr>
      <p:sp>
        <p:nvSpPr>
          <p:cNvPr id="11" name="Picture Placeholder 2">
            <a:extLst>
              <a:ext uri="{FF2B5EF4-FFF2-40B4-BE49-F238E27FC236}">
                <a16:creationId xmlns:a16="http://schemas.microsoft.com/office/drawing/2014/main" id="{51B0F1FC-8437-5F6C-F1B5-B0355E8503D9}"/>
              </a:ext>
            </a:extLst>
          </p:cNvPr>
          <p:cNvSpPr>
            <a:spLocks noGrp="1"/>
          </p:cNvSpPr>
          <p:nvPr>
            <p:ph type="pic" idx="1" hasCustomPrompt="1"/>
          </p:nvPr>
        </p:nvSpPr>
        <p:spPr>
          <a:xfrm>
            <a:off x="457200" y="452628"/>
            <a:ext cx="5523615" cy="5952744"/>
          </a:xfrm>
          <a:prstGeom prst="rect">
            <a:avLst/>
          </a:prstGeom>
        </p:spPr>
        <p:txBody>
          <a:bodyPr>
            <a:normAutofit/>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AND DROP AN IMAGE FILE</a:t>
            </a:r>
            <a:br>
              <a:rPr lang="en-US"/>
            </a:br>
            <a:r>
              <a:rPr lang="en-US"/>
              <a:t>(JPEG OR PNG)</a:t>
            </a:r>
          </a:p>
        </p:txBody>
      </p:sp>
      <p:sp>
        <p:nvSpPr>
          <p:cNvPr id="12" name="Title 1">
            <a:extLst>
              <a:ext uri="{FF2B5EF4-FFF2-40B4-BE49-F238E27FC236}">
                <a16:creationId xmlns:a16="http://schemas.microsoft.com/office/drawing/2014/main" id="{44AE7215-7085-98AA-E176-BEE8A94C93C5}"/>
              </a:ext>
            </a:extLst>
          </p:cNvPr>
          <p:cNvSpPr>
            <a:spLocks noGrp="1"/>
          </p:cNvSpPr>
          <p:nvPr>
            <p:ph type="ctrTitle" hasCustomPrompt="1"/>
          </p:nvPr>
        </p:nvSpPr>
        <p:spPr>
          <a:xfrm>
            <a:off x="6447762" y="452627"/>
            <a:ext cx="5063754" cy="1434141"/>
          </a:xfrm>
          <a:prstGeom prst="rect">
            <a:avLst/>
          </a:prstGeom>
        </p:spPr>
        <p:txBody>
          <a:bodyPr lIns="0" tIns="0" rIns="0" bIns="0" anchor="b">
            <a:normAutofit/>
          </a:bodyPr>
          <a:lstStyle>
            <a:lvl1pPr algn="ctr">
              <a:defRPr sz="2400" b="0" i="0">
                <a:solidFill>
                  <a:schemeClr val="bg1"/>
                </a:solidFill>
                <a:latin typeface="Brandon Grotesque Regular" panose="020B0503020203060202" pitchFamily="34" charset="77"/>
              </a:defRPr>
            </a:lvl1pPr>
          </a:lstStyle>
          <a:p>
            <a:r>
              <a:rPr lang="en-US"/>
              <a:t>ADD YOUR TITLE HERE</a:t>
            </a:r>
          </a:p>
        </p:txBody>
      </p:sp>
      <p:sp>
        <p:nvSpPr>
          <p:cNvPr id="27" name="Picture Placeholder 2">
            <a:extLst>
              <a:ext uri="{FF2B5EF4-FFF2-40B4-BE49-F238E27FC236}">
                <a16:creationId xmlns:a16="http://schemas.microsoft.com/office/drawing/2014/main" id="{27FA9F2A-DC06-6C64-8DB5-69EA0AD8696F}"/>
              </a:ext>
            </a:extLst>
          </p:cNvPr>
          <p:cNvSpPr>
            <a:spLocks noGrp="1"/>
          </p:cNvSpPr>
          <p:nvPr>
            <p:ph type="pic" idx="10" hasCustomPrompt="1"/>
          </p:nvPr>
        </p:nvSpPr>
        <p:spPr>
          <a:xfrm>
            <a:off x="6210300" y="3204972"/>
            <a:ext cx="5522976" cy="3200400"/>
          </a:xfrm>
          <a:prstGeom prst="rect">
            <a:avLst/>
          </a:prstGeom>
        </p:spPr>
        <p:txBody>
          <a:bodyPr>
            <a:normAutofit/>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AND DROP YOUR MAP IMAGE</a:t>
            </a:r>
            <a:br>
              <a:rPr lang="en-US"/>
            </a:br>
            <a:r>
              <a:rPr lang="en-US"/>
              <a:t>(JPEG OR PNG)</a:t>
            </a:r>
          </a:p>
        </p:txBody>
      </p:sp>
      <p:sp>
        <p:nvSpPr>
          <p:cNvPr id="45" name="Text Placeholder 44">
            <a:extLst>
              <a:ext uri="{FF2B5EF4-FFF2-40B4-BE49-F238E27FC236}">
                <a16:creationId xmlns:a16="http://schemas.microsoft.com/office/drawing/2014/main" id="{75B697F0-0D51-936B-6E41-2549F26D1FD1}"/>
              </a:ext>
            </a:extLst>
          </p:cNvPr>
          <p:cNvSpPr>
            <a:spLocks noGrp="1"/>
          </p:cNvSpPr>
          <p:nvPr>
            <p:ph type="body" sz="quarter" idx="11" hasCustomPrompt="1"/>
          </p:nvPr>
        </p:nvSpPr>
        <p:spPr>
          <a:xfrm>
            <a:off x="6210300" y="2268538"/>
            <a:ext cx="5522913" cy="936625"/>
          </a:xfrm>
        </p:spPr>
        <p:txBody>
          <a:bodyPr anchor="ctr">
            <a:noAutofit/>
          </a:bodyPr>
          <a:lstStyle>
            <a:lvl1pPr marL="0" indent="0" algn="ctr">
              <a:buNone/>
              <a:defRPr sz="1400"/>
            </a:lvl1pPr>
            <a:lvl2pPr marL="457200" indent="0" algn="ctr">
              <a:buNone/>
              <a:defRPr sz="1400"/>
            </a:lvl2pPr>
            <a:lvl3pPr marL="914400" indent="0" algn="ctr">
              <a:buNone/>
              <a:defRPr sz="1400"/>
            </a:lvl3pPr>
            <a:lvl4pPr marL="1371600" indent="0" algn="ctr">
              <a:buNone/>
              <a:defRPr sz="1400"/>
            </a:lvl4pPr>
            <a:lvl5pPr marL="1828800" indent="0" algn="ctr">
              <a:buNone/>
              <a:defRPr sz="1400"/>
            </a:lvl5pPr>
          </a:lstStyle>
          <a:p>
            <a:pPr lvl="0"/>
            <a:r>
              <a:rPr lang="en-US"/>
              <a:t>ADD DETAILS LIKE, NIGHTS, OVERNIGHTS, PORTS, LATE NIGHTS</a:t>
            </a:r>
          </a:p>
        </p:txBody>
      </p:sp>
      <p:sp>
        <p:nvSpPr>
          <p:cNvPr id="2" name="TextBox 1">
            <a:extLst>
              <a:ext uri="{FF2B5EF4-FFF2-40B4-BE49-F238E27FC236}">
                <a16:creationId xmlns:a16="http://schemas.microsoft.com/office/drawing/2014/main" id="{25AAE9E4-BED9-E384-3DBE-4D55CDD270D9}"/>
              </a:ext>
            </a:extLst>
          </p:cNvPr>
          <p:cNvSpPr txBox="1"/>
          <p:nvPr userDrawn="1"/>
        </p:nvSpPr>
        <p:spPr>
          <a:xfrm>
            <a:off x="6440127" y="6331091"/>
            <a:ext cx="5522913" cy="153888"/>
          </a:xfrm>
          <a:prstGeom prst="rect">
            <a:avLst/>
          </a:prstGeom>
          <a:noFill/>
        </p:spPr>
        <p:txBody>
          <a:bodyPr wrap="square" lIns="0" tIns="0" rIns="0" bIns="0" rtlCol="0">
            <a:spAutoFit/>
          </a:bodyPr>
          <a:lstStyle/>
          <a:p>
            <a:pPr algn="l"/>
            <a:r>
              <a:rPr lang="en-US" sz="1000" b="0" i="0">
                <a:solidFill>
                  <a:schemeClr val="bg1"/>
                </a:solidFill>
                <a:effectLst/>
                <a:latin typeface="brandon-grotesque"/>
              </a:rPr>
              <a:t>Embark / Debark Port         Embark / Debark Port Overnight         Port of Call         Port of Call Overnight</a:t>
            </a:r>
            <a:endParaRPr lang="en-US"/>
          </a:p>
        </p:txBody>
      </p:sp>
      <p:sp>
        <p:nvSpPr>
          <p:cNvPr id="3" name="Rectangle 2">
            <a:extLst>
              <a:ext uri="{FF2B5EF4-FFF2-40B4-BE49-F238E27FC236}">
                <a16:creationId xmlns:a16="http://schemas.microsoft.com/office/drawing/2014/main" id="{F057BE2B-2390-D0EE-BB3F-8FD10A7BC7FB}"/>
              </a:ext>
            </a:extLst>
          </p:cNvPr>
          <p:cNvSpPr/>
          <p:nvPr userDrawn="1"/>
        </p:nvSpPr>
        <p:spPr>
          <a:xfrm>
            <a:off x="7702196" y="6367290"/>
            <a:ext cx="81491" cy="81491"/>
          </a:xfrm>
          <a:prstGeom prst="rect">
            <a:avLst/>
          </a:prstGeom>
          <a:solidFill>
            <a:srgbClr val="D98920"/>
          </a:solidFill>
          <a:ln w="190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BA7877DF-A5A7-84B6-B46D-0945B8A61AE6}"/>
              </a:ext>
            </a:extLst>
          </p:cNvPr>
          <p:cNvSpPr/>
          <p:nvPr userDrawn="1"/>
        </p:nvSpPr>
        <p:spPr>
          <a:xfrm>
            <a:off x="6326886" y="6367290"/>
            <a:ext cx="81491" cy="81491"/>
          </a:xfrm>
          <a:prstGeom prst="rect">
            <a:avLst/>
          </a:prstGeom>
          <a:solidFill>
            <a:srgbClr val="D98920"/>
          </a:solidFill>
          <a:ln w="19050">
            <a:solidFill>
              <a:srgbClr val="D9892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D7844889-269A-875C-F944-E4E88A6BD315}"/>
              </a:ext>
            </a:extLst>
          </p:cNvPr>
          <p:cNvSpPr/>
          <p:nvPr userDrawn="1"/>
        </p:nvSpPr>
        <p:spPr>
          <a:xfrm>
            <a:off x="9609312" y="6367290"/>
            <a:ext cx="81491" cy="81491"/>
          </a:xfrm>
          <a:prstGeom prst="ellipse">
            <a:avLst/>
          </a:prstGeom>
          <a:solidFill>
            <a:srgbClr val="D98920"/>
          </a:solidFill>
          <a:ln w="19050">
            <a:solidFill>
              <a:srgbClr val="D9892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973D2F4E-C0D0-86D7-92C8-3EB740F9306E}"/>
              </a:ext>
            </a:extLst>
          </p:cNvPr>
          <p:cNvSpPr/>
          <p:nvPr userDrawn="1"/>
        </p:nvSpPr>
        <p:spPr>
          <a:xfrm>
            <a:off x="10434812" y="6367290"/>
            <a:ext cx="81491" cy="81491"/>
          </a:xfrm>
          <a:prstGeom prst="ellipse">
            <a:avLst/>
          </a:prstGeom>
          <a:solidFill>
            <a:srgbClr val="D98920"/>
          </a:solidFill>
          <a:ln w="190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437016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Z_04_Blue Background">
    <p:spTree>
      <p:nvGrpSpPr>
        <p:cNvPr id="1" name=""/>
        <p:cNvGrpSpPr/>
        <p:nvPr/>
      </p:nvGrpSpPr>
      <p:grpSpPr>
        <a:xfrm>
          <a:off x="0" y="0"/>
          <a:ext cx="0" cy="0"/>
          <a:chOff x="0" y="0"/>
          <a:chExt cx="0" cy="0"/>
        </a:xfrm>
      </p:grpSpPr>
      <p:sp>
        <p:nvSpPr>
          <p:cNvPr id="12" name="Slide Number Placeholder 5">
            <a:extLst>
              <a:ext uri="{FF2B5EF4-FFF2-40B4-BE49-F238E27FC236}">
                <a16:creationId xmlns:a16="http://schemas.microsoft.com/office/drawing/2014/main" id="{F72C3C5B-6FE6-D8D4-562D-06296B4330C6}"/>
              </a:ext>
            </a:extLst>
          </p:cNvPr>
          <p:cNvSpPr>
            <a:spLocks noGrp="1"/>
          </p:cNvSpPr>
          <p:nvPr>
            <p:ph type="sldNum" sz="quarter" idx="4"/>
            <p:custDataLst>
              <p:tags r:id="rId1"/>
            </p:custDataLst>
          </p:nvPr>
        </p:nvSpPr>
        <p:spPr>
          <a:xfrm>
            <a:off x="8990076" y="6399830"/>
            <a:ext cx="2743200" cy="228600"/>
          </a:xfrm>
          <a:prstGeom prst="rect">
            <a:avLst/>
          </a:prstGeom>
        </p:spPr>
        <p:txBody>
          <a:bodyPr vert="horz" lIns="0" tIns="0" rIns="0" bIns="0" rtlCol="0" anchor="ctr"/>
          <a:lstStyle>
            <a:defPPr>
              <a:defRPr lang="en-US"/>
            </a:defPPr>
            <a:lvl1pPr marL="0" algn="r" defTabSz="914400" rtl="0" eaLnBrk="1" latinLnBrk="0" hangingPunct="1">
              <a:defRPr sz="1000" kern="1200">
                <a:solidFill>
                  <a:schemeClr val="bg1"/>
                </a:solidFill>
                <a:latin typeface="Brandon Grotesque Regular" panose="020B0503020203060202" pitchFamily="34" charset="77"/>
                <a:ea typeface="+mn-ea"/>
                <a:cs typeface="+mn-cs"/>
              </a:defRPr>
            </a:lvl1pPr>
          </a:lstStyle>
          <a:p>
            <a:fld id="{F2C1F2A3-7B76-45CC-A85D-664D2AD4BAF5}" type="slidenum">
              <a:rPr lang="en-US" smtClean="0"/>
              <a:pPr/>
              <a:t>‹#›</a:t>
            </a:fld>
            <a:endParaRPr lang="en-US"/>
          </a:p>
        </p:txBody>
      </p:sp>
      <p:sp>
        <p:nvSpPr>
          <p:cNvPr id="2" name="Text Placeholder 7">
            <a:extLst>
              <a:ext uri="{FF2B5EF4-FFF2-40B4-BE49-F238E27FC236}">
                <a16:creationId xmlns:a16="http://schemas.microsoft.com/office/drawing/2014/main" id="{EDB2B10C-EC5A-DC6D-F69E-D955EC01C3E9}"/>
              </a:ext>
            </a:extLst>
          </p:cNvPr>
          <p:cNvSpPr>
            <a:spLocks noGrp="1"/>
          </p:cNvSpPr>
          <p:nvPr>
            <p:ph type="body" sz="quarter" idx="16" hasCustomPrompt="1"/>
          </p:nvPr>
        </p:nvSpPr>
        <p:spPr>
          <a:xfrm>
            <a:off x="10376948" y="335036"/>
            <a:ext cx="1449691" cy="443491"/>
          </a:xfrm>
          <a:blipFill dpi="0" rotWithShape="1">
            <a:blip r:embed="rId3" cstate="screen">
              <a:extLst>
                <a:ext uri="{28A0092B-C50C-407E-A947-70E740481C1C}">
                  <a14:useLocalDpi xmlns:a14="http://schemas.microsoft.com/office/drawing/2010/main"/>
                </a:ext>
              </a:extLst>
            </a:blip>
            <a:srcRect/>
            <a:stretch>
              <a:fillRect/>
            </a:stretch>
          </a:blipFill>
        </p:spPr>
        <p:txBody>
          <a:bodyPr lIns="0" tIns="0" rIns="0" bIns="0">
            <a:normAutofit/>
          </a:bodyPr>
          <a:lstStyle>
            <a:lvl1pPr marL="0" indent="0">
              <a:buFontTx/>
              <a:buNone/>
              <a:defRPr sz="100"/>
            </a:lvl1pPr>
            <a:lvl2pPr>
              <a:defRPr sz="100"/>
            </a:lvl2pPr>
            <a:lvl3pPr>
              <a:defRPr sz="100"/>
            </a:lvl3pPr>
            <a:lvl4pPr>
              <a:defRPr sz="100"/>
            </a:lvl4pPr>
            <a:lvl5pPr>
              <a:defRPr sz="100"/>
            </a:lvl5pPr>
          </a:lstStyle>
          <a:p>
            <a:pPr lvl="0"/>
            <a:r>
              <a:rPr lang="en-US"/>
              <a:t>=</a:t>
            </a:r>
          </a:p>
        </p:txBody>
      </p:sp>
    </p:spTree>
    <p:extLst>
      <p:ext uri="{BB962C8B-B14F-4D97-AF65-F5344CB8AC3E}">
        <p14:creationId xmlns:p14="http://schemas.microsoft.com/office/powerpoint/2010/main" val="3679483648"/>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Z_05_Image Left - Copy Right">
    <p:spTree>
      <p:nvGrpSpPr>
        <p:cNvPr id="1" name=""/>
        <p:cNvGrpSpPr/>
        <p:nvPr/>
      </p:nvGrpSpPr>
      <p:grpSpPr>
        <a:xfrm>
          <a:off x="0" y="0"/>
          <a:ext cx="0" cy="0"/>
          <a:chOff x="0" y="0"/>
          <a:chExt cx="0" cy="0"/>
        </a:xfrm>
      </p:grpSpPr>
      <p:sp>
        <p:nvSpPr>
          <p:cNvPr id="12" name="Slide Number Placeholder 5">
            <a:extLst>
              <a:ext uri="{FF2B5EF4-FFF2-40B4-BE49-F238E27FC236}">
                <a16:creationId xmlns:a16="http://schemas.microsoft.com/office/drawing/2014/main" id="{F72C3C5B-6FE6-D8D4-562D-06296B4330C6}"/>
              </a:ext>
            </a:extLst>
          </p:cNvPr>
          <p:cNvSpPr>
            <a:spLocks noGrp="1"/>
          </p:cNvSpPr>
          <p:nvPr>
            <p:ph type="sldNum" sz="quarter" idx="4"/>
            <p:custDataLst>
              <p:tags r:id="rId1"/>
            </p:custDataLst>
          </p:nvPr>
        </p:nvSpPr>
        <p:spPr>
          <a:xfrm>
            <a:off x="8990076" y="6399830"/>
            <a:ext cx="2743200" cy="228600"/>
          </a:xfrm>
          <a:prstGeom prst="rect">
            <a:avLst/>
          </a:prstGeom>
        </p:spPr>
        <p:txBody>
          <a:bodyPr vert="horz" lIns="0" tIns="0" rIns="0" bIns="0" rtlCol="0" anchor="ctr"/>
          <a:lstStyle>
            <a:defPPr>
              <a:defRPr lang="en-US"/>
            </a:defPPr>
            <a:lvl1pPr marL="0" algn="r" defTabSz="914400" rtl="0" eaLnBrk="1" latinLnBrk="0" hangingPunct="1">
              <a:defRPr sz="1000" kern="1200">
                <a:solidFill>
                  <a:schemeClr val="bg1"/>
                </a:solidFill>
                <a:latin typeface="Brandon Grotesque Regular" panose="020B0503020203060202" pitchFamily="34" charset="77"/>
                <a:ea typeface="+mn-ea"/>
                <a:cs typeface="+mn-cs"/>
              </a:defRPr>
            </a:lvl1pPr>
          </a:lstStyle>
          <a:p>
            <a:fld id="{F2C1F2A3-7B76-45CC-A85D-664D2AD4BAF5}" type="slidenum">
              <a:rPr lang="en-US" smtClean="0"/>
              <a:pPr/>
              <a:t>‹#›</a:t>
            </a:fld>
            <a:endParaRPr lang="en-US"/>
          </a:p>
        </p:txBody>
      </p:sp>
      <p:sp>
        <p:nvSpPr>
          <p:cNvPr id="2" name="Text Placeholder 7">
            <a:extLst>
              <a:ext uri="{FF2B5EF4-FFF2-40B4-BE49-F238E27FC236}">
                <a16:creationId xmlns:a16="http://schemas.microsoft.com/office/drawing/2014/main" id="{EDB2B10C-EC5A-DC6D-F69E-D955EC01C3E9}"/>
              </a:ext>
            </a:extLst>
          </p:cNvPr>
          <p:cNvSpPr>
            <a:spLocks noGrp="1"/>
          </p:cNvSpPr>
          <p:nvPr>
            <p:ph type="body" sz="quarter" idx="16" hasCustomPrompt="1"/>
          </p:nvPr>
        </p:nvSpPr>
        <p:spPr>
          <a:xfrm>
            <a:off x="10376948" y="335036"/>
            <a:ext cx="1449691" cy="443491"/>
          </a:xfrm>
          <a:blipFill dpi="0" rotWithShape="1">
            <a:blip r:embed="rId3" cstate="screen">
              <a:extLst>
                <a:ext uri="{28A0092B-C50C-407E-A947-70E740481C1C}">
                  <a14:useLocalDpi xmlns:a14="http://schemas.microsoft.com/office/drawing/2010/main"/>
                </a:ext>
              </a:extLst>
            </a:blip>
            <a:srcRect/>
            <a:stretch>
              <a:fillRect/>
            </a:stretch>
          </a:blipFill>
        </p:spPr>
        <p:txBody>
          <a:bodyPr lIns="0" tIns="0" rIns="0" bIns="0">
            <a:normAutofit/>
          </a:bodyPr>
          <a:lstStyle>
            <a:lvl1pPr marL="0" indent="0">
              <a:buFontTx/>
              <a:buNone/>
              <a:defRPr sz="100"/>
            </a:lvl1pPr>
            <a:lvl2pPr>
              <a:defRPr sz="100"/>
            </a:lvl2pPr>
            <a:lvl3pPr>
              <a:defRPr sz="100"/>
            </a:lvl3pPr>
            <a:lvl4pPr>
              <a:defRPr sz="100"/>
            </a:lvl4pPr>
            <a:lvl5pPr>
              <a:defRPr sz="100"/>
            </a:lvl5pPr>
          </a:lstStyle>
          <a:p>
            <a:pPr lvl="0"/>
            <a:r>
              <a:rPr lang="en-US"/>
              <a:t>=</a:t>
            </a:r>
          </a:p>
        </p:txBody>
      </p:sp>
      <p:sp>
        <p:nvSpPr>
          <p:cNvPr id="14" name="Picture Placeholder 10">
            <a:extLst>
              <a:ext uri="{FF2B5EF4-FFF2-40B4-BE49-F238E27FC236}">
                <a16:creationId xmlns:a16="http://schemas.microsoft.com/office/drawing/2014/main" id="{E1F3A8D5-3229-8E81-EDE8-641CD0FED3DE}"/>
              </a:ext>
            </a:extLst>
          </p:cNvPr>
          <p:cNvSpPr>
            <a:spLocks noGrp="1"/>
          </p:cNvSpPr>
          <p:nvPr>
            <p:ph type="pic" sz="quarter" idx="17" hasCustomPrompt="1"/>
          </p:nvPr>
        </p:nvSpPr>
        <p:spPr>
          <a:xfrm>
            <a:off x="457200" y="457197"/>
            <a:ext cx="5943600" cy="5943600"/>
          </a:xfrm>
        </p:spPr>
        <p:txBody>
          <a:bodyPr/>
          <a:lstStyle>
            <a:lvl1pPr marL="0" indent="0">
              <a:buNone/>
              <a:defRPr/>
            </a:lvl1pPr>
          </a:lstStyle>
          <a:p>
            <a:r>
              <a:rPr lang="en-US"/>
              <a:t>Add Image</a:t>
            </a:r>
          </a:p>
        </p:txBody>
      </p:sp>
      <p:sp>
        <p:nvSpPr>
          <p:cNvPr id="17" name="Text Placeholder 15">
            <a:extLst>
              <a:ext uri="{FF2B5EF4-FFF2-40B4-BE49-F238E27FC236}">
                <a16:creationId xmlns:a16="http://schemas.microsoft.com/office/drawing/2014/main" id="{DFDAD154-D73F-9812-0271-CBDD70ADB47D}"/>
              </a:ext>
            </a:extLst>
          </p:cNvPr>
          <p:cNvSpPr>
            <a:spLocks noGrp="1"/>
          </p:cNvSpPr>
          <p:nvPr>
            <p:ph type="body" sz="quarter" idx="18" hasCustomPrompt="1"/>
          </p:nvPr>
        </p:nvSpPr>
        <p:spPr>
          <a:xfrm>
            <a:off x="6633713" y="450943"/>
            <a:ext cx="5099563" cy="1049302"/>
          </a:xfrm>
        </p:spPr>
        <p:txBody>
          <a:bodyPr anchor="b">
            <a:noAutofit/>
          </a:bodyPr>
          <a:lstStyle>
            <a:lvl1pPr marL="0" indent="0" algn="ctr">
              <a:buNone/>
              <a:defRPr sz="3600" b="0" i="0">
                <a:latin typeface="Brandon Grotesque Medium" panose="020B0503020203060202" pitchFamily="34" charset="77"/>
              </a:defRPr>
            </a:lvl1pPr>
            <a:lvl2pPr marL="457200" indent="0">
              <a:buNone/>
              <a:defRPr sz="3600" b="1" i="0">
                <a:latin typeface="Brandon Grotesque Bold" panose="020B0503020203060202" pitchFamily="34" charset="77"/>
              </a:defRPr>
            </a:lvl2pPr>
            <a:lvl3pPr marL="914400" indent="0">
              <a:buNone/>
              <a:defRPr sz="3600" b="1" i="0">
                <a:latin typeface="Brandon Grotesque Bold" panose="020B0503020203060202" pitchFamily="34" charset="77"/>
              </a:defRPr>
            </a:lvl3pPr>
            <a:lvl4pPr marL="1371600" indent="0">
              <a:buNone/>
              <a:defRPr sz="3600" b="1" i="0">
                <a:latin typeface="Brandon Grotesque Bold" panose="020B0503020203060202" pitchFamily="34" charset="77"/>
              </a:defRPr>
            </a:lvl4pPr>
            <a:lvl5pPr marL="1828800" indent="0">
              <a:buNone/>
              <a:defRPr sz="3600" b="1" i="0">
                <a:latin typeface="Brandon Grotesque Bold" panose="020B0503020203060202" pitchFamily="34" charset="77"/>
              </a:defRPr>
            </a:lvl5pPr>
          </a:lstStyle>
          <a:p>
            <a:pPr lvl="0"/>
            <a:r>
              <a:rPr lang="en-US"/>
              <a:t>ADD HEADER</a:t>
            </a:r>
          </a:p>
        </p:txBody>
      </p:sp>
      <p:sp>
        <p:nvSpPr>
          <p:cNvPr id="19" name="Text Placeholder 18">
            <a:extLst>
              <a:ext uri="{FF2B5EF4-FFF2-40B4-BE49-F238E27FC236}">
                <a16:creationId xmlns:a16="http://schemas.microsoft.com/office/drawing/2014/main" id="{94DED250-85A5-68E7-3DCE-918855D50A39}"/>
              </a:ext>
            </a:extLst>
          </p:cNvPr>
          <p:cNvSpPr>
            <a:spLocks noGrp="1"/>
          </p:cNvSpPr>
          <p:nvPr>
            <p:ph type="body" sz="quarter" idx="19" hasCustomPrompt="1"/>
          </p:nvPr>
        </p:nvSpPr>
        <p:spPr>
          <a:xfrm>
            <a:off x="6633650" y="1690777"/>
            <a:ext cx="5099563" cy="4623759"/>
          </a:xfrm>
        </p:spPr>
        <p:txBody>
          <a:bodyPr>
            <a:normAutofit/>
          </a:bodyPr>
          <a:lstStyle>
            <a:lvl1pPr marL="0" indent="0" algn="l">
              <a:buNone/>
              <a:defRPr sz="2400">
                <a:solidFill>
                  <a:srgbClr val="05A9C5"/>
                </a:solidFill>
              </a:defRPr>
            </a:lvl1pPr>
            <a:lvl2pPr marL="457200" indent="0" algn="l">
              <a:buNone/>
              <a:defRPr/>
            </a:lvl2pPr>
            <a:lvl3pPr marL="914400" indent="0" algn="l">
              <a:buNone/>
              <a:defRPr/>
            </a:lvl3pPr>
            <a:lvl4pPr marL="1371600" indent="0" algn="l">
              <a:buNone/>
              <a:defRPr/>
            </a:lvl4pPr>
            <a:lvl5pPr marL="1828800" indent="0" algn="l">
              <a:buNone/>
              <a:defRPr/>
            </a:lvl5pPr>
          </a:lstStyle>
          <a:p>
            <a:pPr lvl="0"/>
            <a:r>
              <a:rPr lang="en-US"/>
              <a:t>Add Text</a:t>
            </a:r>
          </a:p>
        </p:txBody>
      </p:sp>
    </p:spTree>
    <p:extLst>
      <p:ext uri="{BB962C8B-B14F-4D97-AF65-F5344CB8AC3E}">
        <p14:creationId xmlns:p14="http://schemas.microsoft.com/office/powerpoint/2010/main" val="1973698675"/>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Z_06_Water Background">
    <p:spTree>
      <p:nvGrpSpPr>
        <p:cNvPr id="1" name=""/>
        <p:cNvGrpSpPr/>
        <p:nvPr/>
      </p:nvGrpSpPr>
      <p:grpSpPr>
        <a:xfrm>
          <a:off x="0" y="0"/>
          <a:ext cx="0" cy="0"/>
          <a:chOff x="0" y="0"/>
          <a:chExt cx="0" cy="0"/>
        </a:xfrm>
      </p:grpSpPr>
      <p:pic>
        <p:nvPicPr>
          <p:cNvPr id="3" name="Picture 2" descr="A blue sky with clouds&#10;&#10;Description automatically generated">
            <a:extLst>
              <a:ext uri="{FF2B5EF4-FFF2-40B4-BE49-F238E27FC236}">
                <a16:creationId xmlns:a16="http://schemas.microsoft.com/office/drawing/2014/main" id="{FC30E3FF-4074-BD3B-805C-02CB13275350}"/>
              </a:ext>
            </a:extLst>
          </p:cNvPr>
          <p:cNvPicPr>
            <a:picLocks noChangeAspect="1"/>
          </p:cNvPicPr>
          <p:nvPr userDrawn="1"/>
        </p:nvPicPr>
        <p:blipFill>
          <a:blip r:embed="rId3" cstate="screen">
            <a:alphaModFix amt="58000"/>
            <a:extLst>
              <a:ext uri="{28A0092B-C50C-407E-A947-70E740481C1C}">
                <a14:useLocalDpi xmlns:a14="http://schemas.microsoft.com/office/drawing/2010/main"/>
              </a:ext>
            </a:extLst>
          </a:blip>
          <a:srcRect/>
          <a:stretch/>
        </p:blipFill>
        <p:spPr>
          <a:xfrm>
            <a:off x="230124" y="229570"/>
            <a:ext cx="11731752" cy="6400800"/>
          </a:xfrm>
          <a:prstGeom prst="rect">
            <a:avLst/>
          </a:prstGeom>
        </p:spPr>
      </p:pic>
      <p:sp>
        <p:nvSpPr>
          <p:cNvPr id="12" name="Slide Number Placeholder 5">
            <a:extLst>
              <a:ext uri="{FF2B5EF4-FFF2-40B4-BE49-F238E27FC236}">
                <a16:creationId xmlns:a16="http://schemas.microsoft.com/office/drawing/2014/main" id="{F72C3C5B-6FE6-D8D4-562D-06296B4330C6}"/>
              </a:ext>
            </a:extLst>
          </p:cNvPr>
          <p:cNvSpPr>
            <a:spLocks noGrp="1"/>
          </p:cNvSpPr>
          <p:nvPr>
            <p:ph type="sldNum" sz="quarter" idx="4"/>
            <p:custDataLst>
              <p:tags r:id="rId1"/>
            </p:custDataLst>
          </p:nvPr>
        </p:nvSpPr>
        <p:spPr>
          <a:xfrm>
            <a:off x="8990076" y="6399830"/>
            <a:ext cx="2743200" cy="228600"/>
          </a:xfrm>
          <a:prstGeom prst="rect">
            <a:avLst/>
          </a:prstGeom>
        </p:spPr>
        <p:txBody>
          <a:bodyPr vert="horz" lIns="0" tIns="0" rIns="0" bIns="0" rtlCol="0" anchor="ctr"/>
          <a:lstStyle>
            <a:defPPr>
              <a:defRPr lang="en-US"/>
            </a:defPPr>
            <a:lvl1pPr marL="0" algn="r" defTabSz="914400" rtl="0" eaLnBrk="1" latinLnBrk="0" hangingPunct="1">
              <a:defRPr sz="1000" kern="1200">
                <a:solidFill>
                  <a:schemeClr val="bg1"/>
                </a:solidFill>
                <a:latin typeface="Brandon Grotesque Regular" panose="020B0503020203060202" pitchFamily="34" charset="77"/>
                <a:ea typeface="+mn-ea"/>
                <a:cs typeface="+mn-cs"/>
              </a:defRPr>
            </a:lvl1pPr>
          </a:lstStyle>
          <a:p>
            <a:fld id="{F2C1F2A3-7B76-45CC-A85D-664D2AD4BAF5}" type="slidenum">
              <a:rPr lang="en-US" smtClean="0"/>
              <a:pPr/>
              <a:t>‹#›</a:t>
            </a:fld>
            <a:endParaRPr lang="en-US"/>
          </a:p>
        </p:txBody>
      </p:sp>
      <p:sp>
        <p:nvSpPr>
          <p:cNvPr id="2" name="Text Placeholder 7">
            <a:extLst>
              <a:ext uri="{FF2B5EF4-FFF2-40B4-BE49-F238E27FC236}">
                <a16:creationId xmlns:a16="http://schemas.microsoft.com/office/drawing/2014/main" id="{EDB2B10C-EC5A-DC6D-F69E-D955EC01C3E9}"/>
              </a:ext>
            </a:extLst>
          </p:cNvPr>
          <p:cNvSpPr>
            <a:spLocks noGrp="1"/>
          </p:cNvSpPr>
          <p:nvPr>
            <p:ph type="body" sz="quarter" idx="16" hasCustomPrompt="1"/>
          </p:nvPr>
        </p:nvSpPr>
        <p:spPr>
          <a:xfrm>
            <a:off x="10376948" y="335036"/>
            <a:ext cx="1449691" cy="443491"/>
          </a:xfrm>
          <a:blipFill dpi="0" rotWithShape="1">
            <a:blip r:embed="rId4" cstate="screen">
              <a:extLst>
                <a:ext uri="{28A0092B-C50C-407E-A947-70E740481C1C}">
                  <a14:useLocalDpi xmlns:a14="http://schemas.microsoft.com/office/drawing/2010/main"/>
                </a:ext>
              </a:extLst>
            </a:blip>
            <a:srcRect/>
            <a:stretch>
              <a:fillRect/>
            </a:stretch>
          </a:blipFill>
        </p:spPr>
        <p:txBody>
          <a:bodyPr lIns="0" tIns="0" rIns="0" bIns="0">
            <a:normAutofit/>
          </a:bodyPr>
          <a:lstStyle>
            <a:lvl1pPr marL="0" indent="0">
              <a:buFontTx/>
              <a:buNone/>
              <a:defRPr sz="100"/>
            </a:lvl1pPr>
            <a:lvl2pPr>
              <a:defRPr sz="100"/>
            </a:lvl2pPr>
            <a:lvl3pPr>
              <a:defRPr sz="100"/>
            </a:lvl3pPr>
            <a:lvl4pPr>
              <a:defRPr sz="100"/>
            </a:lvl4pPr>
            <a:lvl5pPr>
              <a:defRPr sz="100"/>
            </a:lvl5pPr>
          </a:lstStyle>
          <a:p>
            <a:pPr lvl="0"/>
            <a:r>
              <a:rPr lang="en-US"/>
              <a:t>=</a:t>
            </a:r>
          </a:p>
        </p:txBody>
      </p:sp>
    </p:spTree>
    <p:extLst>
      <p:ext uri="{BB962C8B-B14F-4D97-AF65-F5344CB8AC3E}">
        <p14:creationId xmlns:p14="http://schemas.microsoft.com/office/powerpoint/2010/main" val="1715472431"/>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Z_07_Header and Image">
    <p:spTree>
      <p:nvGrpSpPr>
        <p:cNvPr id="1" name=""/>
        <p:cNvGrpSpPr/>
        <p:nvPr/>
      </p:nvGrpSpPr>
      <p:grpSpPr>
        <a:xfrm>
          <a:off x="0" y="0"/>
          <a:ext cx="0" cy="0"/>
          <a:chOff x="0" y="0"/>
          <a:chExt cx="0" cy="0"/>
        </a:xfrm>
      </p:grpSpPr>
      <p:sp>
        <p:nvSpPr>
          <p:cNvPr id="12" name="Slide Number Placeholder 5">
            <a:extLst>
              <a:ext uri="{FF2B5EF4-FFF2-40B4-BE49-F238E27FC236}">
                <a16:creationId xmlns:a16="http://schemas.microsoft.com/office/drawing/2014/main" id="{F72C3C5B-6FE6-D8D4-562D-06296B4330C6}"/>
              </a:ext>
            </a:extLst>
          </p:cNvPr>
          <p:cNvSpPr>
            <a:spLocks noGrp="1"/>
          </p:cNvSpPr>
          <p:nvPr>
            <p:ph type="sldNum" sz="quarter" idx="4"/>
            <p:custDataLst>
              <p:tags r:id="rId1"/>
            </p:custDataLst>
          </p:nvPr>
        </p:nvSpPr>
        <p:spPr>
          <a:xfrm>
            <a:off x="8990076" y="6399830"/>
            <a:ext cx="2743200" cy="228600"/>
          </a:xfrm>
          <a:prstGeom prst="rect">
            <a:avLst/>
          </a:prstGeom>
        </p:spPr>
        <p:txBody>
          <a:bodyPr vert="horz" lIns="0" tIns="0" rIns="0" bIns="0" rtlCol="0" anchor="ctr"/>
          <a:lstStyle>
            <a:defPPr>
              <a:defRPr lang="en-US"/>
            </a:defPPr>
            <a:lvl1pPr marL="0" algn="r" defTabSz="914400" rtl="0" eaLnBrk="1" latinLnBrk="0" hangingPunct="1">
              <a:defRPr sz="1000" kern="1200">
                <a:solidFill>
                  <a:schemeClr val="bg1"/>
                </a:solidFill>
                <a:latin typeface="Brandon Grotesque Regular" panose="020B0503020203060202" pitchFamily="34" charset="77"/>
                <a:ea typeface="+mn-ea"/>
                <a:cs typeface="+mn-cs"/>
              </a:defRPr>
            </a:lvl1pPr>
          </a:lstStyle>
          <a:p>
            <a:fld id="{F2C1F2A3-7B76-45CC-A85D-664D2AD4BAF5}" type="slidenum">
              <a:rPr lang="en-US" smtClean="0"/>
              <a:pPr/>
              <a:t>‹#›</a:t>
            </a:fld>
            <a:endParaRPr lang="en-US"/>
          </a:p>
        </p:txBody>
      </p:sp>
      <p:sp>
        <p:nvSpPr>
          <p:cNvPr id="2" name="Text Placeholder 7">
            <a:extLst>
              <a:ext uri="{FF2B5EF4-FFF2-40B4-BE49-F238E27FC236}">
                <a16:creationId xmlns:a16="http://schemas.microsoft.com/office/drawing/2014/main" id="{EDB2B10C-EC5A-DC6D-F69E-D955EC01C3E9}"/>
              </a:ext>
            </a:extLst>
          </p:cNvPr>
          <p:cNvSpPr>
            <a:spLocks noGrp="1"/>
          </p:cNvSpPr>
          <p:nvPr>
            <p:ph type="body" sz="quarter" idx="16" hasCustomPrompt="1"/>
          </p:nvPr>
        </p:nvSpPr>
        <p:spPr>
          <a:xfrm>
            <a:off x="10376948" y="335036"/>
            <a:ext cx="1449691" cy="443491"/>
          </a:xfrm>
          <a:blipFill dpi="0" rotWithShape="1">
            <a:blip r:embed="rId3" cstate="screen">
              <a:extLst>
                <a:ext uri="{28A0092B-C50C-407E-A947-70E740481C1C}">
                  <a14:useLocalDpi xmlns:a14="http://schemas.microsoft.com/office/drawing/2010/main"/>
                </a:ext>
              </a:extLst>
            </a:blip>
            <a:srcRect/>
            <a:stretch>
              <a:fillRect/>
            </a:stretch>
          </a:blipFill>
        </p:spPr>
        <p:txBody>
          <a:bodyPr lIns="0" tIns="0" rIns="0" bIns="0">
            <a:normAutofit/>
          </a:bodyPr>
          <a:lstStyle>
            <a:lvl1pPr marL="0" indent="0">
              <a:buFontTx/>
              <a:buNone/>
              <a:defRPr sz="100"/>
            </a:lvl1pPr>
            <a:lvl2pPr>
              <a:defRPr sz="100"/>
            </a:lvl2pPr>
            <a:lvl3pPr>
              <a:defRPr sz="100"/>
            </a:lvl3pPr>
            <a:lvl4pPr>
              <a:defRPr sz="100"/>
            </a:lvl4pPr>
            <a:lvl5pPr>
              <a:defRPr sz="100"/>
            </a:lvl5pPr>
          </a:lstStyle>
          <a:p>
            <a:pPr lvl="0"/>
            <a:r>
              <a:rPr lang="en-US"/>
              <a:t>=</a:t>
            </a:r>
          </a:p>
        </p:txBody>
      </p:sp>
      <p:sp>
        <p:nvSpPr>
          <p:cNvPr id="21" name="Picture Placeholder 10">
            <a:extLst>
              <a:ext uri="{FF2B5EF4-FFF2-40B4-BE49-F238E27FC236}">
                <a16:creationId xmlns:a16="http://schemas.microsoft.com/office/drawing/2014/main" id="{E4895C4F-08EF-D12E-19E6-07E93628C4A6}"/>
              </a:ext>
            </a:extLst>
          </p:cNvPr>
          <p:cNvSpPr>
            <a:spLocks noGrp="1"/>
          </p:cNvSpPr>
          <p:nvPr>
            <p:ph type="pic" sz="quarter" idx="17" hasCustomPrompt="1"/>
          </p:nvPr>
        </p:nvSpPr>
        <p:spPr>
          <a:xfrm>
            <a:off x="457199" y="2084829"/>
            <a:ext cx="11274551" cy="4315968"/>
          </a:xfrm>
        </p:spPr>
        <p:txBody>
          <a:bodyPr/>
          <a:lstStyle>
            <a:lvl1pPr marL="0" indent="0">
              <a:buNone/>
              <a:defRPr/>
            </a:lvl1pPr>
          </a:lstStyle>
          <a:p>
            <a:r>
              <a:rPr lang="en-US"/>
              <a:t>Add Image</a:t>
            </a:r>
          </a:p>
        </p:txBody>
      </p:sp>
      <p:sp>
        <p:nvSpPr>
          <p:cNvPr id="24" name="Text Placeholder 22">
            <a:extLst>
              <a:ext uri="{FF2B5EF4-FFF2-40B4-BE49-F238E27FC236}">
                <a16:creationId xmlns:a16="http://schemas.microsoft.com/office/drawing/2014/main" id="{A33E339F-75D3-305A-4C51-1F7F6E9A975A}"/>
              </a:ext>
            </a:extLst>
          </p:cNvPr>
          <p:cNvSpPr>
            <a:spLocks noGrp="1"/>
          </p:cNvSpPr>
          <p:nvPr>
            <p:ph type="body" sz="quarter" idx="18" hasCustomPrompt="1"/>
          </p:nvPr>
        </p:nvSpPr>
        <p:spPr>
          <a:xfrm>
            <a:off x="0" y="0"/>
            <a:ext cx="12191999" cy="1234440"/>
          </a:xfrm>
        </p:spPr>
        <p:txBody>
          <a:bodyPr lIns="0" tIns="0" rIns="0" bIns="0" anchor="b">
            <a:normAutofit/>
          </a:bodyPr>
          <a:lstStyle>
            <a:lvl1pPr marL="0" indent="0" algn="ctr">
              <a:buNone/>
              <a:defRPr sz="3600" b="0" i="0">
                <a:latin typeface="Brandon Grotesque Medium" panose="020B0503020203060202" pitchFamily="34" charset="77"/>
              </a:defRPr>
            </a:lvl1pPr>
          </a:lstStyle>
          <a:p>
            <a:pPr lvl="0"/>
            <a:r>
              <a:rPr lang="en-US"/>
              <a:t>ADD HEADER</a:t>
            </a:r>
          </a:p>
        </p:txBody>
      </p:sp>
      <p:sp>
        <p:nvSpPr>
          <p:cNvPr id="25" name="Text Placeholder 22">
            <a:extLst>
              <a:ext uri="{FF2B5EF4-FFF2-40B4-BE49-F238E27FC236}">
                <a16:creationId xmlns:a16="http://schemas.microsoft.com/office/drawing/2014/main" id="{35F1ADB2-C909-272E-6C68-55729E770223}"/>
              </a:ext>
            </a:extLst>
          </p:cNvPr>
          <p:cNvSpPr>
            <a:spLocks noGrp="1"/>
          </p:cNvSpPr>
          <p:nvPr>
            <p:ph type="body" sz="quarter" idx="19" hasCustomPrompt="1"/>
          </p:nvPr>
        </p:nvSpPr>
        <p:spPr>
          <a:xfrm>
            <a:off x="0" y="1271587"/>
            <a:ext cx="12191999" cy="392712"/>
          </a:xfrm>
        </p:spPr>
        <p:txBody>
          <a:bodyPr lIns="0" tIns="0" rIns="0" bIns="0" anchor="t">
            <a:normAutofit/>
          </a:bodyPr>
          <a:lstStyle>
            <a:lvl1pPr marL="0" indent="0" algn="ctr">
              <a:buNone/>
              <a:defRPr sz="2400" b="0" i="0">
                <a:solidFill>
                  <a:srgbClr val="05A9C5"/>
                </a:solidFill>
                <a:latin typeface="Brandon Grotesque Regular" panose="020B0503020203060202" pitchFamily="34" charset="77"/>
              </a:defRPr>
            </a:lvl1pPr>
          </a:lstStyle>
          <a:p>
            <a:pPr lvl="0"/>
            <a:r>
              <a:rPr lang="en-US"/>
              <a:t>ADD SUBHEADER</a:t>
            </a:r>
          </a:p>
        </p:txBody>
      </p:sp>
    </p:spTree>
    <p:extLst>
      <p:ext uri="{BB962C8B-B14F-4D97-AF65-F5344CB8AC3E}">
        <p14:creationId xmlns:p14="http://schemas.microsoft.com/office/powerpoint/2010/main" val="3743909730"/>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Z_08_Header and Three Images">
    <p:spTree>
      <p:nvGrpSpPr>
        <p:cNvPr id="1" name=""/>
        <p:cNvGrpSpPr/>
        <p:nvPr/>
      </p:nvGrpSpPr>
      <p:grpSpPr>
        <a:xfrm>
          <a:off x="0" y="0"/>
          <a:ext cx="0" cy="0"/>
          <a:chOff x="0" y="0"/>
          <a:chExt cx="0" cy="0"/>
        </a:xfrm>
      </p:grpSpPr>
      <p:sp>
        <p:nvSpPr>
          <p:cNvPr id="12" name="Slide Number Placeholder 5">
            <a:extLst>
              <a:ext uri="{FF2B5EF4-FFF2-40B4-BE49-F238E27FC236}">
                <a16:creationId xmlns:a16="http://schemas.microsoft.com/office/drawing/2014/main" id="{F72C3C5B-6FE6-D8D4-562D-06296B4330C6}"/>
              </a:ext>
            </a:extLst>
          </p:cNvPr>
          <p:cNvSpPr>
            <a:spLocks noGrp="1"/>
          </p:cNvSpPr>
          <p:nvPr>
            <p:ph type="sldNum" sz="quarter" idx="4"/>
            <p:custDataLst>
              <p:tags r:id="rId1"/>
            </p:custDataLst>
          </p:nvPr>
        </p:nvSpPr>
        <p:spPr>
          <a:xfrm>
            <a:off x="8990076" y="6399830"/>
            <a:ext cx="2743200" cy="228600"/>
          </a:xfrm>
          <a:prstGeom prst="rect">
            <a:avLst/>
          </a:prstGeom>
        </p:spPr>
        <p:txBody>
          <a:bodyPr vert="horz" lIns="0" tIns="0" rIns="0" bIns="0" rtlCol="0" anchor="ctr"/>
          <a:lstStyle>
            <a:defPPr>
              <a:defRPr lang="en-US"/>
            </a:defPPr>
            <a:lvl1pPr marL="0" algn="r" defTabSz="914400" rtl="0" eaLnBrk="1" latinLnBrk="0" hangingPunct="1">
              <a:defRPr sz="1000" kern="1200">
                <a:solidFill>
                  <a:schemeClr val="bg1"/>
                </a:solidFill>
                <a:latin typeface="Brandon Grotesque Regular" panose="020B0503020203060202" pitchFamily="34" charset="77"/>
                <a:ea typeface="+mn-ea"/>
                <a:cs typeface="+mn-cs"/>
              </a:defRPr>
            </a:lvl1pPr>
          </a:lstStyle>
          <a:p>
            <a:fld id="{F2C1F2A3-7B76-45CC-A85D-664D2AD4BAF5}" type="slidenum">
              <a:rPr lang="en-US" smtClean="0"/>
              <a:pPr/>
              <a:t>‹#›</a:t>
            </a:fld>
            <a:endParaRPr lang="en-US"/>
          </a:p>
        </p:txBody>
      </p:sp>
      <p:sp>
        <p:nvSpPr>
          <p:cNvPr id="21" name="Picture Placeholder 10">
            <a:extLst>
              <a:ext uri="{FF2B5EF4-FFF2-40B4-BE49-F238E27FC236}">
                <a16:creationId xmlns:a16="http://schemas.microsoft.com/office/drawing/2014/main" id="{E4895C4F-08EF-D12E-19E6-07E93628C4A6}"/>
              </a:ext>
            </a:extLst>
          </p:cNvPr>
          <p:cNvSpPr>
            <a:spLocks noGrp="1"/>
          </p:cNvSpPr>
          <p:nvPr>
            <p:ph type="pic" sz="quarter" idx="17" hasCustomPrompt="1"/>
          </p:nvPr>
        </p:nvSpPr>
        <p:spPr>
          <a:xfrm>
            <a:off x="457199" y="2084829"/>
            <a:ext cx="3712463" cy="4315968"/>
          </a:xfrm>
        </p:spPr>
        <p:txBody>
          <a:bodyPr anchor="ctr"/>
          <a:lstStyle>
            <a:lvl1pPr marL="0" indent="0" algn="ctr">
              <a:buNone/>
              <a:defRPr/>
            </a:lvl1pPr>
          </a:lstStyle>
          <a:p>
            <a:r>
              <a:rPr lang="en-US"/>
              <a:t>Add Image</a:t>
            </a:r>
          </a:p>
        </p:txBody>
      </p:sp>
      <p:sp>
        <p:nvSpPr>
          <p:cNvPr id="2" name="Text Placeholder 7">
            <a:extLst>
              <a:ext uri="{FF2B5EF4-FFF2-40B4-BE49-F238E27FC236}">
                <a16:creationId xmlns:a16="http://schemas.microsoft.com/office/drawing/2014/main" id="{EDB2B10C-EC5A-DC6D-F69E-D955EC01C3E9}"/>
              </a:ext>
            </a:extLst>
          </p:cNvPr>
          <p:cNvSpPr>
            <a:spLocks noGrp="1"/>
          </p:cNvSpPr>
          <p:nvPr>
            <p:ph type="body" sz="quarter" idx="16" hasCustomPrompt="1"/>
          </p:nvPr>
        </p:nvSpPr>
        <p:spPr>
          <a:xfrm>
            <a:off x="10376948" y="335036"/>
            <a:ext cx="1449691" cy="443491"/>
          </a:xfrm>
          <a:blipFill dpi="0" rotWithShape="1">
            <a:blip r:embed="rId3" cstate="screen">
              <a:extLst>
                <a:ext uri="{28A0092B-C50C-407E-A947-70E740481C1C}">
                  <a14:useLocalDpi xmlns:a14="http://schemas.microsoft.com/office/drawing/2010/main"/>
                </a:ext>
              </a:extLst>
            </a:blip>
            <a:srcRect/>
            <a:stretch>
              <a:fillRect/>
            </a:stretch>
          </a:blipFill>
        </p:spPr>
        <p:txBody>
          <a:bodyPr lIns="0" tIns="0" rIns="0" bIns="0">
            <a:normAutofit/>
          </a:bodyPr>
          <a:lstStyle>
            <a:lvl1pPr marL="0" indent="0">
              <a:buFontTx/>
              <a:buNone/>
              <a:defRPr sz="100"/>
            </a:lvl1pPr>
            <a:lvl2pPr>
              <a:defRPr sz="100"/>
            </a:lvl2pPr>
            <a:lvl3pPr>
              <a:defRPr sz="100"/>
            </a:lvl3pPr>
            <a:lvl4pPr>
              <a:defRPr sz="100"/>
            </a:lvl4pPr>
            <a:lvl5pPr>
              <a:defRPr sz="100"/>
            </a:lvl5pPr>
          </a:lstStyle>
          <a:p>
            <a:pPr lvl="0"/>
            <a:r>
              <a:rPr lang="en-US"/>
              <a:t>=</a:t>
            </a:r>
          </a:p>
        </p:txBody>
      </p:sp>
      <p:sp>
        <p:nvSpPr>
          <p:cNvPr id="24" name="Text Placeholder 22">
            <a:extLst>
              <a:ext uri="{FF2B5EF4-FFF2-40B4-BE49-F238E27FC236}">
                <a16:creationId xmlns:a16="http://schemas.microsoft.com/office/drawing/2014/main" id="{A33E339F-75D3-305A-4C51-1F7F6E9A975A}"/>
              </a:ext>
            </a:extLst>
          </p:cNvPr>
          <p:cNvSpPr>
            <a:spLocks noGrp="1"/>
          </p:cNvSpPr>
          <p:nvPr>
            <p:ph type="body" sz="quarter" idx="18" hasCustomPrompt="1"/>
          </p:nvPr>
        </p:nvSpPr>
        <p:spPr>
          <a:xfrm>
            <a:off x="0" y="0"/>
            <a:ext cx="12191999" cy="1234440"/>
          </a:xfrm>
        </p:spPr>
        <p:txBody>
          <a:bodyPr lIns="0" tIns="0" rIns="0" bIns="0" anchor="b">
            <a:normAutofit/>
          </a:bodyPr>
          <a:lstStyle>
            <a:lvl1pPr marL="0" indent="0" algn="ctr">
              <a:buNone/>
              <a:defRPr sz="3600" b="0" i="0">
                <a:latin typeface="Brandon Grotesque Medium" panose="020B0503020203060202" pitchFamily="34" charset="77"/>
              </a:defRPr>
            </a:lvl1pPr>
          </a:lstStyle>
          <a:p>
            <a:pPr lvl="0"/>
            <a:r>
              <a:rPr lang="en-US"/>
              <a:t>ADD HEADER</a:t>
            </a:r>
          </a:p>
        </p:txBody>
      </p:sp>
      <p:sp>
        <p:nvSpPr>
          <p:cNvPr id="5" name="Picture Placeholder 10">
            <a:extLst>
              <a:ext uri="{FF2B5EF4-FFF2-40B4-BE49-F238E27FC236}">
                <a16:creationId xmlns:a16="http://schemas.microsoft.com/office/drawing/2014/main" id="{14DB71CC-B113-E1FD-D718-0652D9B6E1CA}"/>
              </a:ext>
            </a:extLst>
          </p:cNvPr>
          <p:cNvSpPr>
            <a:spLocks noGrp="1"/>
          </p:cNvSpPr>
          <p:nvPr>
            <p:ph type="pic" sz="quarter" idx="20" hasCustomPrompt="1"/>
          </p:nvPr>
        </p:nvSpPr>
        <p:spPr>
          <a:xfrm>
            <a:off x="8020813" y="2084829"/>
            <a:ext cx="3712463" cy="4315968"/>
          </a:xfrm>
        </p:spPr>
        <p:txBody>
          <a:bodyPr anchor="ctr"/>
          <a:lstStyle>
            <a:lvl1pPr marL="0" indent="0" algn="ctr">
              <a:buNone/>
              <a:defRPr/>
            </a:lvl1pPr>
          </a:lstStyle>
          <a:p>
            <a:r>
              <a:rPr lang="en-US"/>
              <a:t>Add Image</a:t>
            </a:r>
          </a:p>
        </p:txBody>
      </p:sp>
      <p:sp>
        <p:nvSpPr>
          <p:cNvPr id="6" name="Picture Placeholder 10">
            <a:extLst>
              <a:ext uri="{FF2B5EF4-FFF2-40B4-BE49-F238E27FC236}">
                <a16:creationId xmlns:a16="http://schemas.microsoft.com/office/drawing/2014/main" id="{6DDC1836-A3A9-6576-6D12-EDDCFB01155F}"/>
              </a:ext>
            </a:extLst>
          </p:cNvPr>
          <p:cNvSpPr>
            <a:spLocks noGrp="1"/>
          </p:cNvSpPr>
          <p:nvPr>
            <p:ph type="pic" sz="quarter" idx="21" hasCustomPrompt="1"/>
          </p:nvPr>
        </p:nvSpPr>
        <p:spPr>
          <a:xfrm>
            <a:off x="4239769" y="2084829"/>
            <a:ext cx="3712463" cy="4315968"/>
          </a:xfrm>
        </p:spPr>
        <p:txBody>
          <a:bodyPr anchor="ctr"/>
          <a:lstStyle>
            <a:lvl1pPr marL="0" indent="0" algn="ctr">
              <a:buNone/>
              <a:defRPr/>
            </a:lvl1pPr>
          </a:lstStyle>
          <a:p>
            <a:r>
              <a:rPr lang="en-US"/>
              <a:t>Add Image</a:t>
            </a:r>
          </a:p>
        </p:txBody>
      </p:sp>
      <p:sp>
        <p:nvSpPr>
          <p:cNvPr id="25" name="Text Placeholder 22">
            <a:extLst>
              <a:ext uri="{FF2B5EF4-FFF2-40B4-BE49-F238E27FC236}">
                <a16:creationId xmlns:a16="http://schemas.microsoft.com/office/drawing/2014/main" id="{35F1ADB2-C909-272E-6C68-55729E770223}"/>
              </a:ext>
            </a:extLst>
          </p:cNvPr>
          <p:cNvSpPr>
            <a:spLocks noGrp="1"/>
          </p:cNvSpPr>
          <p:nvPr>
            <p:ph type="body" sz="quarter" idx="19" hasCustomPrompt="1"/>
          </p:nvPr>
        </p:nvSpPr>
        <p:spPr>
          <a:xfrm>
            <a:off x="0" y="1271587"/>
            <a:ext cx="12191999" cy="392712"/>
          </a:xfrm>
        </p:spPr>
        <p:txBody>
          <a:bodyPr lIns="0" tIns="0" rIns="0" bIns="0" anchor="t">
            <a:normAutofit/>
          </a:bodyPr>
          <a:lstStyle>
            <a:lvl1pPr marL="0" indent="0" algn="ctr">
              <a:buNone/>
              <a:defRPr sz="2400" b="0" i="0">
                <a:solidFill>
                  <a:srgbClr val="05A9C5"/>
                </a:solidFill>
                <a:latin typeface="Brandon Grotesque Regular" panose="020B0503020203060202" pitchFamily="34" charset="77"/>
              </a:defRPr>
            </a:lvl1pPr>
          </a:lstStyle>
          <a:p>
            <a:pPr lvl="0"/>
            <a:r>
              <a:rPr lang="en-US"/>
              <a:t>ADD SUBHEADER</a:t>
            </a:r>
          </a:p>
        </p:txBody>
      </p:sp>
      <p:sp>
        <p:nvSpPr>
          <p:cNvPr id="8" name="Text Placeholder 7">
            <a:extLst>
              <a:ext uri="{FF2B5EF4-FFF2-40B4-BE49-F238E27FC236}">
                <a16:creationId xmlns:a16="http://schemas.microsoft.com/office/drawing/2014/main" id="{FA82F943-F38E-1BF9-1F9C-2CA77B335C1C}"/>
              </a:ext>
            </a:extLst>
          </p:cNvPr>
          <p:cNvSpPr>
            <a:spLocks noGrp="1"/>
          </p:cNvSpPr>
          <p:nvPr>
            <p:ph type="body" sz="quarter" idx="22" hasCustomPrompt="1"/>
          </p:nvPr>
        </p:nvSpPr>
        <p:spPr>
          <a:xfrm>
            <a:off x="1144759" y="2084829"/>
            <a:ext cx="2337342" cy="381643"/>
          </a:xfrm>
          <a:solidFill>
            <a:schemeClr val="bg1">
              <a:alpha val="80000"/>
            </a:schemeClr>
          </a:solidFill>
        </p:spPr>
        <p:txBody>
          <a:bodyPr anchor="ctr">
            <a:normAutofit/>
          </a:bodyPr>
          <a:lstStyle>
            <a:lvl1pPr marL="0" indent="0" algn="ctr">
              <a:lnSpc>
                <a:spcPct val="100000"/>
              </a:lnSpc>
              <a:spcBef>
                <a:spcPts val="0"/>
              </a:spcBef>
              <a:buNone/>
              <a:defRPr sz="1400">
                <a:solidFill>
                  <a:srgbClr val="001F59"/>
                </a:solidFill>
              </a:defRPr>
            </a:lvl1pPr>
          </a:lstStyle>
          <a:p>
            <a:pPr lvl="0"/>
            <a:r>
              <a:rPr lang="en-US"/>
              <a:t>ADD TITLE</a:t>
            </a:r>
          </a:p>
        </p:txBody>
      </p:sp>
      <p:sp>
        <p:nvSpPr>
          <p:cNvPr id="9" name="Text Placeholder 7">
            <a:extLst>
              <a:ext uri="{FF2B5EF4-FFF2-40B4-BE49-F238E27FC236}">
                <a16:creationId xmlns:a16="http://schemas.microsoft.com/office/drawing/2014/main" id="{0DF01580-D994-43A6-AAB9-F48A9F315434}"/>
              </a:ext>
            </a:extLst>
          </p:cNvPr>
          <p:cNvSpPr>
            <a:spLocks noGrp="1"/>
          </p:cNvSpPr>
          <p:nvPr>
            <p:ph type="body" sz="quarter" idx="23" hasCustomPrompt="1"/>
          </p:nvPr>
        </p:nvSpPr>
        <p:spPr>
          <a:xfrm>
            <a:off x="4927329" y="2084829"/>
            <a:ext cx="2337342" cy="381643"/>
          </a:xfrm>
          <a:solidFill>
            <a:schemeClr val="bg1">
              <a:alpha val="80000"/>
            </a:schemeClr>
          </a:solidFill>
        </p:spPr>
        <p:txBody>
          <a:bodyPr anchor="ctr">
            <a:normAutofit/>
          </a:bodyPr>
          <a:lstStyle>
            <a:lvl1pPr marL="0" indent="0" algn="ctr">
              <a:lnSpc>
                <a:spcPct val="100000"/>
              </a:lnSpc>
              <a:buNone/>
              <a:defRPr sz="1400">
                <a:solidFill>
                  <a:srgbClr val="001F59"/>
                </a:solidFill>
              </a:defRPr>
            </a:lvl1pPr>
          </a:lstStyle>
          <a:p>
            <a:pPr lvl="0"/>
            <a:r>
              <a:rPr lang="en-US"/>
              <a:t>ADD TITLE</a:t>
            </a:r>
          </a:p>
        </p:txBody>
      </p:sp>
      <p:sp>
        <p:nvSpPr>
          <p:cNvPr id="10" name="Text Placeholder 7">
            <a:extLst>
              <a:ext uri="{FF2B5EF4-FFF2-40B4-BE49-F238E27FC236}">
                <a16:creationId xmlns:a16="http://schemas.microsoft.com/office/drawing/2014/main" id="{57E1822B-89B5-634F-EEFF-44ACDF205293}"/>
              </a:ext>
            </a:extLst>
          </p:cNvPr>
          <p:cNvSpPr>
            <a:spLocks noGrp="1"/>
          </p:cNvSpPr>
          <p:nvPr>
            <p:ph type="body" sz="quarter" idx="24" hasCustomPrompt="1"/>
          </p:nvPr>
        </p:nvSpPr>
        <p:spPr>
          <a:xfrm>
            <a:off x="8708373" y="2084829"/>
            <a:ext cx="2337342" cy="381643"/>
          </a:xfrm>
          <a:solidFill>
            <a:schemeClr val="bg1">
              <a:alpha val="80000"/>
            </a:schemeClr>
          </a:solidFill>
        </p:spPr>
        <p:txBody>
          <a:bodyPr anchor="ctr">
            <a:normAutofit/>
          </a:bodyPr>
          <a:lstStyle>
            <a:lvl1pPr marL="0" indent="0" algn="ctr">
              <a:lnSpc>
                <a:spcPct val="100000"/>
              </a:lnSpc>
              <a:buNone/>
              <a:defRPr sz="1400">
                <a:solidFill>
                  <a:srgbClr val="001F59"/>
                </a:solidFill>
              </a:defRPr>
            </a:lvl1pPr>
          </a:lstStyle>
          <a:p>
            <a:pPr lvl="0"/>
            <a:r>
              <a:rPr lang="en-US"/>
              <a:t>ADD TITLE</a:t>
            </a:r>
          </a:p>
        </p:txBody>
      </p:sp>
    </p:spTree>
    <p:extLst>
      <p:ext uri="{BB962C8B-B14F-4D97-AF65-F5344CB8AC3E}">
        <p14:creationId xmlns:p14="http://schemas.microsoft.com/office/powerpoint/2010/main" val="2854213454"/>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Z_09_Header and Two Images">
    <p:spTree>
      <p:nvGrpSpPr>
        <p:cNvPr id="1" name=""/>
        <p:cNvGrpSpPr/>
        <p:nvPr/>
      </p:nvGrpSpPr>
      <p:grpSpPr>
        <a:xfrm>
          <a:off x="0" y="0"/>
          <a:ext cx="0" cy="0"/>
          <a:chOff x="0" y="0"/>
          <a:chExt cx="0" cy="0"/>
        </a:xfrm>
      </p:grpSpPr>
      <p:sp>
        <p:nvSpPr>
          <p:cNvPr id="3" name="Picture Placeholder 10">
            <a:extLst>
              <a:ext uri="{FF2B5EF4-FFF2-40B4-BE49-F238E27FC236}">
                <a16:creationId xmlns:a16="http://schemas.microsoft.com/office/drawing/2014/main" id="{4463C03D-D57C-A757-6D81-6B6094356B9A}"/>
              </a:ext>
            </a:extLst>
          </p:cNvPr>
          <p:cNvSpPr>
            <a:spLocks noGrp="1"/>
          </p:cNvSpPr>
          <p:nvPr>
            <p:ph type="pic" sz="quarter" idx="25" hasCustomPrompt="1"/>
          </p:nvPr>
        </p:nvSpPr>
        <p:spPr>
          <a:xfrm>
            <a:off x="6129532" y="2083862"/>
            <a:ext cx="5605272" cy="4315968"/>
          </a:xfrm>
        </p:spPr>
        <p:txBody>
          <a:bodyPr anchor="ctr"/>
          <a:lstStyle>
            <a:lvl1pPr marL="0" indent="0" algn="ctr">
              <a:buNone/>
              <a:defRPr/>
            </a:lvl1pPr>
          </a:lstStyle>
          <a:p>
            <a:r>
              <a:rPr lang="en-US"/>
              <a:t>Add Image</a:t>
            </a:r>
          </a:p>
        </p:txBody>
      </p:sp>
      <p:sp>
        <p:nvSpPr>
          <p:cNvPr id="21" name="Picture Placeholder 10">
            <a:extLst>
              <a:ext uri="{FF2B5EF4-FFF2-40B4-BE49-F238E27FC236}">
                <a16:creationId xmlns:a16="http://schemas.microsoft.com/office/drawing/2014/main" id="{E4895C4F-08EF-D12E-19E6-07E93628C4A6}"/>
              </a:ext>
            </a:extLst>
          </p:cNvPr>
          <p:cNvSpPr>
            <a:spLocks noGrp="1"/>
          </p:cNvSpPr>
          <p:nvPr>
            <p:ph type="pic" sz="quarter" idx="17" hasCustomPrompt="1"/>
          </p:nvPr>
        </p:nvSpPr>
        <p:spPr>
          <a:xfrm>
            <a:off x="457198" y="2084829"/>
            <a:ext cx="5605272" cy="4315968"/>
          </a:xfrm>
        </p:spPr>
        <p:txBody>
          <a:bodyPr anchor="ctr"/>
          <a:lstStyle>
            <a:lvl1pPr marL="0" indent="0" algn="ctr">
              <a:buNone/>
              <a:defRPr/>
            </a:lvl1pPr>
          </a:lstStyle>
          <a:p>
            <a:r>
              <a:rPr lang="en-US"/>
              <a:t>Add Image</a:t>
            </a:r>
          </a:p>
        </p:txBody>
      </p:sp>
      <p:sp>
        <p:nvSpPr>
          <p:cNvPr id="12" name="Slide Number Placeholder 5">
            <a:extLst>
              <a:ext uri="{FF2B5EF4-FFF2-40B4-BE49-F238E27FC236}">
                <a16:creationId xmlns:a16="http://schemas.microsoft.com/office/drawing/2014/main" id="{F72C3C5B-6FE6-D8D4-562D-06296B4330C6}"/>
              </a:ext>
            </a:extLst>
          </p:cNvPr>
          <p:cNvSpPr>
            <a:spLocks noGrp="1"/>
          </p:cNvSpPr>
          <p:nvPr>
            <p:ph type="sldNum" sz="quarter" idx="4"/>
            <p:custDataLst>
              <p:tags r:id="rId1"/>
            </p:custDataLst>
          </p:nvPr>
        </p:nvSpPr>
        <p:spPr>
          <a:xfrm>
            <a:off x="8990076" y="6399830"/>
            <a:ext cx="2743200" cy="228600"/>
          </a:xfrm>
          <a:prstGeom prst="rect">
            <a:avLst/>
          </a:prstGeom>
        </p:spPr>
        <p:txBody>
          <a:bodyPr vert="horz" lIns="0" tIns="0" rIns="0" bIns="0" rtlCol="0" anchor="ctr"/>
          <a:lstStyle>
            <a:defPPr>
              <a:defRPr lang="en-US"/>
            </a:defPPr>
            <a:lvl1pPr marL="0" algn="r" defTabSz="914400" rtl="0" eaLnBrk="1" latinLnBrk="0" hangingPunct="1">
              <a:defRPr sz="1000" kern="1200">
                <a:solidFill>
                  <a:schemeClr val="bg1"/>
                </a:solidFill>
                <a:latin typeface="Brandon Grotesque Regular" panose="020B0503020203060202" pitchFamily="34" charset="77"/>
                <a:ea typeface="+mn-ea"/>
                <a:cs typeface="+mn-cs"/>
              </a:defRPr>
            </a:lvl1pPr>
          </a:lstStyle>
          <a:p>
            <a:fld id="{F2C1F2A3-7B76-45CC-A85D-664D2AD4BAF5}" type="slidenum">
              <a:rPr lang="en-US" smtClean="0"/>
              <a:pPr/>
              <a:t>‹#›</a:t>
            </a:fld>
            <a:endParaRPr lang="en-US"/>
          </a:p>
        </p:txBody>
      </p:sp>
      <p:sp>
        <p:nvSpPr>
          <p:cNvPr id="2" name="Text Placeholder 7">
            <a:extLst>
              <a:ext uri="{FF2B5EF4-FFF2-40B4-BE49-F238E27FC236}">
                <a16:creationId xmlns:a16="http://schemas.microsoft.com/office/drawing/2014/main" id="{EDB2B10C-EC5A-DC6D-F69E-D955EC01C3E9}"/>
              </a:ext>
            </a:extLst>
          </p:cNvPr>
          <p:cNvSpPr>
            <a:spLocks noGrp="1"/>
          </p:cNvSpPr>
          <p:nvPr>
            <p:ph type="body" sz="quarter" idx="16" hasCustomPrompt="1"/>
          </p:nvPr>
        </p:nvSpPr>
        <p:spPr>
          <a:xfrm>
            <a:off x="10376948" y="335036"/>
            <a:ext cx="1449691" cy="443491"/>
          </a:xfrm>
          <a:blipFill dpi="0" rotWithShape="1">
            <a:blip r:embed="rId3" cstate="screen">
              <a:extLst>
                <a:ext uri="{28A0092B-C50C-407E-A947-70E740481C1C}">
                  <a14:useLocalDpi xmlns:a14="http://schemas.microsoft.com/office/drawing/2010/main"/>
                </a:ext>
              </a:extLst>
            </a:blip>
            <a:srcRect/>
            <a:stretch>
              <a:fillRect/>
            </a:stretch>
          </a:blipFill>
        </p:spPr>
        <p:txBody>
          <a:bodyPr lIns="0" tIns="0" rIns="0" bIns="0">
            <a:normAutofit/>
          </a:bodyPr>
          <a:lstStyle>
            <a:lvl1pPr marL="0" indent="0">
              <a:buFontTx/>
              <a:buNone/>
              <a:defRPr sz="100"/>
            </a:lvl1pPr>
            <a:lvl2pPr>
              <a:defRPr sz="100"/>
            </a:lvl2pPr>
            <a:lvl3pPr>
              <a:defRPr sz="100"/>
            </a:lvl3pPr>
            <a:lvl4pPr>
              <a:defRPr sz="100"/>
            </a:lvl4pPr>
            <a:lvl5pPr>
              <a:defRPr sz="100"/>
            </a:lvl5pPr>
          </a:lstStyle>
          <a:p>
            <a:pPr lvl="0"/>
            <a:r>
              <a:rPr lang="en-US"/>
              <a:t>=</a:t>
            </a:r>
          </a:p>
        </p:txBody>
      </p:sp>
      <p:sp>
        <p:nvSpPr>
          <p:cNvPr id="24" name="Text Placeholder 22">
            <a:extLst>
              <a:ext uri="{FF2B5EF4-FFF2-40B4-BE49-F238E27FC236}">
                <a16:creationId xmlns:a16="http://schemas.microsoft.com/office/drawing/2014/main" id="{A33E339F-75D3-305A-4C51-1F7F6E9A975A}"/>
              </a:ext>
            </a:extLst>
          </p:cNvPr>
          <p:cNvSpPr>
            <a:spLocks noGrp="1"/>
          </p:cNvSpPr>
          <p:nvPr>
            <p:ph type="body" sz="quarter" idx="18" hasCustomPrompt="1"/>
          </p:nvPr>
        </p:nvSpPr>
        <p:spPr>
          <a:xfrm>
            <a:off x="0" y="0"/>
            <a:ext cx="12191999" cy="1234440"/>
          </a:xfrm>
        </p:spPr>
        <p:txBody>
          <a:bodyPr lIns="0" tIns="0" rIns="0" bIns="0" anchor="b">
            <a:normAutofit/>
          </a:bodyPr>
          <a:lstStyle>
            <a:lvl1pPr marL="0" indent="0" algn="ctr">
              <a:buNone/>
              <a:defRPr sz="3600" b="0" i="0">
                <a:latin typeface="Brandon Grotesque Medium" panose="020B0503020203060202" pitchFamily="34" charset="77"/>
              </a:defRPr>
            </a:lvl1pPr>
          </a:lstStyle>
          <a:p>
            <a:pPr lvl="0"/>
            <a:r>
              <a:rPr lang="en-US"/>
              <a:t>ADD HEADER</a:t>
            </a:r>
          </a:p>
        </p:txBody>
      </p:sp>
      <p:sp>
        <p:nvSpPr>
          <p:cNvPr id="25" name="Text Placeholder 22">
            <a:extLst>
              <a:ext uri="{FF2B5EF4-FFF2-40B4-BE49-F238E27FC236}">
                <a16:creationId xmlns:a16="http://schemas.microsoft.com/office/drawing/2014/main" id="{35F1ADB2-C909-272E-6C68-55729E770223}"/>
              </a:ext>
            </a:extLst>
          </p:cNvPr>
          <p:cNvSpPr>
            <a:spLocks noGrp="1"/>
          </p:cNvSpPr>
          <p:nvPr>
            <p:ph type="body" sz="quarter" idx="19" hasCustomPrompt="1"/>
          </p:nvPr>
        </p:nvSpPr>
        <p:spPr>
          <a:xfrm>
            <a:off x="0" y="1271587"/>
            <a:ext cx="12191999" cy="392712"/>
          </a:xfrm>
        </p:spPr>
        <p:txBody>
          <a:bodyPr lIns="0" tIns="0" rIns="0" bIns="0" anchor="t">
            <a:normAutofit/>
          </a:bodyPr>
          <a:lstStyle>
            <a:lvl1pPr marL="0" indent="0" algn="ctr">
              <a:buNone/>
              <a:defRPr sz="2400" b="0" i="0">
                <a:solidFill>
                  <a:srgbClr val="05A9C5"/>
                </a:solidFill>
                <a:latin typeface="Brandon Grotesque Regular" panose="020B0503020203060202" pitchFamily="34" charset="77"/>
              </a:defRPr>
            </a:lvl1pPr>
          </a:lstStyle>
          <a:p>
            <a:pPr lvl="0"/>
            <a:r>
              <a:rPr lang="en-US"/>
              <a:t>ADD SUBHEADER</a:t>
            </a:r>
          </a:p>
        </p:txBody>
      </p:sp>
      <p:sp>
        <p:nvSpPr>
          <p:cNvPr id="8" name="Text Placeholder 7">
            <a:extLst>
              <a:ext uri="{FF2B5EF4-FFF2-40B4-BE49-F238E27FC236}">
                <a16:creationId xmlns:a16="http://schemas.microsoft.com/office/drawing/2014/main" id="{FA82F943-F38E-1BF9-1F9C-2CA77B335C1C}"/>
              </a:ext>
            </a:extLst>
          </p:cNvPr>
          <p:cNvSpPr>
            <a:spLocks noGrp="1"/>
          </p:cNvSpPr>
          <p:nvPr>
            <p:ph type="body" sz="quarter" idx="22" hasCustomPrompt="1"/>
          </p:nvPr>
        </p:nvSpPr>
        <p:spPr>
          <a:xfrm>
            <a:off x="2091163" y="2084829"/>
            <a:ext cx="2337342" cy="381643"/>
          </a:xfrm>
          <a:solidFill>
            <a:schemeClr val="bg1">
              <a:alpha val="80000"/>
            </a:schemeClr>
          </a:solidFill>
        </p:spPr>
        <p:txBody>
          <a:bodyPr anchor="ctr">
            <a:normAutofit/>
          </a:bodyPr>
          <a:lstStyle>
            <a:lvl1pPr marL="0" indent="0" algn="ctr">
              <a:lnSpc>
                <a:spcPct val="100000"/>
              </a:lnSpc>
              <a:spcBef>
                <a:spcPts val="0"/>
              </a:spcBef>
              <a:buNone/>
              <a:defRPr sz="1400">
                <a:solidFill>
                  <a:srgbClr val="001F59"/>
                </a:solidFill>
              </a:defRPr>
            </a:lvl1pPr>
          </a:lstStyle>
          <a:p>
            <a:pPr lvl="0"/>
            <a:r>
              <a:rPr lang="en-US"/>
              <a:t>ADD TITLE</a:t>
            </a:r>
          </a:p>
        </p:txBody>
      </p:sp>
      <p:sp>
        <p:nvSpPr>
          <p:cNvPr id="10" name="Text Placeholder 7">
            <a:extLst>
              <a:ext uri="{FF2B5EF4-FFF2-40B4-BE49-F238E27FC236}">
                <a16:creationId xmlns:a16="http://schemas.microsoft.com/office/drawing/2014/main" id="{57E1822B-89B5-634F-EEFF-44ACDF205293}"/>
              </a:ext>
            </a:extLst>
          </p:cNvPr>
          <p:cNvSpPr>
            <a:spLocks noGrp="1"/>
          </p:cNvSpPr>
          <p:nvPr>
            <p:ph type="body" sz="quarter" idx="24" hasCustomPrompt="1"/>
          </p:nvPr>
        </p:nvSpPr>
        <p:spPr>
          <a:xfrm>
            <a:off x="7763497" y="2084829"/>
            <a:ext cx="2337342" cy="381643"/>
          </a:xfrm>
          <a:solidFill>
            <a:schemeClr val="bg1">
              <a:alpha val="80000"/>
            </a:schemeClr>
          </a:solidFill>
        </p:spPr>
        <p:txBody>
          <a:bodyPr anchor="ctr">
            <a:normAutofit/>
          </a:bodyPr>
          <a:lstStyle>
            <a:lvl1pPr marL="0" indent="0" algn="ctr">
              <a:lnSpc>
                <a:spcPct val="100000"/>
              </a:lnSpc>
              <a:buNone/>
              <a:defRPr sz="1400">
                <a:solidFill>
                  <a:srgbClr val="001F59"/>
                </a:solidFill>
              </a:defRPr>
            </a:lvl1pPr>
          </a:lstStyle>
          <a:p>
            <a:pPr lvl="0"/>
            <a:r>
              <a:rPr lang="en-US"/>
              <a:t>ADD TITLE</a:t>
            </a:r>
          </a:p>
        </p:txBody>
      </p:sp>
    </p:spTree>
    <p:extLst>
      <p:ext uri="{BB962C8B-B14F-4D97-AF65-F5344CB8AC3E}">
        <p14:creationId xmlns:p14="http://schemas.microsoft.com/office/powerpoint/2010/main" val="768612804"/>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ags" Target="../tags/tag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ags" Target="../tags/tag4.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3.xml"/></Relationships>
</file>

<file path=ppt/slideMasters/_rels/slideMaster2.xml.rels><?xml version="1.0" encoding="UTF-8" standalone="yes"?>
<Relationships xmlns="http://schemas.openxmlformats.org/package/2006/relationships"><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theme" Target="../theme/theme2.xml"/><Relationship Id="rId4" Type="http://schemas.openxmlformats.org/officeDocument/2006/relationships/tags" Target="../tags/tag4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18" Type="http://schemas.openxmlformats.org/officeDocument/2006/relationships/slideLayout" Target="../slideLayouts/slideLayout37.xml"/><Relationship Id="rId3" Type="http://schemas.openxmlformats.org/officeDocument/2006/relationships/slideLayout" Target="../slideLayouts/slideLayout22.xml"/><Relationship Id="rId21" Type="http://schemas.openxmlformats.org/officeDocument/2006/relationships/tags" Target="../tags/tag42.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17" Type="http://schemas.openxmlformats.org/officeDocument/2006/relationships/slideLayout" Target="../slideLayouts/slideLayout36.xml"/><Relationship Id="rId2" Type="http://schemas.openxmlformats.org/officeDocument/2006/relationships/slideLayout" Target="../slideLayouts/slideLayout21.xml"/><Relationship Id="rId16" Type="http://schemas.openxmlformats.org/officeDocument/2006/relationships/slideLayout" Target="../slideLayouts/slideLayout35.xml"/><Relationship Id="rId20" Type="http://schemas.openxmlformats.org/officeDocument/2006/relationships/theme" Target="../theme/theme3.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5" Type="http://schemas.openxmlformats.org/officeDocument/2006/relationships/slideLayout" Target="../slideLayouts/slideLayout34.xml"/><Relationship Id="rId23" Type="http://schemas.openxmlformats.org/officeDocument/2006/relationships/tags" Target="../tags/tag44.xml"/><Relationship Id="rId10" Type="http://schemas.openxmlformats.org/officeDocument/2006/relationships/slideLayout" Target="../slideLayouts/slideLayout29.xml"/><Relationship Id="rId19" Type="http://schemas.openxmlformats.org/officeDocument/2006/relationships/slideLayout" Target="../slideLayouts/slideLayout38.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slideLayout" Target="../slideLayouts/slideLayout33.xml"/><Relationship Id="rId22" Type="http://schemas.openxmlformats.org/officeDocument/2006/relationships/tags" Target="../tags/tag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9E9ABE7-73AD-14E5-C7CF-C19AC3BE0F61}"/>
              </a:ext>
            </a:extLst>
          </p:cNvPr>
          <p:cNvSpPr/>
          <p:nvPr userDrawn="1"/>
        </p:nvSpPr>
        <p:spPr>
          <a:xfrm>
            <a:off x="0" y="0"/>
            <a:ext cx="12192000" cy="6858000"/>
          </a:xfrm>
          <a:prstGeom prst="rect">
            <a:avLst/>
          </a:prstGeom>
          <a:solidFill>
            <a:srgbClr val="00AB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7EB4CD80-AD98-859C-E31B-FDD1FE5C2E8F}"/>
              </a:ext>
            </a:extLst>
          </p:cNvPr>
          <p:cNvSpPr/>
          <p:nvPr userDrawn="1"/>
        </p:nvSpPr>
        <p:spPr>
          <a:xfrm>
            <a:off x="230124" y="228600"/>
            <a:ext cx="11731752" cy="6400800"/>
          </a:xfrm>
          <a:prstGeom prst="rect">
            <a:avLst/>
          </a:prstGeom>
          <a:solidFill>
            <a:srgbClr val="001F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a:extLst>
              <a:ext uri="{FF2B5EF4-FFF2-40B4-BE49-F238E27FC236}">
                <a16:creationId xmlns:a16="http://schemas.microsoft.com/office/drawing/2014/main" id="{C89B953B-DA76-66D7-5F18-E9678C4BFF39}"/>
              </a:ext>
            </a:extLst>
          </p:cNvPr>
          <p:cNvSpPr>
            <a:spLocks noGrp="1"/>
          </p:cNvSpPr>
          <p:nvPr>
            <p:ph type="dt" sz="half" idx="2"/>
            <p:custDataLst>
              <p:tags r:id="rId21"/>
            </p:custDataLst>
          </p:nvPr>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stStyle>
          <a:p>
            <a:fld id="{272273B0-3E1F-1D45-BCC1-8E4281A4B494}" type="datetime1">
              <a:rPr lang="en-US" smtClean="0"/>
              <a:t>11/20/2025</a:t>
            </a:fld>
            <a:endParaRPr lang="en-US"/>
          </a:p>
        </p:txBody>
      </p:sp>
      <p:sp>
        <p:nvSpPr>
          <p:cNvPr id="5" name="Footer Placeholder 4">
            <a:extLst>
              <a:ext uri="{FF2B5EF4-FFF2-40B4-BE49-F238E27FC236}">
                <a16:creationId xmlns:a16="http://schemas.microsoft.com/office/drawing/2014/main" id="{879E1758-356F-8DCF-B5C8-26F5EAE9ED38}"/>
              </a:ext>
            </a:extLst>
          </p:cNvPr>
          <p:cNvSpPr>
            <a:spLocks noGrp="1"/>
          </p:cNvSpPr>
          <p:nvPr>
            <p:ph type="ftr" sz="quarter" idx="3"/>
            <p:custDataLst>
              <p:tags r:id="rId22"/>
            </p:custDataLst>
          </p:nvPr>
        </p:nvSpPr>
        <p:spPr>
          <a:xfrm>
            <a:off x="40386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stStyle>
          <a:p>
            <a:endParaRPr lang="en-US"/>
          </a:p>
        </p:txBody>
      </p:sp>
      <p:sp>
        <p:nvSpPr>
          <p:cNvPr id="9" name="Title Placeholder 1">
            <a:extLst>
              <a:ext uri="{FF2B5EF4-FFF2-40B4-BE49-F238E27FC236}">
                <a16:creationId xmlns:a16="http://schemas.microsoft.com/office/drawing/2014/main" id="{6B846C77-48B2-9FE3-F0C0-2539D80B2E1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10" name="Text Placeholder 2">
            <a:extLst>
              <a:ext uri="{FF2B5EF4-FFF2-40B4-BE49-F238E27FC236}">
                <a16:creationId xmlns:a16="http://schemas.microsoft.com/office/drawing/2014/main" id="{D69B45F2-059C-D759-CDC6-C201D641BEA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lide Number Placeholder 5">
            <a:extLst>
              <a:ext uri="{FF2B5EF4-FFF2-40B4-BE49-F238E27FC236}">
                <a16:creationId xmlns:a16="http://schemas.microsoft.com/office/drawing/2014/main" id="{F7F1684C-DCD4-7494-430D-A2A70E5843DA}"/>
              </a:ext>
            </a:extLst>
          </p:cNvPr>
          <p:cNvSpPr>
            <a:spLocks noGrp="1"/>
          </p:cNvSpPr>
          <p:nvPr>
            <p:ph type="sldNum" sz="quarter" idx="4"/>
            <p:custDataLst>
              <p:tags r:id="rId23"/>
            </p:custDataLst>
          </p:nvPr>
        </p:nvSpPr>
        <p:spPr>
          <a:xfrm>
            <a:off x="8990076" y="6399830"/>
            <a:ext cx="2743200" cy="228600"/>
          </a:xfrm>
          <a:prstGeom prst="rect">
            <a:avLst/>
          </a:prstGeom>
        </p:spPr>
        <p:txBody>
          <a:bodyPr vert="horz" lIns="0" tIns="0" rIns="0" bIns="0" rtlCol="0" anchor="ctr"/>
          <a:lstStyle>
            <a:defPPr>
              <a:defRPr lang="en-US"/>
            </a:defPPr>
            <a:lvl1pPr marL="0" algn="r" defTabSz="914400" rtl="0" eaLnBrk="1" latinLnBrk="0" hangingPunct="1">
              <a:defRPr sz="1000" kern="1200">
                <a:solidFill>
                  <a:schemeClr val="bg1"/>
                </a:solidFill>
                <a:latin typeface="Brandon Grotesque Regular" panose="020B0503020203060202" pitchFamily="34" charset="77"/>
                <a:ea typeface="+mn-ea"/>
                <a:cs typeface="+mn-cs"/>
              </a:defRPr>
            </a:lvl1pPr>
          </a:lstStyle>
          <a:p>
            <a:fld id="{F2C1F2A3-7B76-45CC-A85D-664D2AD4BAF5}" type="slidenum">
              <a:rPr lang="en-US" smtClean="0"/>
              <a:pPr/>
              <a:t>‹#›</a:t>
            </a:fld>
            <a:endParaRPr lang="en-US"/>
          </a:p>
        </p:txBody>
      </p:sp>
    </p:spTree>
    <p:extLst>
      <p:ext uri="{BB962C8B-B14F-4D97-AF65-F5344CB8AC3E}">
        <p14:creationId xmlns:p14="http://schemas.microsoft.com/office/powerpoint/2010/main" val="1146976351"/>
      </p:ext>
    </p:extLst>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660" r:id="rId11"/>
    <p:sldLayoutId id="2147484079" r:id="rId12"/>
    <p:sldLayoutId id="2147484003" r:id="rId13"/>
    <p:sldLayoutId id="2147484034" r:id="rId14"/>
    <p:sldLayoutId id="2147484035" r:id="rId15"/>
    <p:sldLayoutId id="2147484036" r:id="rId16"/>
    <p:sldLayoutId id="2147484054" r:id="rId17"/>
    <p:sldLayoutId id="2147484077" r:id="rId18"/>
    <p:sldLayoutId id="2147484055" r:id="rId19"/>
  </p:sldLayoutIdLst>
  <p:transition/>
  <p:hf hdr="0" ftr="0" dt="0"/>
  <p:txStyles>
    <p:titleStyle>
      <a:lvl1pPr algn="l" defTabSz="914400" rtl="0" eaLnBrk="1" latinLnBrk="0" hangingPunct="1">
        <a:lnSpc>
          <a:spcPct val="90000"/>
        </a:lnSpc>
        <a:spcBef>
          <a:spcPct val="0"/>
        </a:spcBef>
        <a:buNone/>
        <a:defRPr sz="4400" kern="1200">
          <a:solidFill>
            <a:schemeClr val="bg1"/>
          </a:solidFill>
          <a:latin typeface="Brandon Grotesque Regular" panose="020B0503020203060202" pitchFamily="34"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solidFill>
          <a:latin typeface="Brandon Grotesque Regular" panose="020B0503020203060202"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Brandon Grotesque Regular" panose="020B0503020203060202"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Brandon Grotesque Regular" panose="020B0503020203060202"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Brandon Grotesque Regular" panose="020B0503020203060202"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Brandon Grotesque Regular" panose="020B0503020203060202"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9E9ABE7-73AD-14E5-C7CF-C19AC3BE0F61}"/>
              </a:ext>
            </a:extLst>
          </p:cNvPr>
          <p:cNvSpPr/>
          <p:nvPr userDrawn="1"/>
        </p:nvSpPr>
        <p:spPr>
          <a:xfrm>
            <a:off x="0" y="0"/>
            <a:ext cx="12192000" cy="6858000"/>
          </a:xfrm>
          <a:prstGeom prst="rect">
            <a:avLst/>
          </a:prstGeom>
          <a:solidFill>
            <a:srgbClr val="00AB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cs typeface="Arial" pitchFamily="34" charset="0"/>
            </a:endParaRPr>
          </a:p>
        </p:txBody>
      </p:sp>
      <p:sp>
        <p:nvSpPr>
          <p:cNvPr id="8" name="Rectangle 7">
            <a:extLst>
              <a:ext uri="{FF2B5EF4-FFF2-40B4-BE49-F238E27FC236}">
                <a16:creationId xmlns:a16="http://schemas.microsoft.com/office/drawing/2014/main" id="{7EB4CD80-AD98-859C-E31B-FDD1FE5C2E8F}"/>
              </a:ext>
            </a:extLst>
          </p:cNvPr>
          <p:cNvSpPr/>
          <p:nvPr userDrawn="1"/>
        </p:nvSpPr>
        <p:spPr>
          <a:xfrm>
            <a:off x="230124" y="228600"/>
            <a:ext cx="11731752" cy="6400800"/>
          </a:xfrm>
          <a:prstGeom prst="rect">
            <a:avLst/>
          </a:prstGeom>
          <a:solidFill>
            <a:srgbClr val="001F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cs typeface="Arial" pitchFamily="34" charset="0"/>
            </a:endParaRPr>
          </a:p>
        </p:txBody>
      </p:sp>
      <p:sp>
        <p:nvSpPr>
          <p:cNvPr id="4" name="Date Placeholder 3">
            <a:extLst>
              <a:ext uri="{FF2B5EF4-FFF2-40B4-BE49-F238E27FC236}">
                <a16:creationId xmlns:a16="http://schemas.microsoft.com/office/drawing/2014/main" id="{C89B953B-DA76-66D7-5F18-E9678C4BFF39}"/>
              </a:ext>
            </a:extLst>
          </p:cNvPr>
          <p:cNvSpPr>
            <a:spLocks noGrp="1"/>
          </p:cNvSpPr>
          <p:nvPr>
            <p:ph type="dt" sz="half" idx="2"/>
            <p:custDataLst>
              <p:tags r:id="rId2"/>
            </p:custDataLst>
          </p:nvPr>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72273B0-3E1F-1D45-BCC1-8E4281A4B494}" type="datetime1">
              <a:rPr kumimoji="0" lang="en-US" sz="1200" b="0" i="0" u="none" strike="noStrike" kern="1200" cap="none" spc="0" normalizeH="0" baseline="0" noProof="0" smtClean="0">
                <a:ln>
                  <a:noFill/>
                </a:ln>
                <a:solidFill>
                  <a:prstClr val="black">
                    <a:tint val="75000"/>
                  </a:prstClr>
                </a:solidFill>
                <a:effectLst/>
                <a:uLnTx/>
                <a:uFillTx/>
                <a:latin typeface="Calibri"/>
                <a:cs typeface="Arial"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11/20/2025</a:t>
            </a:fld>
            <a:endParaRPr kumimoji="0" lang="en-US" sz="1200" b="0" i="0" u="none" strike="noStrike" kern="1200" cap="none" spc="0" normalizeH="0" baseline="0" noProof="0">
              <a:ln>
                <a:noFill/>
              </a:ln>
              <a:solidFill>
                <a:prstClr val="black">
                  <a:tint val="75000"/>
                </a:prstClr>
              </a:solidFill>
              <a:effectLst/>
              <a:uLnTx/>
              <a:uFillTx/>
              <a:latin typeface="Calibri"/>
              <a:cs typeface="Arial" pitchFamily="34" charset="0"/>
            </a:endParaRPr>
          </a:p>
        </p:txBody>
      </p:sp>
      <p:sp>
        <p:nvSpPr>
          <p:cNvPr id="5" name="Footer Placeholder 4">
            <a:extLst>
              <a:ext uri="{FF2B5EF4-FFF2-40B4-BE49-F238E27FC236}">
                <a16:creationId xmlns:a16="http://schemas.microsoft.com/office/drawing/2014/main" id="{879E1758-356F-8DCF-B5C8-26F5EAE9ED38}"/>
              </a:ext>
            </a:extLst>
          </p:cNvPr>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cs typeface="Arial" pitchFamily="34" charset="0"/>
            </a:endParaRPr>
          </a:p>
        </p:txBody>
      </p:sp>
      <p:sp>
        <p:nvSpPr>
          <p:cNvPr id="9" name="Title Placeholder 1">
            <a:extLst>
              <a:ext uri="{FF2B5EF4-FFF2-40B4-BE49-F238E27FC236}">
                <a16:creationId xmlns:a16="http://schemas.microsoft.com/office/drawing/2014/main" id="{6B846C77-48B2-9FE3-F0C0-2539D80B2E1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10" name="Text Placeholder 2">
            <a:extLst>
              <a:ext uri="{FF2B5EF4-FFF2-40B4-BE49-F238E27FC236}">
                <a16:creationId xmlns:a16="http://schemas.microsoft.com/office/drawing/2014/main" id="{D69B45F2-059C-D759-CDC6-C201D641BEA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lide Number Placeholder 5">
            <a:extLst>
              <a:ext uri="{FF2B5EF4-FFF2-40B4-BE49-F238E27FC236}">
                <a16:creationId xmlns:a16="http://schemas.microsoft.com/office/drawing/2014/main" id="{F7F1684C-DCD4-7494-430D-A2A70E5843DA}"/>
              </a:ext>
            </a:extLst>
          </p:cNvPr>
          <p:cNvSpPr>
            <a:spLocks noGrp="1"/>
          </p:cNvSpPr>
          <p:nvPr>
            <p:ph type="sldNum" sz="quarter" idx="4"/>
            <p:custDataLst>
              <p:tags r:id="rId4"/>
            </p:custDataLst>
          </p:nvPr>
        </p:nvSpPr>
        <p:spPr>
          <a:xfrm>
            <a:off x="8990076" y="6399830"/>
            <a:ext cx="2743200" cy="228600"/>
          </a:xfrm>
          <a:prstGeom prst="rect">
            <a:avLst/>
          </a:prstGeom>
        </p:spPr>
        <p:txBody>
          <a:bodyPr vert="horz" lIns="0" tIns="0" rIns="0" bIns="0" rtlCol="0" anchor="ctr"/>
          <a:lstStyle>
            <a:defPPr>
              <a:defRPr lang="en-US"/>
            </a:defPPr>
            <a:lvl1pPr marL="0" algn="r" defTabSz="914400" rtl="0" eaLnBrk="1" latinLnBrk="0" hangingPunct="1">
              <a:defRPr sz="1000" kern="1200">
                <a:solidFill>
                  <a:schemeClr val="bg1"/>
                </a:solidFill>
                <a:latin typeface="Brandon Grotesque Regular" panose="020B0503020203060202" pitchFamily="34" charset="77"/>
                <a:ea typeface="+mn-ea"/>
                <a:cs typeface="+mn-cs"/>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F2C1F2A3-7B76-45CC-A85D-664D2AD4BAF5}" type="slidenum">
              <a:rPr kumimoji="0" lang="en-US" sz="1000" b="0" i="0" u="none" strike="noStrike" kern="1200" cap="none" spc="0" normalizeH="0" baseline="0" noProof="0" smtClean="0">
                <a:ln>
                  <a:noFill/>
                </a:ln>
                <a:solidFill>
                  <a:prstClr val="white"/>
                </a:solidFill>
                <a:effectLst/>
                <a:uLnTx/>
                <a:uFillTx/>
                <a:latin typeface="Brandon Grotesque Regular" panose="020B0503020203060202" pitchFamily="34" charset="77"/>
                <a:cs typeface="Arial"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000" b="0" i="0" u="none" strike="noStrike" kern="1200" cap="none" spc="0" normalizeH="0" baseline="0" noProof="0">
              <a:ln>
                <a:noFill/>
              </a:ln>
              <a:solidFill>
                <a:prstClr val="white"/>
              </a:solidFill>
              <a:effectLst/>
              <a:uLnTx/>
              <a:uFillTx/>
              <a:latin typeface="Brandon Grotesque Regular" panose="020B0503020203060202" pitchFamily="34" charset="77"/>
              <a:cs typeface="Arial" pitchFamily="34" charset="0"/>
            </a:endParaRPr>
          </a:p>
        </p:txBody>
      </p:sp>
    </p:spTree>
    <p:extLst>
      <p:ext uri="{BB962C8B-B14F-4D97-AF65-F5344CB8AC3E}">
        <p14:creationId xmlns:p14="http://schemas.microsoft.com/office/powerpoint/2010/main" val="4120810824"/>
      </p:ext>
    </p:extLst>
  </p:cSld>
  <p:clrMap bg1="lt1" tx1="dk1" bg2="lt2" tx2="dk2" accent1="accent1" accent2="accent2" accent3="accent3" accent4="accent4" accent5="accent5" accent6="accent6" hlink="hlink" folHlink="folHlink"/>
  <p:transition/>
  <p:hf hdr="0" ftr="0" dt="0"/>
  <p:txStyles>
    <p:titleStyle>
      <a:lvl1pPr algn="l" defTabSz="914400" rtl="0" eaLnBrk="1" latinLnBrk="0" hangingPunct="1">
        <a:lnSpc>
          <a:spcPct val="90000"/>
        </a:lnSpc>
        <a:spcBef>
          <a:spcPct val="0"/>
        </a:spcBef>
        <a:buNone/>
        <a:defRPr sz="4400" kern="1200">
          <a:solidFill>
            <a:schemeClr val="bg1"/>
          </a:solidFill>
          <a:latin typeface="Brandon Grotesque Regular" panose="020B0503020203060202" pitchFamily="34"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solidFill>
          <a:latin typeface="Brandon Grotesque Regular" panose="020B0503020203060202"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Brandon Grotesque Regular" panose="020B0503020203060202"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Brandon Grotesque Regular" panose="020B0503020203060202"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Brandon Grotesque Regular" panose="020B0503020203060202"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Brandon Grotesque Regular" panose="020B0503020203060202"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9E9ABE7-73AD-14E5-C7CF-C19AC3BE0F61}"/>
              </a:ext>
            </a:extLst>
          </p:cNvPr>
          <p:cNvSpPr/>
          <p:nvPr userDrawn="1"/>
        </p:nvSpPr>
        <p:spPr>
          <a:xfrm>
            <a:off x="0" y="0"/>
            <a:ext cx="12192000" cy="6858000"/>
          </a:xfrm>
          <a:prstGeom prst="rect">
            <a:avLst/>
          </a:prstGeom>
          <a:solidFill>
            <a:srgbClr val="00AB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7EB4CD80-AD98-859C-E31B-FDD1FE5C2E8F}"/>
              </a:ext>
            </a:extLst>
          </p:cNvPr>
          <p:cNvSpPr/>
          <p:nvPr userDrawn="1"/>
        </p:nvSpPr>
        <p:spPr>
          <a:xfrm>
            <a:off x="230124" y="228600"/>
            <a:ext cx="11731752" cy="6400800"/>
          </a:xfrm>
          <a:prstGeom prst="rect">
            <a:avLst/>
          </a:prstGeom>
          <a:solidFill>
            <a:srgbClr val="001F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a:extLst>
              <a:ext uri="{FF2B5EF4-FFF2-40B4-BE49-F238E27FC236}">
                <a16:creationId xmlns:a16="http://schemas.microsoft.com/office/drawing/2014/main" id="{C89B953B-DA76-66D7-5F18-E9678C4BFF39}"/>
              </a:ext>
            </a:extLst>
          </p:cNvPr>
          <p:cNvSpPr>
            <a:spLocks noGrp="1"/>
          </p:cNvSpPr>
          <p:nvPr>
            <p:ph type="dt" sz="half" idx="2"/>
            <p:custDataLst>
              <p:tags r:id="rId21"/>
            </p:custDataLst>
          </p:nvPr>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stStyle>
          <a:p>
            <a:fld id="{272273B0-3E1F-1D45-BCC1-8E4281A4B494}" type="datetime1">
              <a:rPr lang="en-US" smtClean="0"/>
              <a:t>11/20/2025</a:t>
            </a:fld>
            <a:endParaRPr lang="en-US"/>
          </a:p>
        </p:txBody>
      </p:sp>
      <p:sp>
        <p:nvSpPr>
          <p:cNvPr id="5" name="Footer Placeholder 4">
            <a:extLst>
              <a:ext uri="{FF2B5EF4-FFF2-40B4-BE49-F238E27FC236}">
                <a16:creationId xmlns:a16="http://schemas.microsoft.com/office/drawing/2014/main" id="{879E1758-356F-8DCF-B5C8-26F5EAE9ED38}"/>
              </a:ext>
            </a:extLst>
          </p:cNvPr>
          <p:cNvSpPr>
            <a:spLocks noGrp="1"/>
          </p:cNvSpPr>
          <p:nvPr>
            <p:ph type="ftr" sz="quarter" idx="3"/>
            <p:custDataLst>
              <p:tags r:id="rId22"/>
            </p:custDataLst>
          </p:nvPr>
        </p:nvSpPr>
        <p:spPr>
          <a:xfrm>
            <a:off x="40386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stStyle>
          <a:p>
            <a:endParaRPr lang="en-US"/>
          </a:p>
        </p:txBody>
      </p:sp>
      <p:sp>
        <p:nvSpPr>
          <p:cNvPr id="9" name="Title Placeholder 1">
            <a:extLst>
              <a:ext uri="{FF2B5EF4-FFF2-40B4-BE49-F238E27FC236}">
                <a16:creationId xmlns:a16="http://schemas.microsoft.com/office/drawing/2014/main" id="{6B846C77-48B2-9FE3-F0C0-2539D80B2E1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10" name="Text Placeholder 2">
            <a:extLst>
              <a:ext uri="{FF2B5EF4-FFF2-40B4-BE49-F238E27FC236}">
                <a16:creationId xmlns:a16="http://schemas.microsoft.com/office/drawing/2014/main" id="{D69B45F2-059C-D759-CDC6-C201D641BEA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lide Number Placeholder 5">
            <a:extLst>
              <a:ext uri="{FF2B5EF4-FFF2-40B4-BE49-F238E27FC236}">
                <a16:creationId xmlns:a16="http://schemas.microsoft.com/office/drawing/2014/main" id="{F7F1684C-DCD4-7494-430D-A2A70E5843DA}"/>
              </a:ext>
            </a:extLst>
          </p:cNvPr>
          <p:cNvSpPr>
            <a:spLocks noGrp="1"/>
          </p:cNvSpPr>
          <p:nvPr>
            <p:ph type="sldNum" sz="quarter" idx="4"/>
            <p:custDataLst>
              <p:tags r:id="rId23"/>
            </p:custDataLst>
          </p:nvPr>
        </p:nvSpPr>
        <p:spPr>
          <a:xfrm>
            <a:off x="8990076" y="6399830"/>
            <a:ext cx="2743200" cy="228600"/>
          </a:xfrm>
          <a:prstGeom prst="rect">
            <a:avLst/>
          </a:prstGeom>
        </p:spPr>
        <p:txBody>
          <a:bodyPr vert="horz" lIns="0" tIns="0" rIns="0" bIns="0" rtlCol="0" anchor="ctr"/>
          <a:lstStyle>
            <a:defPPr>
              <a:defRPr lang="en-US"/>
            </a:defPPr>
            <a:lvl1pPr marL="0" algn="r" defTabSz="914400" rtl="0" eaLnBrk="1" latinLnBrk="0" hangingPunct="1">
              <a:defRPr sz="1000" kern="1200">
                <a:solidFill>
                  <a:schemeClr val="bg1"/>
                </a:solidFill>
                <a:latin typeface="Brandon Grotesque Regular" panose="020B0503020203060202" pitchFamily="34" charset="77"/>
                <a:ea typeface="+mn-ea"/>
                <a:cs typeface="+mn-cs"/>
              </a:defRPr>
            </a:lvl1pPr>
          </a:lstStyle>
          <a:p>
            <a:fld id="{F2C1F2A3-7B76-45CC-A85D-664D2AD4BAF5}" type="slidenum">
              <a:rPr lang="en-US" smtClean="0"/>
              <a:pPr/>
              <a:t>‹#›</a:t>
            </a:fld>
            <a:endParaRPr lang="en-US"/>
          </a:p>
        </p:txBody>
      </p:sp>
    </p:spTree>
    <p:extLst>
      <p:ext uri="{BB962C8B-B14F-4D97-AF65-F5344CB8AC3E}">
        <p14:creationId xmlns:p14="http://schemas.microsoft.com/office/powerpoint/2010/main" val="1381390094"/>
      </p:ext>
    </p:extLst>
  </p:cSld>
  <p:clrMap bg1="lt1" tx1="dk1" bg2="lt2" tx2="dk2" accent1="accent1" accent2="accent2" accent3="accent3" accent4="accent4" accent5="accent5" accent6="accent6" hlink="hlink" folHlink="folHlink"/>
  <p:sldLayoutIdLst>
    <p:sldLayoutId id="2147484057" r:id="rId1"/>
    <p:sldLayoutId id="2147484058" r:id="rId2"/>
    <p:sldLayoutId id="2147484059" r:id="rId3"/>
    <p:sldLayoutId id="2147484060" r:id="rId4"/>
    <p:sldLayoutId id="2147484061" r:id="rId5"/>
    <p:sldLayoutId id="2147484062" r:id="rId6"/>
    <p:sldLayoutId id="2147484063" r:id="rId7"/>
    <p:sldLayoutId id="2147484064" r:id="rId8"/>
    <p:sldLayoutId id="2147484065" r:id="rId9"/>
    <p:sldLayoutId id="2147484066" r:id="rId10"/>
    <p:sldLayoutId id="2147484067" r:id="rId11"/>
    <p:sldLayoutId id="2147484068" r:id="rId12"/>
    <p:sldLayoutId id="2147484069" r:id="rId13"/>
    <p:sldLayoutId id="2147484070" r:id="rId14"/>
    <p:sldLayoutId id="2147484071" r:id="rId15"/>
    <p:sldLayoutId id="2147484072" r:id="rId16"/>
    <p:sldLayoutId id="2147484073" r:id="rId17"/>
    <p:sldLayoutId id="2147484074" r:id="rId18"/>
    <p:sldLayoutId id="2147484075" r:id="rId19"/>
  </p:sldLayoutIdLst>
  <p:transition/>
  <p:hf hdr="0" ftr="0" dt="0"/>
  <p:txStyles>
    <p:titleStyle>
      <a:lvl1pPr algn="l" defTabSz="914400" rtl="0" eaLnBrk="1" latinLnBrk="0" hangingPunct="1">
        <a:lnSpc>
          <a:spcPct val="90000"/>
        </a:lnSpc>
        <a:spcBef>
          <a:spcPct val="0"/>
        </a:spcBef>
        <a:buNone/>
        <a:defRPr sz="4400" kern="1200">
          <a:solidFill>
            <a:schemeClr val="bg1"/>
          </a:solidFill>
          <a:latin typeface="Brandon Grotesque Regular" panose="020B0503020203060202" pitchFamily="34"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solidFill>
          <a:latin typeface="Brandon Grotesque Regular" panose="020B0503020203060202"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Brandon Grotesque Regular" panose="020B0503020203060202"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Brandon Grotesque Regular" panose="020B0503020203060202"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Brandon Grotesque Regular" panose="020B0503020203060202"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Brandon Grotesque Regular" panose="020B0503020203060202"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0.emf"/><Relationship Id="rId4" Type="http://schemas.openxmlformats.org/officeDocument/2006/relationships/image" Target="../media/image4.emf"/></Relationships>
</file>

<file path=ppt/slides/_rels/slide1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4.emf"/></Relationships>
</file>

<file path=ppt/slides/_rels/slide1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4.emf"/></Relationships>
</file>

<file path=ppt/slides/_rels/slide12.xml.rels><?xml version="1.0" encoding="UTF-8" standalone="yes"?>
<Relationships xmlns="http://schemas.openxmlformats.org/package/2006/relationships"><Relationship Id="rId8" Type="http://schemas.openxmlformats.org/officeDocument/2006/relationships/image" Target="../media/image49.jpeg"/><Relationship Id="rId3" Type="http://schemas.openxmlformats.org/officeDocument/2006/relationships/image" Target="../media/image44.jpeg"/><Relationship Id="rId7" Type="http://schemas.openxmlformats.org/officeDocument/2006/relationships/image" Target="../media/image48.jpeg"/><Relationship Id="rId2" Type="http://schemas.openxmlformats.org/officeDocument/2006/relationships/notesSlide" Target="../notesSlides/notesSlide8.xml"/><Relationship Id="rId1" Type="http://schemas.openxmlformats.org/officeDocument/2006/relationships/slideLayout" Target="../slideLayouts/slideLayout15.xml"/><Relationship Id="rId6" Type="http://schemas.openxmlformats.org/officeDocument/2006/relationships/image" Target="../media/image47.jpeg"/><Relationship Id="rId11" Type="http://schemas.microsoft.com/office/2007/relationships/hdphoto" Target="../media/hdphoto1.wdp"/><Relationship Id="rId5" Type="http://schemas.openxmlformats.org/officeDocument/2006/relationships/image" Target="../media/image46.jpeg"/><Relationship Id="rId10" Type="http://schemas.openxmlformats.org/officeDocument/2006/relationships/image" Target="../media/image50.png"/><Relationship Id="rId4" Type="http://schemas.openxmlformats.org/officeDocument/2006/relationships/image" Target="../media/image45.jpeg"/><Relationship Id="rId9" Type="http://schemas.openxmlformats.org/officeDocument/2006/relationships/image" Target="../media/image40.png"/></Relationships>
</file>

<file path=ppt/slides/_rels/slide13.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tags" Target="../tags/tag92.xml"/><Relationship Id="rId7" Type="http://schemas.openxmlformats.org/officeDocument/2006/relationships/image" Target="../media/image4.emf"/><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image" Target="../media/image51.jpeg"/><Relationship Id="rId5" Type="http://schemas.openxmlformats.org/officeDocument/2006/relationships/notesSlide" Target="../notesSlides/notesSlide9.xml"/><Relationship Id="rId4"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tags" Target="../tags/tag95.xml"/><Relationship Id="rId7" Type="http://schemas.openxmlformats.org/officeDocument/2006/relationships/notesSlide" Target="../notesSlides/notesSlide10.xml"/><Relationship Id="rId12" Type="http://schemas.openxmlformats.org/officeDocument/2006/relationships/image" Target="../media/image7.png"/><Relationship Id="rId2" Type="http://schemas.openxmlformats.org/officeDocument/2006/relationships/tags" Target="../tags/tag94.xml"/><Relationship Id="rId1" Type="http://schemas.openxmlformats.org/officeDocument/2006/relationships/tags" Target="../tags/tag93.xml"/><Relationship Id="rId6" Type="http://schemas.openxmlformats.org/officeDocument/2006/relationships/slideLayout" Target="../slideLayouts/slideLayout13.xml"/><Relationship Id="rId11" Type="http://schemas.openxmlformats.org/officeDocument/2006/relationships/image" Target="../media/image53.png"/><Relationship Id="rId5" Type="http://schemas.openxmlformats.org/officeDocument/2006/relationships/tags" Target="../tags/tag97.xml"/><Relationship Id="rId10" Type="http://schemas.openxmlformats.org/officeDocument/2006/relationships/image" Target="../media/image40.png"/><Relationship Id="rId4" Type="http://schemas.openxmlformats.org/officeDocument/2006/relationships/tags" Target="../tags/tag96.xml"/><Relationship Id="rId9" Type="http://schemas.microsoft.com/office/2007/relationships/hdphoto" Target="../media/hdphoto2.wdp"/></Relationships>
</file>

<file path=ppt/slides/_rels/slide1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8" Type="http://schemas.openxmlformats.org/officeDocument/2006/relationships/image" Target="../media/image59.emf"/><Relationship Id="rId3" Type="http://schemas.openxmlformats.org/officeDocument/2006/relationships/notesSlide" Target="../notesSlides/notesSlide12.xml"/><Relationship Id="rId7" Type="http://schemas.openxmlformats.org/officeDocument/2006/relationships/image" Target="../media/image58.jpeg"/><Relationship Id="rId2" Type="http://schemas.openxmlformats.org/officeDocument/2006/relationships/slideLayout" Target="../slideLayouts/slideLayout4.xml"/><Relationship Id="rId1" Type="http://schemas.openxmlformats.org/officeDocument/2006/relationships/tags" Target="../tags/tag101.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55.jpeg"/></Relationships>
</file>

<file path=ppt/slides/_rels/slide17.xml.rels><?xml version="1.0" encoding="UTF-8" standalone="yes"?>
<Relationships xmlns="http://schemas.openxmlformats.org/package/2006/relationships"><Relationship Id="rId8" Type="http://schemas.openxmlformats.org/officeDocument/2006/relationships/tags" Target="../tags/tag109.xml"/><Relationship Id="rId13" Type="http://schemas.openxmlformats.org/officeDocument/2006/relationships/image" Target="../media/image61.jpeg"/><Relationship Id="rId3" Type="http://schemas.openxmlformats.org/officeDocument/2006/relationships/tags" Target="../tags/tag104.xml"/><Relationship Id="rId7" Type="http://schemas.openxmlformats.org/officeDocument/2006/relationships/tags" Target="../tags/tag108.xml"/><Relationship Id="rId12" Type="http://schemas.openxmlformats.org/officeDocument/2006/relationships/image" Target="../media/image60.png"/><Relationship Id="rId2" Type="http://schemas.openxmlformats.org/officeDocument/2006/relationships/tags" Target="../tags/tag103.xml"/><Relationship Id="rId16" Type="http://schemas.openxmlformats.org/officeDocument/2006/relationships/image" Target="../media/image64.emf"/><Relationship Id="rId1" Type="http://schemas.openxmlformats.org/officeDocument/2006/relationships/tags" Target="../tags/tag102.xml"/><Relationship Id="rId6" Type="http://schemas.openxmlformats.org/officeDocument/2006/relationships/tags" Target="../tags/tag107.xml"/><Relationship Id="rId11" Type="http://schemas.openxmlformats.org/officeDocument/2006/relationships/notesSlide" Target="../notesSlides/notesSlide13.xml"/><Relationship Id="rId5" Type="http://schemas.openxmlformats.org/officeDocument/2006/relationships/tags" Target="../tags/tag106.xml"/><Relationship Id="rId15" Type="http://schemas.openxmlformats.org/officeDocument/2006/relationships/image" Target="../media/image63.jpeg"/><Relationship Id="rId10" Type="http://schemas.openxmlformats.org/officeDocument/2006/relationships/slideLayout" Target="../slideLayouts/slideLayout4.xml"/><Relationship Id="rId4" Type="http://schemas.openxmlformats.org/officeDocument/2006/relationships/tags" Target="../tags/tag105.xml"/><Relationship Id="rId9" Type="http://schemas.openxmlformats.org/officeDocument/2006/relationships/tags" Target="../tags/tag110.xml"/><Relationship Id="rId14" Type="http://schemas.openxmlformats.org/officeDocument/2006/relationships/image" Target="../media/image62.jpeg"/></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4.xml"/><Relationship Id="rId13" Type="http://schemas.openxmlformats.org/officeDocument/2006/relationships/image" Target="../media/image69.emf"/><Relationship Id="rId3" Type="http://schemas.openxmlformats.org/officeDocument/2006/relationships/tags" Target="../tags/tag113.xml"/><Relationship Id="rId7" Type="http://schemas.openxmlformats.org/officeDocument/2006/relationships/slideLayout" Target="../slideLayouts/slideLayout4.xml"/><Relationship Id="rId12" Type="http://schemas.openxmlformats.org/officeDocument/2006/relationships/image" Target="../media/image68.jpeg"/><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tags" Target="../tags/tag116.xml"/><Relationship Id="rId11" Type="http://schemas.openxmlformats.org/officeDocument/2006/relationships/image" Target="../media/image67.jpeg"/><Relationship Id="rId5" Type="http://schemas.openxmlformats.org/officeDocument/2006/relationships/tags" Target="../tags/tag115.xml"/><Relationship Id="rId10" Type="http://schemas.openxmlformats.org/officeDocument/2006/relationships/image" Target="../media/image66.jpeg"/><Relationship Id="rId4" Type="http://schemas.openxmlformats.org/officeDocument/2006/relationships/tags" Target="../tags/tag114.xml"/><Relationship Id="rId9" Type="http://schemas.openxmlformats.org/officeDocument/2006/relationships/image" Target="../media/image65.jpeg"/></Relationships>
</file>

<file path=ppt/slides/_rels/slide19.xml.rels><?xml version="1.0" encoding="UTF-8" standalone="yes"?>
<Relationships xmlns="http://schemas.openxmlformats.org/package/2006/relationships"><Relationship Id="rId8" Type="http://schemas.openxmlformats.org/officeDocument/2006/relationships/tags" Target="../tags/tag124.xml"/><Relationship Id="rId13" Type="http://schemas.openxmlformats.org/officeDocument/2006/relationships/image" Target="../media/image70.png"/><Relationship Id="rId3" Type="http://schemas.openxmlformats.org/officeDocument/2006/relationships/tags" Target="../tags/tag119.xml"/><Relationship Id="rId7" Type="http://schemas.openxmlformats.org/officeDocument/2006/relationships/tags" Target="../tags/tag123.xml"/><Relationship Id="rId12" Type="http://schemas.openxmlformats.org/officeDocument/2006/relationships/notesSlide" Target="../notesSlides/notesSlide15.xml"/><Relationship Id="rId2" Type="http://schemas.openxmlformats.org/officeDocument/2006/relationships/tags" Target="../tags/tag118.xml"/><Relationship Id="rId16" Type="http://schemas.openxmlformats.org/officeDocument/2006/relationships/image" Target="../media/image71.png"/><Relationship Id="rId1" Type="http://schemas.openxmlformats.org/officeDocument/2006/relationships/tags" Target="../tags/tag117.xml"/><Relationship Id="rId6" Type="http://schemas.openxmlformats.org/officeDocument/2006/relationships/tags" Target="../tags/tag122.xml"/><Relationship Id="rId11" Type="http://schemas.openxmlformats.org/officeDocument/2006/relationships/slideLayout" Target="../slideLayouts/slideLayout4.xml"/><Relationship Id="rId5" Type="http://schemas.openxmlformats.org/officeDocument/2006/relationships/tags" Target="../tags/tag121.xml"/><Relationship Id="rId15" Type="http://schemas.openxmlformats.org/officeDocument/2006/relationships/image" Target="../media/image4.emf"/><Relationship Id="rId10" Type="http://schemas.openxmlformats.org/officeDocument/2006/relationships/tags" Target="../tags/tag126.xml"/><Relationship Id="rId4" Type="http://schemas.openxmlformats.org/officeDocument/2006/relationships/tags" Target="../tags/tag120.xml"/><Relationship Id="rId9" Type="http://schemas.openxmlformats.org/officeDocument/2006/relationships/tags" Target="../tags/tag125.xml"/><Relationship Id="rId14" Type="http://schemas.microsoft.com/office/2007/relationships/hdphoto" Target="../media/hdphoto3.wdp"/></Relationships>
</file>

<file path=ppt/slides/_rels/slide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notesSlide" Target="../notesSlides/notesSlide16.xml"/><Relationship Id="rId13" Type="http://schemas.openxmlformats.org/officeDocument/2006/relationships/image" Target="../media/image69.emf"/><Relationship Id="rId3" Type="http://schemas.openxmlformats.org/officeDocument/2006/relationships/tags" Target="../tags/tag129.xml"/><Relationship Id="rId7" Type="http://schemas.openxmlformats.org/officeDocument/2006/relationships/slideLayout" Target="../slideLayouts/slideLayout11.xml"/><Relationship Id="rId12" Type="http://schemas.openxmlformats.org/officeDocument/2006/relationships/image" Target="../media/image75.jpeg"/><Relationship Id="rId2" Type="http://schemas.openxmlformats.org/officeDocument/2006/relationships/tags" Target="../tags/tag128.xml"/><Relationship Id="rId1" Type="http://schemas.openxmlformats.org/officeDocument/2006/relationships/tags" Target="../tags/tag127.xml"/><Relationship Id="rId6" Type="http://schemas.openxmlformats.org/officeDocument/2006/relationships/tags" Target="../tags/tag132.xml"/><Relationship Id="rId11" Type="http://schemas.openxmlformats.org/officeDocument/2006/relationships/image" Target="../media/image74.jpeg"/><Relationship Id="rId5" Type="http://schemas.openxmlformats.org/officeDocument/2006/relationships/tags" Target="../tags/tag131.xml"/><Relationship Id="rId10" Type="http://schemas.openxmlformats.org/officeDocument/2006/relationships/image" Target="../media/image73.jpeg"/><Relationship Id="rId4" Type="http://schemas.openxmlformats.org/officeDocument/2006/relationships/tags" Target="../tags/tag130.xml"/><Relationship Id="rId9" Type="http://schemas.openxmlformats.org/officeDocument/2006/relationships/image" Target="../media/image72.jpeg"/></Relationships>
</file>

<file path=ppt/slides/_rels/slide21.xml.rels><?xml version="1.0" encoding="UTF-8" standalone="yes"?>
<Relationships xmlns="http://schemas.openxmlformats.org/package/2006/relationships"><Relationship Id="rId8" Type="http://schemas.openxmlformats.org/officeDocument/2006/relationships/tags" Target="../tags/tag143.xml"/><Relationship Id="rId13" Type="http://schemas.openxmlformats.org/officeDocument/2006/relationships/image" Target="../media/image76.jpeg"/><Relationship Id="rId3" Type="http://schemas.openxmlformats.org/officeDocument/2006/relationships/tags" Target="../tags/tag138.xml"/><Relationship Id="rId7" Type="http://schemas.openxmlformats.org/officeDocument/2006/relationships/tags" Target="../tags/tag142.xml"/><Relationship Id="rId12" Type="http://schemas.openxmlformats.org/officeDocument/2006/relationships/notesSlide" Target="../notesSlides/notesSlide17.xml"/><Relationship Id="rId2" Type="http://schemas.openxmlformats.org/officeDocument/2006/relationships/tags" Target="../tags/tag137.xml"/><Relationship Id="rId1" Type="http://schemas.openxmlformats.org/officeDocument/2006/relationships/tags" Target="../tags/tag136.xml"/><Relationship Id="rId6" Type="http://schemas.openxmlformats.org/officeDocument/2006/relationships/tags" Target="../tags/tag141.xml"/><Relationship Id="rId11" Type="http://schemas.openxmlformats.org/officeDocument/2006/relationships/slideLayout" Target="../slideLayouts/slideLayout4.xml"/><Relationship Id="rId5" Type="http://schemas.openxmlformats.org/officeDocument/2006/relationships/tags" Target="../tags/tag140.xml"/><Relationship Id="rId15" Type="http://schemas.openxmlformats.org/officeDocument/2006/relationships/image" Target="../media/image4.emf"/><Relationship Id="rId10" Type="http://schemas.openxmlformats.org/officeDocument/2006/relationships/tags" Target="../tags/tag145.xml"/><Relationship Id="rId4" Type="http://schemas.openxmlformats.org/officeDocument/2006/relationships/tags" Target="../tags/tag139.xml"/><Relationship Id="rId9" Type="http://schemas.openxmlformats.org/officeDocument/2006/relationships/tags" Target="../tags/tag144.xml"/><Relationship Id="rId14" Type="http://schemas.openxmlformats.org/officeDocument/2006/relationships/image" Target="../media/image77.png"/></Relationships>
</file>

<file path=ppt/slides/_rels/slide2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8" Type="http://schemas.openxmlformats.org/officeDocument/2006/relationships/image" Target="../media/image82.jpeg"/><Relationship Id="rId3" Type="http://schemas.openxmlformats.org/officeDocument/2006/relationships/slideLayout" Target="../slideLayouts/slideLayout16.xml"/><Relationship Id="rId7" Type="http://schemas.openxmlformats.org/officeDocument/2006/relationships/image" Target="../media/image81.jpeg"/><Relationship Id="rId2" Type="http://schemas.openxmlformats.org/officeDocument/2006/relationships/tags" Target="../tags/tag147.xml"/><Relationship Id="rId1" Type="http://schemas.openxmlformats.org/officeDocument/2006/relationships/tags" Target="../tags/tag146.xml"/><Relationship Id="rId6" Type="http://schemas.openxmlformats.org/officeDocument/2006/relationships/image" Target="../media/image80.jpeg"/><Relationship Id="rId5" Type="http://schemas.openxmlformats.org/officeDocument/2006/relationships/image" Target="../media/image79.jpeg"/><Relationship Id="rId4" Type="http://schemas.openxmlformats.org/officeDocument/2006/relationships/notesSlide" Target="../notesSlides/notesSlide20.xml"/></Relationships>
</file>

<file path=ppt/slides/_rels/slide25.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21.xml"/><Relationship Id="rId1" Type="http://schemas.openxmlformats.org/officeDocument/2006/relationships/slideLayout" Target="../slideLayouts/slideLayout8.xml"/><Relationship Id="rId6" Type="http://schemas.openxmlformats.org/officeDocument/2006/relationships/image" Target="../media/image4.emf"/><Relationship Id="rId5" Type="http://schemas.openxmlformats.org/officeDocument/2006/relationships/image" Target="../media/image85.jpeg"/><Relationship Id="rId4" Type="http://schemas.openxmlformats.org/officeDocument/2006/relationships/image" Target="../media/image84.jpeg"/></Relationships>
</file>

<file path=ppt/slides/_rels/slide2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2.xml"/><Relationship Id="rId1" Type="http://schemas.openxmlformats.org/officeDocument/2006/relationships/slideLayout" Target="../slideLayouts/slideLayout8.xml"/><Relationship Id="rId6" Type="http://schemas.openxmlformats.org/officeDocument/2006/relationships/image" Target="../media/image88.jpeg"/><Relationship Id="rId5" Type="http://schemas.openxmlformats.org/officeDocument/2006/relationships/image" Target="../media/image87.jpeg"/><Relationship Id="rId4" Type="http://schemas.openxmlformats.org/officeDocument/2006/relationships/image" Target="../media/image86.jpeg"/></Relationships>
</file>

<file path=ppt/slides/_rels/slide27.xml.rels><?xml version="1.0" encoding="UTF-8" standalone="yes"?>
<Relationships xmlns="http://schemas.openxmlformats.org/package/2006/relationships"><Relationship Id="rId3" Type="http://schemas.openxmlformats.org/officeDocument/2006/relationships/image" Target="../media/image4.emf"/><Relationship Id="rId7" Type="http://schemas.openxmlformats.org/officeDocument/2006/relationships/image" Target="../media/image91.jpeg"/><Relationship Id="rId2" Type="http://schemas.openxmlformats.org/officeDocument/2006/relationships/notesSlide" Target="../notesSlides/notesSlide23.xml"/><Relationship Id="rId1" Type="http://schemas.openxmlformats.org/officeDocument/2006/relationships/slideLayout" Target="../slideLayouts/slideLayout15.xml"/><Relationship Id="rId6" Type="http://schemas.openxmlformats.org/officeDocument/2006/relationships/image" Target="../media/image90.jpeg"/><Relationship Id="rId5" Type="http://schemas.openxmlformats.org/officeDocument/2006/relationships/image" Target="../media/image89.jpeg"/><Relationship Id="rId4" Type="http://schemas.openxmlformats.org/officeDocument/2006/relationships/image" Target="../media/image7.png"/></Relationships>
</file>

<file path=ppt/slides/_rels/slide28.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24.xml"/><Relationship Id="rId1" Type="http://schemas.openxmlformats.org/officeDocument/2006/relationships/slideLayout" Target="../slideLayouts/slideLayout8.xml"/><Relationship Id="rId6" Type="http://schemas.openxmlformats.org/officeDocument/2006/relationships/image" Target="../media/image4.emf"/><Relationship Id="rId5" Type="http://schemas.openxmlformats.org/officeDocument/2006/relationships/image" Target="../media/image94.jpeg"/><Relationship Id="rId4" Type="http://schemas.openxmlformats.org/officeDocument/2006/relationships/image" Target="../media/image93.jpeg"/></Relationships>
</file>

<file path=ppt/slides/_rels/slide29.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25.xml"/><Relationship Id="rId1" Type="http://schemas.openxmlformats.org/officeDocument/2006/relationships/slideLayout" Target="../slideLayouts/slideLayout8.xml"/><Relationship Id="rId6" Type="http://schemas.openxmlformats.org/officeDocument/2006/relationships/image" Target="../media/image4.emf"/><Relationship Id="rId5" Type="http://schemas.openxmlformats.org/officeDocument/2006/relationships/image" Target="../media/image97.jpeg"/><Relationship Id="rId4" Type="http://schemas.openxmlformats.org/officeDocument/2006/relationships/image" Target="../media/image96.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87.xml"/><Relationship Id="rId1" Type="http://schemas.openxmlformats.org/officeDocument/2006/relationships/tags" Target="../tags/tag86.xml"/><Relationship Id="rId6" Type="http://schemas.openxmlformats.org/officeDocument/2006/relationships/image" Target="../media/image14.emf"/><Relationship Id="rId5" Type="http://schemas.openxmlformats.org/officeDocument/2006/relationships/image" Target="../media/image4.emf"/><Relationship Id="rId4" Type="http://schemas.openxmlformats.org/officeDocument/2006/relationships/image" Target="../media/image13.jpeg"/></Relationships>
</file>

<file path=ppt/slides/_rels/slide30.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26.xml"/><Relationship Id="rId1" Type="http://schemas.openxmlformats.org/officeDocument/2006/relationships/slideLayout" Target="../slideLayouts/slideLayout9.xml"/><Relationship Id="rId5" Type="http://schemas.openxmlformats.org/officeDocument/2006/relationships/image" Target="../media/image4.emf"/><Relationship Id="rId4" Type="http://schemas.openxmlformats.org/officeDocument/2006/relationships/image" Target="../media/image99.jpeg"/></Relationships>
</file>

<file path=ppt/slides/_rels/slide31.xml.rels><?xml version="1.0" encoding="UTF-8" standalone="yes"?>
<Relationships xmlns="http://schemas.openxmlformats.org/package/2006/relationships"><Relationship Id="rId8" Type="http://schemas.openxmlformats.org/officeDocument/2006/relationships/image" Target="../media/image102.jpeg"/><Relationship Id="rId3" Type="http://schemas.openxmlformats.org/officeDocument/2006/relationships/tags" Target="../tags/tag153.xml"/><Relationship Id="rId7" Type="http://schemas.openxmlformats.org/officeDocument/2006/relationships/image" Target="../media/image101.jpeg"/><Relationship Id="rId2" Type="http://schemas.openxmlformats.org/officeDocument/2006/relationships/tags" Target="../tags/tag152.xml"/><Relationship Id="rId1" Type="http://schemas.openxmlformats.org/officeDocument/2006/relationships/tags" Target="../tags/tag151.xml"/><Relationship Id="rId6" Type="http://schemas.openxmlformats.org/officeDocument/2006/relationships/image" Target="../media/image100.jpeg"/><Relationship Id="rId5" Type="http://schemas.openxmlformats.org/officeDocument/2006/relationships/notesSlide" Target="../notesSlides/notesSlide27.xml"/><Relationship Id="rId4" Type="http://schemas.openxmlformats.org/officeDocument/2006/relationships/slideLayout" Target="../slideLayouts/slideLayout8.xml"/><Relationship Id="rId9" Type="http://schemas.openxmlformats.org/officeDocument/2006/relationships/image" Target="../media/image4.emf"/></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9.xml"/><Relationship Id="rId1" Type="http://schemas.openxmlformats.org/officeDocument/2006/relationships/tags" Target="../tags/tag154.xml"/><Relationship Id="rId6" Type="http://schemas.openxmlformats.org/officeDocument/2006/relationships/image" Target="../media/image104.jpeg"/><Relationship Id="rId5" Type="http://schemas.openxmlformats.org/officeDocument/2006/relationships/image" Target="../media/image103.jpeg"/><Relationship Id="rId4" Type="http://schemas.openxmlformats.org/officeDocument/2006/relationships/image" Target="../media/image4.emf"/></Relationships>
</file>

<file path=ppt/slides/_rels/slide33.xml.rels><?xml version="1.0" encoding="UTF-8" standalone="yes"?>
<Relationships xmlns="http://schemas.openxmlformats.org/package/2006/relationships"><Relationship Id="rId3" Type="http://schemas.openxmlformats.org/officeDocument/2006/relationships/tags" Target="../tags/tag157.xml"/><Relationship Id="rId7" Type="http://schemas.openxmlformats.org/officeDocument/2006/relationships/image" Target="../media/image105.jpeg"/><Relationship Id="rId2" Type="http://schemas.openxmlformats.org/officeDocument/2006/relationships/tags" Target="../tags/tag156.xml"/><Relationship Id="rId1" Type="http://schemas.openxmlformats.org/officeDocument/2006/relationships/tags" Target="../tags/tag155.xml"/><Relationship Id="rId6" Type="http://schemas.openxmlformats.org/officeDocument/2006/relationships/image" Target="../media/image4.emf"/><Relationship Id="rId5" Type="http://schemas.openxmlformats.org/officeDocument/2006/relationships/notesSlide" Target="../notesSlides/notesSlide29.xml"/><Relationship Id="rId4"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106.jpeg"/><Relationship Id="rId7" Type="http://schemas.openxmlformats.org/officeDocument/2006/relationships/image" Target="../media/image4.emf"/><Relationship Id="rId2" Type="http://schemas.openxmlformats.org/officeDocument/2006/relationships/notesSlide" Target="../notesSlides/notesSlide30.xml"/><Relationship Id="rId1" Type="http://schemas.openxmlformats.org/officeDocument/2006/relationships/slideLayout" Target="../slideLayouts/slideLayout10.xml"/><Relationship Id="rId6" Type="http://schemas.openxmlformats.org/officeDocument/2006/relationships/image" Target="../media/image109.jpeg"/><Relationship Id="rId5" Type="http://schemas.openxmlformats.org/officeDocument/2006/relationships/image" Target="../media/image108.jpeg"/><Relationship Id="rId4" Type="http://schemas.openxmlformats.org/officeDocument/2006/relationships/image" Target="../media/image107.jpeg"/></Relationships>
</file>

<file path=ppt/slides/_rels/slide35.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31.xml"/><Relationship Id="rId1" Type="http://schemas.openxmlformats.org/officeDocument/2006/relationships/slideLayout" Target="../slideLayouts/slideLayout9.xml"/><Relationship Id="rId5" Type="http://schemas.openxmlformats.org/officeDocument/2006/relationships/image" Target="../media/image4.emf"/><Relationship Id="rId4" Type="http://schemas.openxmlformats.org/officeDocument/2006/relationships/image" Target="../media/image111.jpeg"/></Relationships>
</file>

<file path=ppt/slides/_rels/slide36.xml.rels><?xml version="1.0" encoding="UTF-8" standalone="yes"?>
<Relationships xmlns="http://schemas.openxmlformats.org/package/2006/relationships"><Relationship Id="rId8" Type="http://schemas.openxmlformats.org/officeDocument/2006/relationships/image" Target="../media/image112.emf"/><Relationship Id="rId3" Type="http://schemas.openxmlformats.org/officeDocument/2006/relationships/tags" Target="../tags/tag160.xml"/><Relationship Id="rId7" Type="http://schemas.openxmlformats.org/officeDocument/2006/relationships/image" Target="../media/image4.emf"/><Relationship Id="rId2" Type="http://schemas.openxmlformats.org/officeDocument/2006/relationships/tags" Target="../tags/tag159.xml"/><Relationship Id="rId1" Type="http://schemas.openxmlformats.org/officeDocument/2006/relationships/tags" Target="../tags/tag158.xml"/><Relationship Id="rId6" Type="http://schemas.openxmlformats.org/officeDocument/2006/relationships/notesSlide" Target="../notesSlides/notesSlide32.xml"/><Relationship Id="rId5" Type="http://schemas.openxmlformats.org/officeDocument/2006/relationships/slideLayout" Target="../slideLayouts/slideLayout5.xml"/><Relationship Id="rId4" Type="http://schemas.openxmlformats.org/officeDocument/2006/relationships/tags" Target="../tags/tag161.xml"/><Relationship Id="rId9" Type="http://schemas.openxmlformats.org/officeDocument/2006/relationships/image" Target="../media/image113.jpeg"/></Relationships>
</file>

<file path=ppt/slides/_rels/slide37.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slideLayout" Target="../slideLayouts/slideLayout8.xml"/><Relationship Id="rId7" Type="http://schemas.openxmlformats.org/officeDocument/2006/relationships/image" Target="../media/image116.jpeg"/><Relationship Id="rId2" Type="http://schemas.openxmlformats.org/officeDocument/2006/relationships/tags" Target="../tags/tag163.xml"/><Relationship Id="rId1" Type="http://schemas.openxmlformats.org/officeDocument/2006/relationships/tags" Target="../tags/tag162.xml"/><Relationship Id="rId6" Type="http://schemas.openxmlformats.org/officeDocument/2006/relationships/image" Target="../media/image115.png"/><Relationship Id="rId5" Type="http://schemas.openxmlformats.org/officeDocument/2006/relationships/image" Target="../media/image114.jpeg"/><Relationship Id="rId4" Type="http://schemas.openxmlformats.org/officeDocument/2006/relationships/notesSlide" Target="../notesSlides/notesSlide33.xml"/></Relationships>
</file>

<file path=ppt/slides/_rels/slide38.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slideLayout" Target="../slideLayouts/slideLayout4.xml"/><Relationship Id="rId1" Type="http://schemas.openxmlformats.org/officeDocument/2006/relationships/tags" Target="../tags/tag164.xml"/><Relationship Id="rId5" Type="http://schemas.openxmlformats.org/officeDocument/2006/relationships/image" Target="../media/image10.emf"/><Relationship Id="rId4" Type="http://schemas.openxmlformats.org/officeDocument/2006/relationships/image" Target="../media/image4.emf"/></Relationships>
</file>

<file path=ppt/slides/_rels/slide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8" Type="http://schemas.openxmlformats.org/officeDocument/2006/relationships/image" Target="../media/image122.png"/><Relationship Id="rId3" Type="http://schemas.openxmlformats.org/officeDocument/2006/relationships/slideLayout" Target="../slideLayouts/slideLayout11.xml"/><Relationship Id="rId7" Type="http://schemas.openxmlformats.org/officeDocument/2006/relationships/image" Target="../media/image121.png"/><Relationship Id="rId2" Type="http://schemas.openxmlformats.org/officeDocument/2006/relationships/tags" Target="../tags/tag166.xml"/><Relationship Id="rId1" Type="http://schemas.openxmlformats.org/officeDocument/2006/relationships/tags" Target="../tags/tag165.xml"/><Relationship Id="rId6" Type="http://schemas.openxmlformats.org/officeDocument/2006/relationships/image" Target="../media/image120.png"/><Relationship Id="rId11" Type="http://schemas.openxmlformats.org/officeDocument/2006/relationships/image" Target="../media/image125.emf"/><Relationship Id="rId5" Type="http://schemas.openxmlformats.org/officeDocument/2006/relationships/image" Target="../media/image119.png"/><Relationship Id="rId10" Type="http://schemas.openxmlformats.org/officeDocument/2006/relationships/image" Target="../media/image124.emf"/><Relationship Id="rId4" Type="http://schemas.openxmlformats.org/officeDocument/2006/relationships/notesSlide" Target="../notesSlides/notesSlide34.xml"/><Relationship Id="rId9" Type="http://schemas.openxmlformats.org/officeDocument/2006/relationships/image" Target="../media/image123.png"/></Relationships>
</file>

<file path=ppt/slides/_rels/slide41.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slideLayout" Target="../slideLayouts/slideLayout12.xml"/><Relationship Id="rId1" Type="http://schemas.openxmlformats.org/officeDocument/2006/relationships/tags" Target="../tags/tag170.xml"/><Relationship Id="rId6" Type="http://schemas.openxmlformats.org/officeDocument/2006/relationships/image" Target="../media/image122.png"/><Relationship Id="rId5" Type="http://schemas.openxmlformats.org/officeDocument/2006/relationships/image" Target="../media/image128.png"/><Relationship Id="rId4" Type="http://schemas.openxmlformats.org/officeDocument/2006/relationships/image" Target="../media/image127.png"/></Relationships>
</file>

<file path=ppt/slides/_rels/slide4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35.xml"/><Relationship Id="rId1" Type="http://schemas.openxmlformats.org/officeDocument/2006/relationships/slideLayout" Target="../slideLayouts/slideLayout35.xml"/><Relationship Id="rId5" Type="http://schemas.openxmlformats.org/officeDocument/2006/relationships/image" Target="../media/image130.emf"/><Relationship Id="rId4" Type="http://schemas.openxmlformats.org/officeDocument/2006/relationships/image" Target="../media/image129.png"/></Relationships>
</file>

<file path=ppt/slides/_rels/slide4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36.xml"/><Relationship Id="rId1" Type="http://schemas.openxmlformats.org/officeDocument/2006/relationships/slideLayout" Target="../slideLayouts/slideLayout35.xml"/><Relationship Id="rId5" Type="http://schemas.openxmlformats.org/officeDocument/2006/relationships/image" Target="../media/image130.emf"/><Relationship Id="rId4" Type="http://schemas.openxmlformats.org/officeDocument/2006/relationships/image" Target="../media/image129.png"/></Relationships>
</file>

<file path=ppt/slides/_rels/slide44.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notesSlide" Target="../notesSlides/notesSlide37.xml"/><Relationship Id="rId1" Type="http://schemas.openxmlformats.org/officeDocument/2006/relationships/slideLayout" Target="../slideLayouts/slideLayout1.xml"/><Relationship Id="rId5" Type="http://schemas.openxmlformats.org/officeDocument/2006/relationships/image" Target="../media/image10.emf"/><Relationship Id="rId4" Type="http://schemas.openxmlformats.org/officeDocument/2006/relationships/image" Target="../media/image132.emf"/></Relationships>
</file>

<file path=ppt/slides/_rels/slide45.xml.rels><?xml version="1.0" encoding="UTF-8" standalone="yes"?>
<Relationships xmlns="http://schemas.openxmlformats.org/package/2006/relationships"><Relationship Id="rId8" Type="http://schemas.openxmlformats.org/officeDocument/2006/relationships/image" Target="../media/image136.emf"/><Relationship Id="rId3" Type="http://schemas.openxmlformats.org/officeDocument/2006/relationships/slideLayout" Target="../slideLayouts/slideLayout11.xml"/><Relationship Id="rId7" Type="http://schemas.openxmlformats.org/officeDocument/2006/relationships/image" Target="../media/image135.png"/><Relationship Id="rId2" Type="http://schemas.openxmlformats.org/officeDocument/2006/relationships/tags" Target="../tags/tag172.xml"/><Relationship Id="rId1" Type="http://schemas.openxmlformats.org/officeDocument/2006/relationships/tags" Target="../tags/tag171.xml"/><Relationship Id="rId6" Type="http://schemas.openxmlformats.org/officeDocument/2006/relationships/image" Target="../media/image134.png"/><Relationship Id="rId5" Type="http://schemas.openxmlformats.org/officeDocument/2006/relationships/image" Target="../media/image133.jpeg"/><Relationship Id="rId10" Type="http://schemas.openxmlformats.org/officeDocument/2006/relationships/image" Target="../media/image125.emf"/><Relationship Id="rId4" Type="http://schemas.openxmlformats.org/officeDocument/2006/relationships/notesSlide" Target="../notesSlides/notesSlide38.xml"/><Relationship Id="rId9" Type="http://schemas.openxmlformats.org/officeDocument/2006/relationships/image" Target="../media/image124.emf"/></Relationships>
</file>

<file path=ppt/slides/_rels/slide46.xml.rels><?xml version="1.0" encoding="UTF-8" standalone="yes"?>
<Relationships xmlns="http://schemas.openxmlformats.org/package/2006/relationships"><Relationship Id="rId8" Type="http://schemas.openxmlformats.org/officeDocument/2006/relationships/tags" Target="../tags/tag183.xml"/><Relationship Id="rId13" Type="http://schemas.openxmlformats.org/officeDocument/2006/relationships/image" Target="../media/image4.emf"/><Relationship Id="rId3" Type="http://schemas.openxmlformats.org/officeDocument/2006/relationships/tags" Target="../tags/tag178.xml"/><Relationship Id="rId7" Type="http://schemas.openxmlformats.org/officeDocument/2006/relationships/tags" Target="../tags/tag182.xml"/><Relationship Id="rId12" Type="http://schemas.openxmlformats.org/officeDocument/2006/relationships/notesSlide" Target="../notesSlides/notesSlide39.xml"/><Relationship Id="rId2" Type="http://schemas.openxmlformats.org/officeDocument/2006/relationships/tags" Target="../tags/tag177.xml"/><Relationship Id="rId1" Type="http://schemas.openxmlformats.org/officeDocument/2006/relationships/tags" Target="../tags/tag176.xml"/><Relationship Id="rId6" Type="http://schemas.openxmlformats.org/officeDocument/2006/relationships/tags" Target="../tags/tag181.xml"/><Relationship Id="rId11" Type="http://schemas.openxmlformats.org/officeDocument/2006/relationships/slideLayout" Target="../slideLayouts/slideLayout6.xml"/><Relationship Id="rId5" Type="http://schemas.openxmlformats.org/officeDocument/2006/relationships/tags" Target="../tags/tag180.xml"/><Relationship Id="rId10" Type="http://schemas.openxmlformats.org/officeDocument/2006/relationships/tags" Target="../tags/tag185.xml"/><Relationship Id="rId4" Type="http://schemas.openxmlformats.org/officeDocument/2006/relationships/tags" Target="../tags/tag179.xml"/><Relationship Id="rId9" Type="http://schemas.openxmlformats.org/officeDocument/2006/relationships/tags" Target="../tags/tag184.xml"/></Relationships>
</file>

<file path=ppt/slides/_rels/slide47.xml.rels><?xml version="1.0" encoding="UTF-8" standalone="yes"?>
<Relationships xmlns="http://schemas.openxmlformats.org/package/2006/relationships"><Relationship Id="rId8" Type="http://schemas.openxmlformats.org/officeDocument/2006/relationships/image" Target="../media/image124.emf"/><Relationship Id="rId3" Type="http://schemas.openxmlformats.org/officeDocument/2006/relationships/slideLayout" Target="../slideLayouts/slideLayout11.xml"/><Relationship Id="rId7" Type="http://schemas.openxmlformats.org/officeDocument/2006/relationships/image" Target="../media/image136.emf"/><Relationship Id="rId2" Type="http://schemas.openxmlformats.org/officeDocument/2006/relationships/tags" Target="../tags/tag187.xml"/><Relationship Id="rId1" Type="http://schemas.openxmlformats.org/officeDocument/2006/relationships/tags" Target="../tags/tag186.xml"/><Relationship Id="rId6" Type="http://schemas.openxmlformats.org/officeDocument/2006/relationships/image" Target="../media/image134.png"/><Relationship Id="rId5" Type="http://schemas.openxmlformats.org/officeDocument/2006/relationships/image" Target="../media/image137.jpeg"/><Relationship Id="rId10" Type="http://schemas.openxmlformats.org/officeDocument/2006/relationships/image" Target="../media/image135.png"/><Relationship Id="rId4" Type="http://schemas.openxmlformats.org/officeDocument/2006/relationships/notesSlide" Target="../notesSlides/notesSlide40.xml"/><Relationship Id="rId9" Type="http://schemas.openxmlformats.org/officeDocument/2006/relationships/image" Target="../media/image125.emf"/></Relationships>
</file>

<file path=ppt/slides/_rels/slide48.xml.rels><?xml version="1.0" encoding="UTF-8" standalone="yes"?>
<Relationships xmlns="http://schemas.openxmlformats.org/package/2006/relationships"><Relationship Id="rId8" Type="http://schemas.openxmlformats.org/officeDocument/2006/relationships/image" Target="../media/image136.emf"/><Relationship Id="rId3" Type="http://schemas.openxmlformats.org/officeDocument/2006/relationships/slideLayout" Target="../slideLayouts/slideLayout11.xml"/><Relationship Id="rId7" Type="http://schemas.openxmlformats.org/officeDocument/2006/relationships/image" Target="../media/image134.png"/><Relationship Id="rId2" Type="http://schemas.openxmlformats.org/officeDocument/2006/relationships/tags" Target="../tags/tag192.xml"/><Relationship Id="rId1" Type="http://schemas.openxmlformats.org/officeDocument/2006/relationships/tags" Target="../tags/tag191.xml"/><Relationship Id="rId6" Type="http://schemas.openxmlformats.org/officeDocument/2006/relationships/image" Target="../media/image138.jpeg"/><Relationship Id="rId5" Type="http://schemas.openxmlformats.org/officeDocument/2006/relationships/image" Target="../media/image135.png"/><Relationship Id="rId10" Type="http://schemas.openxmlformats.org/officeDocument/2006/relationships/image" Target="../media/image125.emf"/><Relationship Id="rId4" Type="http://schemas.openxmlformats.org/officeDocument/2006/relationships/notesSlide" Target="../notesSlides/notesSlide41.xml"/><Relationship Id="rId9" Type="http://schemas.openxmlformats.org/officeDocument/2006/relationships/image" Target="../media/image124.emf"/></Relationships>
</file>

<file path=ppt/slides/_rels/slide49.xml.rels><?xml version="1.0" encoding="UTF-8" standalone="yes"?>
<Relationships xmlns="http://schemas.openxmlformats.org/package/2006/relationships"><Relationship Id="rId8" Type="http://schemas.openxmlformats.org/officeDocument/2006/relationships/image" Target="../media/image136.emf"/><Relationship Id="rId3" Type="http://schemas.openxmlformats.org/officeDocument/2006/relationships/slideLayout" Target="../slideLayouts/slideLayout11.xml"/><Relationship Id="rId7" Type="http://schemas.openxmlformats.org/officeDocument/2006/relationships/image" Target="../media/image134.png"/><Relationship Id="rId2" Type="http://schemas.openxmlformats.org/officeDocument/2006/relationships/tags" Target="../tags/tag197.xml"/><Relationship Id="rId1" Type="http://schemas.openxmlformats.org/officeDocument/2006/relationships/tags" Target="../tags/tag196.xml"/><Relationship Id="rId6" Type="http://schemas.openxmlformats.org/officeDocument/2006/relationships/image" Target="../media/image139.jpeg"/><Relationship Id="rId5" Type="http://schemas.openxmlformats.org/officeDocument/2006/relationships/image" Target="../media/image135.png"/><Relationship Id="rId10" Type="http://schemas.openxmlformats.org/officeDocument/2006/relationships/image" Target="../media/image125.emf"/><Relationship Id="rId4" Type="http://schemas.openxmlformats.org/officeDocument/2006/relationships/notesSlide" Target="../notesSlides/notesSlide42.xml"/><Relationship Id="rId9" Type="http://schemas.openxmlformats.org/officeDocument/2006/relationships/image" Target="../media/image124.emf"/></Relationships>
</file>

<file path=ppt/slides/_rels/slide5.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png"/><Relationship Id="rId18" Type="http://schemas.openxmlformats.org/officeDocument/2006/relationships/image" Target="../media/image31.png"/><Relationship Id="rId3" Type="http://schemas.openxmlformats.org/officeDocument/2006/relationships/image" Target="../media/image16.png"/><Relationship Id="rId21" Type="http://schemas.openxmlformats.org/officeDocument/2006/relationships/image" Target="../media/image34.png"/><Relationship Id="rId7" Type="http://schemas.openxmlformats.org/officeDocument/2006/relationships/image" Target="../media/image20.png"/><Relationship Id="rId12" Type="http://schemas.openxmlformats.org/officeDocument/2006/relationships/image" Target="../media/image25.png"/><Relationship Id="rId17" Type="http://schemas.openxmlformats.org/officeDocument/2006/relationships/image" Target="../media/image30.png"/><Relationship Id="rId2" Type="http://schemas.openxmlformats.org/officeDocument/2006/relationships/notesSlide" Target="../notesSlides/notesSlide2.xml"/><Relationship Id="rId16" Type="http://schemas.openxmlformats.org/officeDocument/2006/relationships/image" Target="../media/image29.png"/><Relationship Id="rId20" Type="http://schemas.openxmlformats.org/officeDocument/2006/relationships/image" Target="../media/image33.png"/><Relationship Id="rId1" Type="http://schemas.openxmlformats.org/officeDocument/2006/relationships/slideLayout" Target="../slideLayouts/slideLayout3.xml"/><Relationship Id="rId6" Type="http://schemas.openxmlformats.org/officeDocument/2006/relationships/image" Target="../media/image19.png"/><Relationship Id="rId11" Type="http://schemas.openxmlformats.org/officeDocument/2006/relationships/image" Target="../media/image24.png"/><Relationship Id="rId5" Type="http://schemas.openxmlformats.org/officeDocument/2006/relationships/image" Target="../media/image18.png"/><Relationship Id="rId15" Type="http://schemas.openxmlformats.org/officeDocument/2006/relationships/image" Target="../media/image28.png"/><Relationship Id="rId23" Type="http://schemas.openxmlformats.org/officeDocument/2006/relationships/image" Target="../media/image36.jpeg"/><Relationship Id="rId10" Type="http://schemas.openxmlformats.org/officeDocument/2006/relationships/image" Target="../media/image23.jpeg"/><Relationship Id="rId19" Type="http://schemas.openxmlformats.org/officeDocument/2006/relationships/image" Target="../media/image32.png"/><Relationship Id="rId4" Type="http://schemas.openxmlformats.org/officeDocument/2006/relationships/image" Target="../media/image17.jpeg"/><Relationship Id="rId9" Type="http://schemas.openxmlformats.org/officeDocument/2006/relationships/image" Target="../media/image22.jpeg"/><Relationship Id="rId14" Type="http://schemas.openxmlformats.org/officeDocument/2006/relationships/image" Target="../media/image27.png"/><Relationship Id="rId22" Type="http://schemas.openxmlformats.org/officeDocument/2006/relationships/image" Target="../media/image35.png"/></Relationships>
</file>

<file path=ppt/slides/_rels/slide50.xml.rels><?xml version="1.0" encoding="UTF-8" standalone="yes"?>
<Relationships xmlns="http://schemas.openxmlformats.org/package/2006/relationships"><Relationship Id="rId8" Type="http://schemas.openxmlformats.org/officeDocument/2006/relationships/image" Target="../media/image136.emf"/><Relationship Id="rId3" Type="http://schemas.openxmlformats.org/officeDocument/2006/relationships/slideLayout" Target="../slideLayouts/slideLayout11.xml"/><Relationship Id="rId7" Type="http://schemas.openxmlformats.org/officeDocument/2006/relationships/image" Target="../media/image134.png"/><Relationship Id="rId2" Type="http://schemas.openxmlformats.org/officeDocument/2006/relationships/tags" Target="../tags/tag202.xml"/><Relationship Id="rId1" Type="http://schemas.openxmlformats.org/officeDocument/2006/relationships/tags" Target="../tags/tag201.xml"/><Relationship Id="rId6" Type="http://schemas.openxmlformats.org/officeDocument/2006/relationships/image" Target="../media/image140.jpeg"/><Relationship Id="rId5" Type="http://schemas.openxmlformats.org/officeDocument/2006/relationships/image" Target="../media/image135.png"/><Relationship Id="rId10" Type="http://schemas.openxmlformats.org/officeDocument/2006/relationships/image" Target="../media/image125.emf"/><Relationship Id="rId4" Type="http://schemas.openxmlformats.org/officeDocument/2006/relationships/notesSlide" Target="../notesSlides/notesSlide43.xml"/><Relationship Id="rId9" Type="http://schemas.openxmlformats.org/officeDocument/2006/relationships/image" Target="../media/image124.emf"/></Relationships>
</file>

<file path=ppt/slides/_rels/slide5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41.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44.xml"/><Relationship Id="rId1" Type="http://schemas.openxmlformats.org/officeDocument/2006/relationships/slideLayout" Target="../slideLayouts/slideLayout8.xml"/><Relationship Id="rId6" Type="http://schemas.openxmlformats.org/officeDocument/2006/relationships/image" Target="../media/image144.jpeg"/><Relationship Id="rId5" Type="http://schemas.openxmlformats.org/officeDocument/2006/relationships/image" Target="../media/image143.jpeg"/><Relationship Id="rId4" Type="http://schemas.openxmlformats.org/officeDocument/2006/relationships/image" Target="../media/image142.jpeg"/></Relationships>
</file>

<file path=ppt/slides/_rels/slide53.xml.rels><?xml version="1.0" encoding="UTF-8" standalone="yes"?>
<Relationships xmlns="http://schemas.openxmlformats.org/package/2006/relationships"><Relationship Id="rId3" Type="http://schemas.openxmlformats.org/officeDocument/2006/relationships/image" Target="../media/image145.jpeg"/><Relationship Id="rId2" Type="http://schemas.openxmlformats.org/officeDocument/2006/relationships/notesSlide" Target="../notesSlides/notesSlide45.xml"/><Relationship Id="rId1" Type="http://schemas.openxmlformats.org/officeDocument/2006/relationships/slideLayout" Target="../slideLayouts/slideLayout5.xml"/><Relationship Id="rId4" Type="http://schemas.openxmlformats.org/officeDocument/2006/relationships/image" Target="../media/image134.pn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210.xml"/><Relationship Id="rId1" Type="http://schemas.openxmlformats.org/officeDocument/2006/relationships/tags" Target="../tags/tag209.xml"/><Relationship Id="rId6" Type="http://schemas.openxmlformats.org/officeDocument/2006/relationships/image" Target="../media/image134.png"/><Relationship Id="rId5" Type="http://schemas.openxmlformats.org/officeDocument/2006/relationships/image" Target="../media/image146.jpeg"/><Relationship Id="rId4" Type="http://schemas.openxmlformats.org/officeDocument/2006/relationships/notesSlide" Target="../notesSlides/notesSlide46.xml"/></Relationships>
</file>

<file path=ppt/slides/_rels/slide55.xml.rels><?xml version="1.0" encoding="UTF-8" standalone="yes"?>
<Relationships xmlns="http://schemas.openxmlformats.org/package/2006/relationships"><Relationship Id="rId3" Type="http://schemas.openxmlformats.org/officeDocument/2006/relationships/image" Target="../media/image147.jpeg"/><Relationship Id="rId2" Type="http://schemas.openxmlformats.org/officeDocument/2006/relationships/notesSlide" Target="../notesSlides/notesSlide47.xml"/><Relationship Id="rId1" Type="http://schemas.openxmlformats.org/officeDocument/2006/relationships/slideLayout" Target="../slideLayouts/slideLayout9.xml"/><Relationship Id="rId5" Type="http://schemas.openxmlformats.org/officeDocument/2006/relationships/image" Target="../media/image4.emf"/><Relationship Id="rId4" Type="http://schemas.openxmlformats.org/officeDocument/2006/relationships/image" Target="../media/image148.jpeg"/></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215.xml"/><Relationship Id="rId1" Type="http://schemas.openxmlformats.org/officeDocument/2006/relationships/tags" Target="../tags/tag214.xml"/><Relationship Id="rId6" Type="http://schemas.openxmlformats.org/officeDocument/2006/relationships/image" Target="../media/image134.png"/><Relationship Id="rId5" Type="http://schemas.openxmlformats.org/officeDocument/2006/relationships/image" Target="../media/image149.jpeg"/><Relationship Id="rId4" Type="http://schemas.openxmlformats.org/officeDocument/2006/relationships/notesSlide" Target="../notesSlides/notesSlide48.xml"/></Relationships>
</file>

<file path=ppt/slides/_rels/slide57.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49.xml"/><Relationship Id="rId1" Type="http://schemas.openxmlformats.org/officeDocument/2006/relationships/slideLayout" Target="../slideLayouts/slideLayout5.xml"/><Relationship Id="rId5" Type="http://schemas.openxmlformats.org/officeDocument/2006/relationships/hyperlink" Target="https://www.wallpaperflare.com/mauritius-sunset-indian-ocean-beach-sand-travel-tourism-wallpaper-satso" TargetMode="External"/><Relationship Id="rId4" Type="http://schemas.openxmlformats.org/officeDocument/2006/relationships/image" Target="../media/image150.jpeg"/></Relationships>
</file>

<file path=ppt/slides/_rels/slide58.xml.rels><?xml version="1.0" encoding="UTF-8" standalone="yes"?>
<Relationships xmlns="http://schemas.openxmlformats.org/package/2006/relationships"><Relationship Id="rId3" Type="http://schemas.openxmlformats.org/officeDocument/2006/relationships/image" Target="../media/image151.jpeg"/><Relationship Id="rId2" Type="http://schemas.openxmlformats.org/officeDocument/2006/relationships/notesSlide" Target="../notesSlides/notesSlide50.xml"/><Relationship Id="rId1" Type="http://schemas.openxmlformats.org/officeDocument/2006/relationships/slideLayout" Target="../slideLayouts/slideLayout8.xml"/><Relationship Id="rId6" Type="http://schemas.openxmlformats.org/officeDocument/2006/relationships/image" Target="../media/image4.emf"/><Relationship Id="rId5" Type="http://schemas.openxmlformats.org/officeDocument/2006/relationships/image" Target="../media/image153.jpeg"/><Relationship Id="rId4" Type="http://schemas.openxmlformats.org/officeDocument/2006/relationships/image" Target="../media/image152.jpeg"/></Relationships>
</file>

<file path=ppt/slides/_rels/slide59.xml.rels><?xml version="1.0" encoding="UTF-8" standalone="yes"?>
<Relationships xmlns="http://schemas.openxmlformats.org/package/2006/relationships"><Relationship Id="rId3" Type="http://schemas.openxmlformats.org/officeDocument/2006/relationships/image" Target="../media/image154.jpeg"/><Relationship Id="rId2" Type="http://schemas.openxmlformats.org/officeDocument/2006/relationships/notesSlide" Target="../notesSlides/notesSlide51.xml"/><Relationship Id="rId1" Type="http://schemas.openxmlformats.org/officeDocument/2006/relationships/slideLayout" Target="../slideLayouts/slideLayout7.xml"/><Relationship Id="rId5" Type="http://schemas.openxmlformats.org/officeDocument/2006/relationships/image" Target="../media/image156.png"/><Relationship Id="rId4" Type="http://schemas.openxmlformats.org/officeDocument/2006/relationships/image" Target="../media/image155.emf"/></Relationships>
</file>

<file path=ppt/slides/_rels/slide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slideLayout" Target="../slideLayouts/slideLayout4.xml"/><Relationship Id="rId1" Type="http://schemas.openxmlformats.org/officeDocument/2006/relationships/video" Target="https://www.youtube.com/embed/CnBt6i3Sm-8?start=4&amp;feature=oembed" TargetMode="External"/></Relationships>
</file>

<file path=ppt/slides/_rels/slide60.xml.rels><?xml version="1.0" encoding="UTF-8" standalone="yes"?>
<Relationships xmlns="http://schemas.openxmlformats.org/package/2006/relationships"><Relationship Id="rId8" Type="http://schemas.openxmlformats.org/officeDocument/2006/relationships/image" Target="../media/image160.emf"/><Relationship Id="rId3" Type="http://schemas.openxmlformats.org/officeDocument/2006/relationships/notesSlide" Target="../notesSlides/notesSlide52.xml"/><Relationship Id="rId7" Type="http://schemas.openxmlformats.org/officeDocument/2006/relationships/image" Target="../media/image159.jpeg"/><Relationship Id="rId2" Type="http://schemas.openxmlformats.org/officeDocument/2006/relationships/slideLayout" Target="../slideLayouts/slideLayout8.xml"/><Relationship Id="rId1" Type="http://schemas.openxmlformats.org/officeDocument/2006/relationships/tags" Target="../tags/tag222.xml"/><Relationship Id="rId6" Type="http://schemas.openxmlformats.org/officeDocument/2006/relationships/image" Target="../media/image158.jpeg"/><Relationship Id="rId5" Type="http://schemas.openxmlformats.org/officeDocument/2006/relationships/image" Target="../media/image157.jpeg"/><Relationship Id="rId10" Type="http://schemas.openxmlformats.org/officeDocument/2006/relationships/image" Target="../media/image6.svg"/><Relationship Id="rId4" Type="http://schemas.openxmlformats.org/officeDocument/2006/relationships/image" Target="../media/image4.emf"/><Relationship Id="rId9" Type="http://schemas.openxmlformats.org/officeDocument/2006/relationships/image" Target="../media/image5.png"/></Relationships>
</file>

<file path=ppt/slides/_rels/slide61.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image" Target="../media/image163.jpeg"/><Relationship Id="rId3" Type="http://schemas.openxmlformats.org/officeDocument/2006/relationships/tags" Target="../tags/tag225.xml"/><Relationship Id="rId7" Type="http://schemas.openxmlformats.org/officeDocument/2006/relationships/tags" Target="../tags/tag229.xml"/><Relationship Id="rId12" Type="http://schemas.openxmlformats.org/officeDocument/2006/relationships/image" Target="../media/image162.jpeg"/><Relationship Id="rId17" Type="http://schemas.openxmlformats.org/officeDocument/2006/relationships/image" Target="../media/image6.svg"/><Relationship Id="rId2" Type="http://schemas.openxmlformats.org/officeDocument/2006/relationships/tags" Target="../tags/tag224.xml"/><Relationship Id="rId16" Type="http://schemas.openxmlformats.org/officeDocument/2006/relationships/image" Target="../media/image5.png"/><Relationship Id="rId1" Type="http://schemas.openxmlformats.org/officeDocument/2006/relationships/tags" Target="../tags/tag223.xml"/><Relationship Id="rId6" Type="http://schemas.openxmlformats.org/officeDocument/2006/relationships/tags" Target="../tags/tag228.xml"/><Relationship Id="rId11" Type="http://schemas.openxmlformats.org/officeDocument/2006/relationships/image" Target="../media/image161.jpeg"/><Relationship Id="rId5" Type="http://schemas.openxmlformats.org/officeDocument/2006/relationships/tags" Target="../tags/tag227.xml"/><Relationship Id="rId15" Type="http://schemas.openxmlformats.org/officeDocument/2006/relationships/image" Target="../media/image4.emf"/><Relationship Id="rId10" Type="http://schemas.openxmlformats.org/officeDocument/2006/relationships/image" Target="../media/image160.emf"/><Relationship Id="rId4" Type="http://schemas.openxmlformats.org/officeDocument/2006/relationships/tags" Target="../tags/tag226.xml"/><Relationship Id="rId9" Type="http://schemas.openxmlformats.org/officeDocument/2006/relationships/notesSlide" Target="../notesSlides/notesSlide53.xml"/><Relationship Id="rId14" Type="http://schemas.openxmlformats.org/officeDocument/2006/relationships/image" Target="../media/image164.jpeg"/></Relationships>
</file>

<file path=ppt/slides/_rels/slide62.xml.rels><?xml version="1.0" encoding="UTF-8" standalone="yes"?>
<Relationships xmlns="http://schemas.openxmlformats.org/package/2006/relationships"><Relationship Id="rId3" Type="http://schemas.openxmlformats.org/officeDocument/2006/relationships/image" Target="../media/image165.jpeg"/><Relationship Id="rId7" Type="http://schemas.openxmlformats.org/officeDocument/2006/relationships/image" Target="../media/image4.emf"/><Relationship Id="rId2" Type="http://schemas.openxmlformats.org/officeDocument/2006/relationships/slideLayout" Target="../slideLayouts/slideLayout17.xml"/><Relationship Id="rId1" Type="http://schemas.openxmlformats.org/officeDocument/2006/relationships/tags" Target="../tags/tag233.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160.emf"/></Relationships>
</file>

<file path=ppt/slides/_rels/slide63.xml.rels><?xml version="1.0" encoding="UTF-8" standalone="yes"?>
<Relationships xmlns="http://schemas.openxmlformats.org/package/2006/relationships"><Relationship Id="rId8" Type="http://schemas.openxmlformats.org/officeDocument/2006/relationships/image" Target="../media/image125.emf"/><Relationship Id="rId3" Type="http://schemas.openxmlformats.org/officeDocument/2006/relationships/slideLayout" Target="../slideLayouts/slideLayout11.xml"/><Relationship Id="rId7" Type="http://schemas.openxmlformats.org/officeDocument/2006/relationships/image" Target="../media/image167.emf"/><Relationship Id="rId2" Type="http://schemas.openxmlformats.org/officeDocument/2006/relationships/tags" Target="../tags/tag235.xml"/><Relationship Id="rId1" Type="http://schemas.openxmlformats.org/officeDocument/2006/relationships/tags" Target="../tags/tag234.xml"/><Relationship Id="rId6" Type="http://schemas.openxmlformats.org/officeDocument/2006/relationships/image" Target="../media/image124.emf"/><Relationship Id="rId11" Type="http://schemas.openxmlformats.org/officeDocument/2006/relationships/image" Target="../media/image160.emf"/><Relationship Id="rId5" Type="http://schemas.openxmlformats.org/officeDocument/2006/relationships/image" Target="../media/image166.jpeg"/><Relationship Id="rId10" Type="http://schemas.openxmlformats.org/officeDocument/2006/relationships/image" Target="../media/image168.png"/><Relationship Id="rId4" Type="http://schemas.openxmlformats.org/officeDocument/2006/relationships/notesSlide" Target="../notesSlides/notesSlide54.xml"/><Relationship Id="rId9" Type="http://schemas.openxmlformats.org/officeDocument/2006/relationships/image" Target="../media/image134.png"/></Relationships>
</file>

<file path=ppt/slides/_rels/slide64.xml.rels><?xml version="1.0" encoding="UTF-8" standalone="yes"?>
<Relationships xmlns="http://schemas.openxmlformats.org/package/2006/relationships"><Relationship Id="rId8" Type="http://schemas.openxmlformats.org/officeDocument/2006/relationships/image" Target="../media/image124.emf"/><Relationship Id="rId3" Type="http://schemas.openxmlformats.org/officeDocument/2006/relationships/slideLayout" Target="../slideLayouts/slideLayout11.xml"/><Relationship Id="rId7" Type="http://schemas.openxmlformats.org/officeDocument/2006/relationships/image" Target="../media/image170.png"/><Relationship Id="rId12" Type="http://schemas.openxmlformats.org/officeDocument/2006/relationships/image" Target="../media/image160.emf"/><Relationship Id="rId2" Type="http://schemas.openxmlformats.org/officeDocument/2006/relationships/tags" Target="../tags/tag240.xml"/><Relationship Id="rId1" Type="http://schemas.openxmlformats.org/officeDocument/2006/relationships/tags" Target="../tags/tag239.xml"/><Relationship Id="rId6" Type="http://schemas.openxmlformats.org/officeDocument/2006/relationships/image" Target="../media/image134.png"/><Relationship Id="rId11" Type="http://schemas.openxmlformats.org/officeDocument/2006/relationships/image" Target="../media/image125.emf"/><Relationship Id="rId5" Type="http://schemas.openxmlformats.org/officeDocument/2006/relationships/image" Target="../media/image169.jpeg"/><Relationship Id="rId10" Type="http://schemas.openxmlformats.org/officeDocument/2006/relationships/image" Target="../media/image171.emf"/><Relationship Id="rId4" Type="http://schemas.openxmlformats.org/officeDocument/2006/relationships/notesSlide" Target="../notesSlides/notesSlide55.xml"/><Relationship Id="rId9" Type="http://schemas.openxmlformats.org/officeDocument/2006/relationships/image" Target="../media/image167.emf"/></Relationships>
</file>

<file path=ppt/slides/_rels/slide65.xml.rels><?xml version="1.0" encoding="UTF-8" standalone="yes"?>
<Relationships xmlns="http://schemas.openxmlformats.org/package/2006/relationships"><Relationship Id="rId3" Type="http://schemas.openxmlformats.org/officeDocument/2006/relationships/image" Target="../media/image172.jpeg"/><Relationship Id="rId2" Type="http://schemas.openxmlformats.org/officeDocument/2006/relationships/slideLayout" Target="../slideLayouts/slideLayout1.xml"/><Relationship Id="rId1" Type="http://schemas.openxmlformats.org/officeDocument/2006/relationships/tags" Target="../tags/tag244.xml"/><Relationship Id="rId4" Type="http://schemas.openxmlformats.org/officeDocument/2006/relationships/image" Target="../media/image4.emf"/></Relationships>
</file>

<file path=ppt/slides/_rels/slide66.xml.rels><?xml version="1.0" encoding="UTF-8" standalone="yes"?>
<Relationships xmlns="http://schemas.openxmlformats.org/package/2006/relationships"><Relationship Id="rId3" Type="http://schemas.openxmlformats.org/officeDocument/2006/relationships/image" Target="../media/image173.jpeg"/><Relationship Id="rId2" Type="http://schemas.openxmlformats.org/officeDocument/2006/relationships/notesSlide" Target="../notesSlides/notesSlide56.xml"/><Relationship Id="rId1" Type="http://schemas.openxmlformats.org/officeDocument/2006/relationships/slideLayout" Target="../slideLayouts/slideLayout7.xml"/><Relationship Id="rId4" Type="http://schemas.openxmlformats.org/officeDocument/2006/relationships/image" Target="../media/image4.emf"/></Relationships>
</file>

<file path=ppt/slides/_rels/slide67.xml.rels><?xml version="1.0" encoding="UTF-8" standalone="yes"?>
<Relationships xmlns="http://schemas.openxmlformats.org/package/2006/relationships"><Relationship Id="rId3" Type="http://schemas.openxmlformats.org/officeDocument/2006/relationships/image" Target="../media/image174.jpeg"/><Relationship Id="rId2" Type="http://schemas.openxmlformats.org/officeDocument/2006/relationships/notesSlide" Target="../notesSlides/notesSlide57.xml"/><Relationship Id="rId1" Type="http://schemas.openxmlformats.org/officeDocument/2006/relationships/slideLayout" Target="../slideLayouts/slideLayout7.xml"/><Relationship Id="rId4" Type="http://schemas.openxmlformats.org/officeDocument/2006/relationships/image" Target="../media/image4.emf"/></Relationships>
</file>

<file path=ppt/slides/_rels/slide68.xml.rels><?xml version="1.0" encoding="UTF-8" standalone="yes"?>
<Relationships xmlns="http://schemas.openxmlformats.org/package/2006/relationships"><Relationship Id="rId3" Type="http://schemas.openxmlformats.org/officeDocument/2006/relationships/image" Target="../media/image175.jpeg"/><Relationship Id="rId2" Type="http://schemas.openxmlformats.org/officeDocument/2006/relationships/notesSlide" Target="../notesSlides/notesSlide58.xml"/><Relationship Id="rId1" Type="http://schemas.openxmlformats.org/officeDocument/2006/relationships/slideLayout" Target="../slideLayouts/slideLayout7.xml"/><Relationship Id="rId4" Type="http://schemas.openxmlformats.org/officeDocument/2006/relationships/image" Target="../media/image4.emf"/></Relationships>
</file>

<file path=ppt/slides/_rels/slide69.xml.rels><?xml version="1.0" encoding="UTF-8" standalone="yes"?>
<Relationships xmlns="http://schemas.openxmlformats.org/package/2006/relationships"><Relationship Id="rId3" Type="http://schemas.openxmlformats.org/officeDocument/2006/relationships/image" Target="../media/image176.jpeg"/><Relationship Id="rId2" Type="http://schemas.openxmlformats.org/officeDocument/2006/relationships/notesSlide" Target="../notesSlides/notesSlide59.xml"/><Relationship Id="rId1" Type="http://schemas.openxmlformats.org/officeDocument/2006/relationships/slideLayout" Target="../slideLayouts/slideLayout8.xml"/><Relationship Id="rId6" Type="http://schemas.openxmlformats.org/officeDocument/2006/relationships/image" Target="../media/image4.emf"/><Relationship Id="rId5" Type="http://schemas.openxmlformats.org/officeDocument/2006/relationships/image" Target="../media/image178.jpeg"/><Relationship Id="rId4" Type="http://schemas.openxmlformats.org/officeDocument/2006/relationships/image" Target="../media/image177.jpeg"/></Relationships>
</file>

<file path=ppt/slides/_rels/slide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4.emf"/></Relationships>
</file>

<file path=ppt/slides/_rels/slide70.xml.rels><?xml version="1.0" encoding="UTF-8" standalone="yes"?>
<Relationships xmlns="http://schemas.openxmlformats.org/package/2006/relationships"><Relationship Id="rId2" Type="http://schemas.openxmlformats.org/officeDocument/2006/relationships/image" Target="../media/image179.png"/><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3" Type="http://schemas.openxmlformats.org/officeDocument/2006/relationships/image" Target="../media/image180.png"/><Relationship Id="rId7" Type="http://schemas.openxmlformats.org/officeDocument/2006/relationships/image" Target="../media/image183.png"/><Relationship Id="rId2" Type="http://schemas.openxmlformats.org/officeDocument/2006/relationships/notesSlide" Target="../notesSlides/notesSlide60.xml"/><Relationship Id="rId1" Type="http://schemas.openxmlformats.org/officeDocument/2006/relationships/slideLayout" Target="../slideLayouts/slideLayout8.xml"/><Relationship Id="rId6" Type="http://schemas.microsoft.com/office/2007/relationships/hdphoto" Target="../media/hdphoto4.wdp"/><Relationship Id="rId5" Type="http://schemas.openxmlformats.org/officeDocument/2006/relationships/image" Target="../media/image182.png"/><Relationship Id="rId4" Type="http://schemas.openxmlformats.org/officeDocument/2006/relationships/image" Target="../media/image181.png"/></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6.xml"/><Relationship Id="rId7" Type="http://schemas.openxmlformats.org/officeDocument/2006/relationships/image" Target="../media/image4.emf"/><Relationship Id="rId2" Type="http://schemas.openxmlformats.org/officeDocument/2006/relationships/tags" Target="../tags/tag246.xml"/><Relationship Id="rId1" Type="http://schemas.openxmlformats.org/officeDocument/2006/relationships/tags" Target="../tags/tag245.xml"/><Relationship Id="rId6" Type="http://schemas.openxmlformats.org/officeDocument/2006/relationships/image" Target="../media/image185.emf"/><Relationship Id="rId5" Type="http://schemas.openxmlformats.org/officeDocument/2006/relationships/image" Target="../media/image184.png"/><Relationship Id="rId4" Type="http://schemas.openxmlformats.org/officeDocument/2006/relationships/notesSlide" Target="../notesSlides/notesSlide61.xml"/></Relationships>
</file>

<file path=ppt/slides/_rels/slide73.xml.rels><?xml version="1.0" encoding="UTF-8" standalone="yes"?>
<Relationships xmlns="http://schemas.openxmlformats.org/package/2006/relationships"><Relationship Id="rId2" Type="http://schemas.openxmlformats.org/officeDocument/2006/relationships/image" Target="../media/image186.jpeg"/><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3" Type="http://schemas.openxmlformats.org/officeDocument/2006/relationships/image" Target="../media/image187.jpeg"/><Relationship Id="rId2" Type="http://schemas.openxmlformats.org/officeDocument/2006/relationships/notesSlide" Target="../notesSlides/notesSlide62.xml"/><Relationship Id="rId1" Type="http://schemas.openxmlformats.org/officeDocument/2006/relationships/slideLayout" Target="../slideLayouts/slideLayout5.xml"/><Relationship Id="rId4" Type="http://schemas.openxmlformats.org/officeDocument/2006/relationships/image" Target="../media/image134.png"/></Relationships>
</file>

<file path=ppt/slides/_rels/slide75.xml.rels><?xml version="1.0" encoding="UTF-8" standalone="yes"?>
<Relationships xmlns="http://schemas.openxmlformats.org/package/2006/relationships"><Relationship Id="rId3" Type="http://schemas.openxmlformats.org/officeDocument/2006/relationships/image" Target="../media/image188.jpeg"/><Relationship Id="rId2" Type="http://schemas.openxmlformats.org/officeDocument/2006/relationships/notesSlide" Target="../notesSlides/notesSlide63.xml"/><Relationship Id="rId1" Type="http://schemas.openxmlformats.org/officeDocument/2006/relationships/slideLayout" Target="../slideLayouts/slideLayout8.xml"/><Relationship Id="rId5" Type="http://schemas.openxmlformats.org/officeDocument/2006/relationships/image" Target="../media/image190.jpeg"/><Relationship Id="rId4" Type="http://schemas.openxmlformats.org/officeDocument/2006/relationships/image" Target="../media/image189.jpeg"/></Relationships>
</file>

<file path=ppt/slides/_rels/slide76.xml.rels><?xml version="1.0" encoding="UTF-8" standalone="yes"?>
<Relationships xmlns="http://schemas.openxmlformats.org/package/2006/relationships"><Relationship Id="rId3" Type="http://schemas.openxmlformats.org/officeDocument/2006/relationships/tags" Target="../tags/tag252.xml"/><Relationship Id="rId7" Type="http://schemas.openxmlformats.org/officeDocument/2006/relationships/image" Target="../media/image191.jpeg"/><Relationship Id="rId2" Type="http://schemas.openxmlformats.org/officeDocument/2006/relationships/tags" Target="../tags/tag251.xml"/><Relationship Id="rId1" Type="http://schemas.openxmlformats.org/officeDocument/2006/relationships/tags" Target="../tags/tag250.xml"/><Relationship Id="rId6" Type="http://schemas.openxmlformats.org/officeDocument/2006/relationships/image" Target="../media/image4.emf"/><Relationship Id="rId5" Type="http://schemas.openxmlformats.org/officeDocument/2006/relationships/notesSlide" Target="../notesSlides/notesSlide64.xml"/><Relationship Id="rId4"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8.xml.rels><?xml version="1.0" encoding="UTF-8" standalone="yes"?>
<Relationships xmlns="http://schemas.openxmlformats.org/package/2006/relationships"><Relationship Id="rId3" Type="http://schemas.openxmlformats.org/officeDocument/2006/relationships/image" Target="../media/image192.jpeg"/><Relationship Id="rId2" Type="http://schemas.openxmlformats.org/officeDocument/2006/relationships/slideLayout" Target="../slideLayouts/slideLayout1.xml"/><Relationship Id="rId1" Type="http://schemas.openxmlformats.org/officeDocument/2006/relationships/tags" Target="../tags/tag253.xml"/><Relationship Id="rId5" Type="http://schemas.openxmlformats.org/officeDocument/2006/relationships/image" Target="../media/image4.emf"/><Relationship Id="rId4" Type="http://schemas.openxmlformats.org/officeDocument/2006/relationships/image" Target="../media/image134.png"/></Relationships>
</file>

<file path=ppt/slides/_rels/slide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xml"/><Relationship Id="rId1" Type="http://schemas.openxmlformats.org/officeDocument/2006/relationships/slideLayout" Target="../slideLayouts/slideLayout9.xml"/><Relationship Id="rId5" Type="http://schemas.openxmlformats.org/officeDocument/2006/relationships/image" Target="../media/image4.emf"/><Relationship Id="rId4" Type="http://schemas.openxmlformats.org/officeDocument/2006/relationships/image" Target="../media/image40.png"/></Relationships>
</file>

<file path=ppt/slides/_rels/slide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Picture Placeholder 37" descr="A cruise ship sailing in the ocean&#10;&#10;Description automatically generated">
            <a:extLst>
              <a:ext uri="{FF2B5EF4-FFF2-40B4-BE49-F238E27FC236}">
                <a16:creationId xmlns:a16="http://schemas.microsoft.com/office/drawing/2014/main" id="{8B00CC56-CA20-5A3A-86A0-BB5489268162}"/>
              </a:ext>
            </a:extLst>
          </p:cNvPr>
          <p:cNvPicPr>
            <a:picLocks noGrp="1" noChangeAspect="1"/>
          </p:cNvPicPr>
          <p:nvPr>
            <p:ph type="pic" idx="10"/>
          </p:nvPr>
        </p:nvPicPr>
        <p:blipFill>
          <a:blip r:embed="rId3" cstate="screen">
            <a:extLst>
              <a:ext uri="{28A0092B-C50C-407E-A947-70E740481C1C}">
                <a14:useLocalDpi xmlns:a14="http://schemas.microsoft.com/office/drawing/2010/main"/>
              </a:ext>
            </a:extLst>
          </a:blip>
          <a:srcRect/>
          <a:stretch/>
        </p:blipFill>
        <p:spPr>
          <a:xfrm>
            <a:off x="230124" y="229570"/>
            <a:ext cx="11731752" cy="6398861"/>
          </a:xfrm>
          <a:prstGeom prst="rect">
            <a:avLst/>
          </a:prstGeom>
        </p:spPr>
      </p:pic>
      <p:sp>
        <p:nvSpPr>
          <p:cNvPr id="32" name="Text Placeholder 31">
            <a:extLst>
              <a:ext uri="{FF2B5EF4-FFF2-40B4-BE49-F238E27FC236}">
                <a16:creationId xmlns:a16="http://schemas.microsoft.com/office/drawing/2014/main" id="{FB1F6801-9881-740A-28C3-4584E48ED7D5}"/>
              </a:ext>
            </a:extLst>
          </p:cNvPr>
          <p:cNvSpPr>
            <a:spLocks noGrp="1"/>
          </p:cNvSpPr>
          <p:nvPr>
            <p:ph type="body" sz="quarter" idx="11"/>
          </p:nvPr>
        </p:nvSpPr>
        <p:spPr>
          <a:xfrm>
            <a:off x="1147763" y="1348083"/>
            <a:ext cx="9896475" cy="1116414"/>
          </a:xfrm>
        </p:spPr>
        <p:txBody>
          <a:bodyPr/>
          <a:lstStyle/>
          <a:p>
            <a:r>
              <a:rPr lang="en-US"/>
              <a:t>BIGGER DISCOVERIES</a:t>
            </a:r>
            <a:br>
              <a:rPr lang="en-US"/>
            </a:br>
            <a:r>
              <a:rPr lang="en-US"/>
              <a:t>ON SMALLER SHIPS</a:t>
            </a:r>
          </a:p>
        </p:txBody>
      </p:sp>
      <p:sp>
        <p:nvSpPr>
          <p:cNvPr id="33" name="Text Placeholder 32">
            <a:extLst>
              <a:ext uri="{FF2B5EF4-FFF2-40B4-BE49-F238E27FC236}">
                <a16:creationId xmlns:a16="http://schemas.microsoft.com/office/drawing/2014/main" id="{3AC819AC-2869-D4D9-0195-3884C3824837}"/>
              </a:ext>
            </a:extLst>
          </p:cNvPr>
          <p:cNvSpPr>
            <a:spLocks noGrp="1"/>
          </p:cNvSpPr>
          <p:nvPr>
            <p:ph type="body" sz="quarter" idx="12"/>
          </p:nvPr>
        </p:nvSpPr>
        <p:spPr>
          <a:xfrm>
            <a:off x="1147763" y="2904650"/>
            <a:ext cx="9896475" cy="622008"/>
          </a:xfrm>
        </p:spPr>
        <p:txBody>
          <a:bodyPr>
            <a:normAutofit/>
          </a:bodyPr>
          <a:lstStyle/>
          <a:p>
            <a:pPr algn="ctr">
              <a:defRPr/>
            </a:pPr>
            <a:r>
              <a:rPr lang="en-US" sz="1650" b="1">
                <a:solidFill>
                  <a:schemeClr val="bg1"/>
                </a:solidFill>
                <a:latin typeface="Brandon Grotesque Regular" panose="020B0503020203060202" pitchFamily="34" charset="77"/>
                <a:ea typeface="+mn-lt"/>
                <a:cs typeface="+mn-lt"/>
              </a:rPr>
              <a:t>LET US TAKE YOU UP CLOSE TO INCREDIBLE</a:t>
            </a:r>
            <a:endParaRPr lang="en-US" sz="1650" b="1">
              <a:solidFill>
                <a:schemeClr val="bg1"/>
              </a:solidFill>
              <a:latin typeface="Brandon Grotesque Regular" panose="020B0503020203060202" pitchFamily="34" charset="77"/>
            </a:endParaRPr>
          </a:p>
        </p:txBody>
      </p:sp>
      <p:sp>
        <p:nvSpPr>
          <p:cNvPr id="34" name="Text Placeholder 33">
            <a:extLst>
              <a:ext uri="{FF2B5EF4-FFF2-40B4-BE49-F238E27FC236}">
                <a16:creationId xmlns:a16="http://schemas.microsoft.com/office/drawing/2014/main" id="{0FA2A561-51F2-BC42-C2BD-15672AADB2FF}"/>
              </a:ext>
            </a:extLst>
          </p:cNvPr>
          <p:cNvSpPr>
            <a:spLocks noGrp="1"/>
          </p:cNvSpPr>
          <p:nvPr>
            <p:ph type="body" sz="quarter" idx="13"/>
          </p:nvPr>
        </p:nvSpPr>
        <p:spPr/>
        <p:txBody>
          <a:bodyPr/>
          <a:lstStyle/>
          <a:p>
            <a:endParaRPr lang="en-US" dirty="0"/>
          </a:p>
        </p:txBody>
      </p:sp>
      <p:grpSp>
        <p:nvGrpSpPr>
          <p:cNvPr id="39" name="Group 38">
            <a:extLst>
              <a:ext uri="{FF2B5EF4-FFF2-40B4-BE49-F238E27FC236}">
                <a16:creationId xmlns:a16="http://schemas.microsoft.com/office/drawing/2014/main" id="{3AF8AD09-7471-9D80-FEC6-AD0E97E00616}"/>
              </a:ext>
            </a:extLst>
          </p:cNvPr>
          <p:cNvGrpSpPr/>
          <p:nvPr/>
        </p:nvGrpSpPr>
        <p:grpSpPr>
          <a:xfrm>
            <a:off x="4474699" y="2460559"/>
            <a:ext cx="3242603" cy="303613"/>
            <a:chOff x="4455127" y="2082218"/>
            <a:chExt cx="3242603" cy="276012"/>
          </a:xfrm>
        </p:grpSpPr>
        <p:pic>
          <p:nvPicPr>
            <p:cNvPr id="40" name="Picture 39">
              <a:extLst>
                <a:ext uri="{FF2B5EF4-FFF2-40B4-BE49-F238E27FC236}">
                  <a16:creationId xmlns:a16="http://schemas.microsoft.com/office/drawing/2014/main" id="{A53C9016-43A0-B650-CA68-5C9E7184BF4C}"/>
                </a:ext>
              </a:extLst>
            </p:cNvPr>
            <p:cNvPicPr>
              <a:picLocks noChangeAspect="1"/>
            </p:cNvPicPr>
            <p:nvPr/>
          </p:nvPicPr>
          <p:blipFill>
            <a:blip r:embed="rId4"/>
            <a:stretch>
              <a:fillRect/>
            </a:stretch>
          </p:blipFill>
          <p:spPr>
            <a:xfrm>
              <a:off x="5938422" y="2082218"/>
              <a:ext cx="276012" cy="276012"/>
            </a:xfrm>
            <a:prstGeom prst="rect">
              <a:avLst/>
            </a:prstGeom>
          </p:spPr>
        </p:pic>
        <p:cxnSp>
          <p:nvCxnSpPr>
            <p:cNvPr id="41" name="Straight Connector 40">
              <a:extLst>
                <a:ext uri="{FF2B5EF4-FFF2-40B4-BE49-F238E27FC236}">
                  <a16:creationId xmlns:a16="http://schemas.microsoft.com/office/drawing/2014/main" id="{D0857264-0169-A300-C35F-52724B70E77A}"/>
                </a:ext>
              </a:extLst>
            </p:cNvPr>
            <p:cNvCxnSpPr>
              <a:cxnSpLocks/>
            </p:cNvCxnSpPr>
            <p:nvPr/>
          </p:nvCxnSpPr>
          <p:spPr>
            <a:xfrm flipH="1">
              <a:off x="44551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4D1FED6B-3108-0C2F-7210-8BDF3F180B46}"/>
                </a:ext>
              </a:extLst>
            </p:cNvPr>
            <p:cNvCxnSpPr>
              <a:cxnSpLocks/>
            </p:cNvCxnSpPr>
            <p:nvPr/>
          </p:nvCxnSpPr>
          <p:spPr>
            <a:xfrm flipH="1">
              <a:off x="62925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43" name="Picture 42">
            <a:extLst>
              <a:ext uri="{FF2B5EF4-FFF2-40B4-BE49-F238E27FC236}">
                <a16:creationId xmlns:a16="http://schemas.microsoft.com/office/drawing/2014/main" id="{C4AE6A72-C703-720B-3EDD-A0A2EC55657D}"/>
              </a:ext>
            </a:extLst>
          </p:cNvPr>
          <p:cNvPicPr>
            <a:picLocks noChangeAspect="1"/>
          </p:cNvPicPr>
          <p:nvPr/>
        </p:nvPicPr>
        <p:blipFill>
          <a:blip r:embed="rId5">
            <a:alphaModFix amt="20000"/>
          </a:blip>
          <a:stretch>
            <a:fillRect/>
          </a:stretch>
        </p:blipFill>
        <p:spPr>
          <a:xfrm>
            <a:off x="8132711" y="1040101"/>
            <a:ext cx="3825926" cy="3825926"/>
          </a:xfrm>
          <a:prstGeom prst="rect">
            <a:avLst/>
          </a:prstGeom>
        </p:spPr>
      </p:pic>
    </p:spTree>
    <p:extLst>
      <p:ext uri="{BB962C8B-B14F-4D97-AF65-F5344CB8AC3E}">
        <p14:creationId xmlns:p14="http://schemas.microsoft.com/office/powerpoint/2010/main" val="331464483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EEC739B-B415-784F-D9B9-9B80CD1422D5}"/>
              </a:ext>
            </a:extLst>
          </p:cNvPr>
          <p:cNvSpPr>
            <a:spLocks noGrp="1"/>
          </p:cNvSpPr>
          <p:nvPr>
            <p:ph type="sldNum" sz="quarter" idx="4"/>
          </p:nvPr>
        </p:nvSpPr>
        <p:spPr/>
        <p:txBody>
          <a:bodyPr/>
          <a:lstStyle/>
          <a:p>
            <a:fld id="{F2C1F2A3-7B76-45CC-A85D-664D2AD4BAF5}" type="slidenum">
              <a:rPr lang="en-US" smtClean="0"/>
              <a:t>10</a:t>
            </a:fld>
            <a:endParaRPr lang="en-US"/>
          </a:p>
        </p:txBody>
      </p:sp>
      <p:sp>
        <p:nvSpPr>
          <p:cNvPr id="5" name="Text Placeholder 4">
            <a:extLst>
              <a:ext uri="{FF2B5EF4-FFF2-40B4-BE49-F238E27FC236}">
                <a16:creationId xmlns:a16="http://schemas.microsoft.com/office/drawing/2014/main" id="{F2C76108-9618-CD9F-6819-DB369ADA158B}"/>
              </a:ext>
            </a:extLst>
          </p:cNvPr>
          <p:cNvSpPr>
            <a:spLocks noGrp="1"/>
          </p:cNvSpPr>
          <p:nvPr>
            <p:ph type="body" sz="quarter" idx="16"/>
          </p:nvPr>
        </p:nvSpPr>
        <p:spPr/>
        <p:txBody>
          <a:bodyPr/>
          <a:lstStyle/>
          <a:p>
            <a:endParaRPr lang="en-US"/>
          </a:p>
        </p:txBody>
      </p:sp>
      <p:sp>
        <p:nvSpPr>
          <p:cNvPr id="7" name="Text Placeholder 6">
            <a:extLst>
              <a:ext uri="{FF2B5EF4-FFF2-40B4-BE49-F238E27FC236}">
                <a16:creationId xmlns:a16="http://schemas.microsoft.com/office/drawing/2014/main" id="{0A042ACB-B589-9BFC-8658-6868A0B5B7AC}"/>
              </a:ext>
            </a:extLst>
          </p:cNvPr>
          <p:cNvSpPr>
            <a:spLocks noGrp="1"/>
          </p:cNvSpPr>
          <p:nvPr>
            <p:ph type="body" sz="quarter" idx="18"/>
          </p:nvPr>
        </p:nvSpPr>
        <p:spPr>
          <a:xfrm>
            <a:off x="0" y="11812"/>
            <a:ext cx="12191999" cy="1271459"/>
          </a:xfrm>
        </p:spPr>
        <p:txBody>
          <a:bodyPr/>
          <a:lstStyle/>
          <a:p>
            <a:pPr algn="ctr">
              <a:spcBef>
                <a:spcPct val="0"/>
              </a:spcBef>
              <a:spcAft>
                <a:spcPct val="0"/>
              </a:spcAft>
              <a:defRPr/>
            </a:pPr>
            <a:r>
              <a:rPr kumimoji="0" lang="en-US" sz="3600" b="1" u="none" strike="noStrike" kern="1200" cap="none" spc="0" normalizeH="0" baseline="0" noProof="0">
                <a:ln>
                  <a:noFill/>
                </a:ln>
                <a:solidFill>
                  <a:schemeClr val="bg1"/>
                </a:solidFill>
                <a:uLnTx/>
                <a:uFillTx/>
                <a:latin typeface="Brandon Grotesque Medium" panose="020B0503020203060202" pitchFamily="34" charset="77"/>
              </a:rPr>
              <a:t>WHO TO TARGET?​</a:t>
            </a:r>
            <a:endParaRPr lang="en-US" sz="3600">
              <a:solidFill>
                <a:schemeClr val="bg1"/>
              </a:solidFill>
              <a:latin typeface="Brandon Grotesque Light" panose="020B0303020203060202" pitchFamily="34" charset="77"/>
            </a:endParaRPr>
          </a:p>
        </p:txBody>
      </p:sp>
      <p:pic>
        <p:nvPicPr>
          <p:cNvPr id="9" name="Picture Placeholder 8">
            <a:extLst>
              <a:ext uri="{FF2B5EF4-FFF2-40B4-BE49-F238E27FC236}">
                <a16:creationId xmlns:a16="http://schemas.microsoft.com/office/drawing/2014/main" id="{5D47A8F3-4A5B-BC2E-DD12-6886F33BEC8C}"/>
              </a:ext>
            </a:extLst>
          </p:cNvPr>
          <p:cNvPicPr>
            <a:picLocks noGrp="1" noChangeAspect="1"/>
          </p:cNvPicPr>
          <p:nvPr>
            <p:ph type="pic" sz="quarter" idx="17"/>
          </p:nvPr>
        </p:nvPicPr>
        <p:blipFill rotWithShape="1">
          <a:blip r:embed="rId3" cstate="screen">
            <a:alphaModFix/>
            <a:extLst>
              <a:ext uri="{28A0092B-C50C-407E-A947-70E740481C1C}">
                <a14:useLocalDpi xmlns:a14="http://schemas.microsoft.com/office/drawing/2010/main"/>
              </a:ext>
            </a:extLst>
          </a:blip>
          <a:srcRect/>
          <a:stretch/>
        </p:blipFill>
        <p:spPr>
          <a:xfrm>
            <a:off x="363793" y="1840617"/>
            <a:ext cx="5516108" cy="4661223"/>
          </a:xfrm>
          <a:prstGeom prst="rect">
            <a:avLst/>
          </a:prstGeom>
          <a:ln>
            <a:noFill/>
          </a:ln>
        </p:spPr>
      </p:pic>
      <p:grpSp>
        <p:nvGrpSpPr>
          <p:cNvPr id="12" name="Group 11">
            <a:extLst>
              <a:ext uri="{FF2B5EF4-FFF2-40B4-BE49-F238E27FC236}">
                <a16:creationId xmlns:a16="http://schemas.microsoft.com/office/drawing/2014/main" id="{1B38D101-E7A9-AF6D-C2FE-467DB350974E}"/>
              </a:ext>
            </a:extLst>
          </p:cNvPr>
          <p:cNvGrpSpPr/>
          <p:nvPr/>
        </p:nvGrpSpPr>
        <p:grpSpPr>
          <a:xfrm>
            <a:off x="4474697" y="1260942"/>
            <a:ext cx="3242603" cy="333974"/>
            <a:chOff x="4455127" y="2094443"/>
            <a:chExt cx="3242603" cy="276012"/>
          </a:xfrm>
        </p:grpSpPr>
        <p:pic>
          <p:nvPicPr>
            <p:cNvPr id="13" name="Picture 12">
              <a:extLst>
                <a:ext uri="{FF2B5EF4-FFF2-40B4-BE49-F238E27FC236}">
                  <a16:creationId xmlns:a16="http://schemas.microsoft.com/office/drawing/2014/main" id="{75F40532-02B1-CAE4-4E79-7D567942DFB5}"/>
                </a:ext>
              </a:extLst>
            </p:cNvPr>
            <p:cNvPicPr>
              <a:picLocks noChangeAspect="1"/>
            </p:cNvPicPr>
            <p:nvPr/>
          </p:nvPicPr>
          <p:blipFill>
            <a:blip r:embed="rId4"/>
            <a:stretch>
              <a:fillRect/>
            </a:stretch>
          </p:blipFill>
          <p:spPr>
            <a:xfrm>
              <a:off x="5938422" y="2094443"/>
              <a:ext cx="276012" cy="276012"/>
            </a:xfrm>
            <a:prstGeom prst="rect">
              <a:avLst/>
            </a:prstGeom>
          </p:spPr>
        </p:pic>
        <p:cxnSp>
          <p:nvCxnSpPr>
            <p:cNvPr id="14" name="Straight Connector 13">
              <a:extLst>
                <a:ext uri="{FF2B5EF4-FFF2-40B4-BE49-F238E27FC236}">
                  <a16:creationId xmlns:a16="http://schemas.microsoft.com/office/drawing/2014/main" id="{F24294BF-E821-D103-F829-F573A6927219}"/>
                </a:ext>
              </a:extLst>
            </p:cNvPr>
            <p:cNvCxnSpPr>
              <a:cxnSpLocks/>
            </p:cNvCxnSpPr>
            <p:nvPr/>
          </p:nvCxnSpPr>
          <p:spPr>
            <a:xfrm flipH="1">
              <a:off x="44551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5528BB19-6B9E-0995-7BF9-28EB0DBFDFF8}"/>
                </a:ext>
              </a:extLst>
            </p:cNvPr>
            <p:cNvCxnSpPr>
              <a:cxnSpLocks/>
            </p:cNvCxnSpPr>
            <p:nvPr/>
          </p:nvCxnSpPr>
          <p:spPr>
            <a:xfrm flipH="1">
              <a:off x="62925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 name="TextBox 2">
            <a:extLst>
              <a:ext uri="{FF2B5EF4-FFF2-40B4-BE49-F238E27FC236}">
                <a16:creationId xmlns:a16="http://schemas.microsoft.com/office/drawing/2014/main" id="{0A68EBAF-6566-81CA-D53C-4183B6442458}"/>
              </a:ext>
            </a:extLst>
          </p:cNvPr>
          <p:cNvSpPr txBox="1"/>
          <p:nvPr/>
        </p:nvSpPr>
        <p:spPr>
          <a:xfrm>
            <a:off x="6279486" y="2027657"/>
            <a:ext cx="5453790" cy="3477875"/>
          </a:xfrm>
          <a:prstGeom prst="rect">
            <a:avLst/>
          </a:prstGeom>
          <a:noFill/>
        </p:spPr>
        <p:txBody>
          <a:bodyPr wrap="square">
            <a:spAutoFit/>
          </a:bodyPr>
          <a:lstStyle/>
          <a:p>
            <a:pPr marL="342900" indent="-342900">
              <a:buFont typeface="Wingdings" panose="05000000000000000000" pitchFamily="2" charset="2"/>
              <a:buChar char="ª"/>
            </a:pPr>
            <a:r>
              <a:rPr lang="en-US" sz="2000">
                <a:solidFill>
                  <a:schemeClr val="bg1"/>
                </a:solidFill>
                <a:latin typeface="Brandon Grotesque Regular" panose="020B0503020203060202" pitchFamily="34" charset="0"/>
                <a:cs typeface="Calibri"/>
              </a:rPr>
              <a:t>Premium cruise line customers seeking more from a cruise with an immersive style.</a:t>
            </a:r>
          </a:p>
          <a:p>
            <a:pPr marL="342900" indent="-342900">
              <a:buFont typeface="Wingdings" panose="05000000000000000000" pitchFamily="2" charset="2"/>
              <a:buChar char="ª"/>
            </a:pPr>
            <a:endParaRPr lang="en-US" sz="2000">
              <a:solidFill>
                <a:schemeClr val="bg1"/>
              </a:solidFill>
              <a:latin typeface="Brandon Grotesque Regular" panose="020B0503020203060202" pitchFamily="34" charset="0"/>
              <a:cs typeface="Calibri"/>
            </a:endParaRPr>
          </a:p>
          <a:p>
            <a:pPr marL="342900" indent="-342900">
              <a:buFont typeface="Wingdings" panose="05000000000000000000" pitchFamily="2" charset="2"/>
              <a:buChar char="ª"/>
            </a:pPr>
            <a:endParaRPr lang="en-US" sz="2000">
              <a:solidFill>
                <a:schemeClr val="bg1"/>
              </a:solidFill>
              <a:latin typeface="Brandon Grotesque Regular" panose="020B0503020203060202" pitchFamily="34" charset="0"/>
              <a:cs typeface="Calibri"/>
            </a:endParaRPr>
          </a:p>
          <a:p>
            <a:pPr marL="342900" indent="-342900">
              <a:buFont typeface="Wingdings" panose="05000000000000000000" pitchFamily="2" charset="2"/>
              <a:buChar char="ª"/>
            </a:pPr>
            <a:r>
              <a:rPr lang="en-US" sz="2000">
                <a:solidFill>
                  <a:schemeClr val="bg1"/>
                </a:solidFill>
                <a:latin typeface="Brandon Grotesque Regular" panose="020B0503020203060202" pitchFamily="34" charset="0"/>
                <a:cs typeface="Calibri"/>
              </a:rPr>
              <a:t>More experienced travelers who have already seen much of the world but have never done it aboard a cruise ship. </a:t>
            </a:r>
          </a:p>
          <a:p>
            <a:pPr marL="342900" indent="-342900">
              <a:buFont typeface="Wingdings" panose="05000000000000000000" pitchFamily="2" charset="2"/>
              <a:buChar char="ª"/>
            </a:pPr>
            <a:endParaRPr lang="en-US" sz="2000">
              <a:solidFill>
                <a:schemeClr val="bg1"/>
              </a:solidFill>
              <a:latin typeface="Brandon Grotesque Regular" panose="020B0503020203060202" pitchFamily="34" charset="0"/>
              <a:cs typeface="Calibri"/>
            </a:endParaRPr>
          </a:p>
          <a:p>
            <a:pPr marL="342900" indent="-342900">
              <a:buFont typeface="Wingdings" panose="05000000000000000000" pitchFamily="2" charset="2"/>
              <a:buChar char="ª"/>
            </a:pPr>
            <a:endParaRPr lang="en-US" sz="2000">
              <a:solidFill>
                <a:schemeClr val="bg1"/>
              </a:solidFill>
              <a:latin typeface="Brandon Grotesque Regular" panose="020B0503020203060202" pitchFamily="34" charset="0"/>
              <a:cs typeface="Calibri"/>
            </a:endParaRPr>
          </a:p>
          <a:p>
            <a:pPr marL="342900" indent="-342900">
              <a:buFont typeface="Wingdings" panose="05000000000000000000" pitchFamily="2" charset="2"/>
              <a:buChar char="ª"/>
            </a:pPr>
            <a:r>
              <a:rPr lang="en-US" sz="2000">
                <a:solidFill>
                  <a:schemeClr val="bg1"/>
                </a:solidFill>
                <a:latin typeface="Brandon Grotesque Regular" panose="020B0503020203060202" pitchFamily="34" charset="0"/>
                <a:cs typeface="Calibri"/>
              </a:rPr>
              <a:t>Azamara offers the perfect blend of immersive experiences and cruise ship convenience. </a:t>
            </a:r>
            <a:endParaRPr lang="en-US" sz="2000" b="1">
              <a:solidFill>
                <a:schemeClr val="bg1"/>
              </a:solidFill>
              <a:latin typeface="Brandon Grotesque Regular" panose="020B0503020203060202" pitchFamily="34" charset="0"/>
              <a:cs typeface="Calibri"/>
            </a:endParaRPr>
          </a:p>
        </p:txBody>
      </p:sp>
    </p:spTree>
    <p:extLst>
      <p:ext uri="{BB962C8B-B14F-4D97-AF65-F5344CB8AC3E}">
        <p14:creationId xmlns:p14="http://schemas.microsoft.com/office/powerpoint/2010/main" val="3297445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EEC739B-B415-784F-D9B9-9B80CD1422D5}"/>
              </a:ext>
            </a:extLst>
          </p:cNvPr>
          <p:cNvSpPr>
            <a:spLocks noGrp="1"/>
          </p:cNvSpPr>
          <p:nvPr>
            <p:ph type="sldNum" sz="quarter" idx="4"/>
          </p:nvPr>
        </p:nvSpPr>
        <p:spPr/>
        <p:txBody>
          <a:bodyPr/>
          <a:lstStyle/>
          <a:p>
            <a:fld id="{F2C1F2A3-7B76-45CC-A85D-664D2AD4BAF5}" type="slidenum">
              <a:rPr lang="en-US" smtClean="0"/>
              <a:t>11</a:t>
            </a:fld>
            <a:endParaRPr lang="en-US"/>
          </a:p>
        </p:txBody>
      </p:sp>
      <p:sp>
        <p:nvSpPr>
          <p:cNvPr id="8" name="Text Placeholder 7">
            <a:extLst>
              <a:ext uri="{FF2B5EF4-FFF2-40B4-BE49-F238E27FC236}">
                <a16:creationId xmlns:a16="http://schemas.microsoft.com/office/drawing/2014/main" id="{8826C183-9B87-D208-F3C8-4C82A41D1880}"/>
              </a:ext>
            </a:extLst>
          </p:cNvPr>
          <p:cNvSpPr>
            <a:spLocks noGrp="1"/>
          </p:cNvSpPr>
          <p:nvPr>
            <p:ph type="body" sz="quarter" idx="16"/>
          </p:nvPr>
        </p:nvSpPr>
        <p:spPr/>
        <p:txBody>
          <a:bodyPr/>
          <a:lstStyle/>
          <a:p>
            <a:endParaRPr lang="en-US"/>
          </a:p>
        </p:txBody>
      </p:sp>
      <p:pic>
        <p:nvPicPr>
          <p:cNvPr id="6" name="Picture Placeholder 5" descr="A cruise ship in the water&#10;&#10;Description automatically generated">
            <a:extLst>
              <a:ext uri="{FF2B5EF4-FFF2-40B4-BE49-F238E27FC236}">
                <a16:creationId xmlns:a16="http://schemas.microsoft.com/office/drawing/2014/main" id="{323CF8BB-62AC-0A93-4620-E2ADDD78A385}"/>
              </a:ext>
            </a:extLst>
          </p:cNvPr>
          <p:cNvPicPr>
            <a:picLocks noGrp="1" noChangeAspect="1"/>
          </p:cNvPicPr>
          <p:nvPr>
            <p:ph type="pic" sz="quarter" idx="17"/>
          </p:nvPr>
        </p:nvPicPr>
        <p:blipFill>
          <a:blip r:embed="rId3"/>
          <a:srcRect l="14582" t="41246" r="713" b="16310"/>
          <a:stretch/>
        </p:blipFill>
        <p:spPr>
          <a:xfrm>
            <a:off x="457199" y="1739574"/>
            <a:ext cx="11274551" cy="4661223"/>
          </a:xfrm>
          <a:prstGeom prst="rect">
            <a:avLst/>
          </a:prstGeom>
        </p:spPr>
      </p:pic>
      <p:sp>
        <p:nvSpPr>
          <p:cNvPr id="7" name="Text Placeholder 6">
            <a:extLst>
              <a:ext uri="{FF2B5EF4-FFF2-40B4-BE49-F238E27FC236}">
                <a16:creationId xmlns:a16="http://schemas.microsoft.com/office/drawing/2014/main" id="{0A042ACB-B589-9BFC-8658-6868A0B5B7AC}"/>
              </a:ext>
            </a:extLst>
          </p:cNvPr>
          <p:cNvSpPr>
            <a:spLocks noGrp="1"/>
          </p:cNvSpPr>
          <p:nvPr>
            <p:ph type="body" sz="quarter" idx="18"/>
          </p:nvPr>
        </p:nvSpPr>
        <p:spPr/>
        <p:txBody>
          <a:bodyPr/>
          <a:lstStyle/>
          <a:p>
            <a:pPr algn="ctr">
              <a:spcBef>
                <a:spcPct val="0"/>
              </a:spcBef>
              <a:spcAft>
                <a:spcPct val="0"/>
              </a:spcAft>
              <a:defRPr/>
            </a:pPr>
            <a:r>
              <a:rPr kumimoji="0" lang="en-US" sz="3600" b="1" u="none" strike="noStrike" kern="1200" cap="none" spc="0" normalizeH="0" baseline="0" noProof="0">
                <a:ln>
                  <a:noFill/>
                </a:ln>
                <a:solidFill>
                  <a:schemeClr val="bg1"/>
                </a:solidFill>
                <a:uLnTx/>
                <a:uFillTx/>
                <a:latin typeface="Brandon Grotesque Medium" panose="020B0503020203060202" pitchFamily="34" charset="77"/>
              </a:rPr>
              <a:t>WHY AZAMARA?</a:t>
            </a:r>
          </a:p>
        </p:txBody>
      </p:sp>
      <p:grpSp>
        <p:nvGrpSpPr>
          <p:cNvPr id="12" name="Group 11">
            <a:extLst>
              <a:ext uri="{FF2B5EF4-FFF2-40B4-BE49-F238E27FC236}">
                <a16:creationId xmlns:a16="http://schemas.microsoft.com/office/drawing/2014/main" id="{1B38D101-E7A9-AF6D-C2FE-467DB350974E}"/>
              </a:ext>
            </a:extLst>
          </p:cNvPr>
          <p:cNvGrpSpPr/>
          <p:nvPr/>
        </p:nvGrpSpPr>
        <p:grpSpPr>
          <a:xfrm>
            <a:off x="4474697" y="1260942"/>
            <a:ext cx="3242603" cy="333974"/>
            <a:chOff x="4455127" y="2094443"/>
            <a:chExt cx="3242603" cy="276012"/>
          </a:xfrm>
        </p:grpSpPr>
        <p:pic>
          <p:nvPicPr>
            <p:cNvPr id="13" name="Picture 12">
              <a:extLst>
                <a:ext uri="{FF2B5EF4-FFF2-40B4-BE49-F238E27FC236}">
                  <a16:creationId xmlns:a16="http://schemas.microsoft.com/office/drawing/2014/main" id="{75F40532-02B1-CAE4-4E79-7D567942DFB5}"/>
                </a:ext>
              </a:extLst>
            </p:cNvPr>
            <p:cNvPicPr>
              <a:picLocks noChangeAspect="1"/>
            </p:cNvPicPr>
            <p:nvPr/>
          </p:nvPicPr>
          <p:blipFill>
            <a:blip r:embed="rId4"/>
            <a:stretch>
              <a:fillRect/>
            </a:stretch>
          </p:blipFill>
          <p:spPr>
            <a:xfrm>
              <a:off x="5938422" y="2094443"/>
              <a:ext cx="276012" cy="276012"/>
            </a:xfrm>
            <a:prstGeom prst="rect">
              <a:avLst/>
            </a:prstGeom>
          </p:spPr>
        </p:pic>
        <p:cxnSp>
          <p:nvCxnSpPr>
            <p:cNvPr id="14" name="Straight Connector 13">
              <a:extLst>
                <a:ext uri="{FF2B5EF4-FFF2-40B4-BE49-F238E27FC236}">
                  <a16:creationId xmlns:a16="http://schemas.microsoft.com/office/drawing/2014/main" id="{F24294BF-E821-D103-F829-F573A6927219}"/>
                </a:ext>
              </a:extLst>
            </p:cNvPr>
            <p:cNvCxnSpPr>
              <a:cxnSpLocks/>
            </p:cNvCxnSpPr>
            <p:nvPr/>
          </p:nvCxnSpPr>
          <p:spPr>
            <a:xfrm flipH="1">
              <a:off x="44551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5528BB19-6B9E-0995-7BF9-28EB0DBFDFF8}"/>
                </a:ext>
              </a:extLst>
            </p:cNvPr>
            <p:cNvCxnSpPr>
              <a:cxnSpLocks/>
            </p:cNvCxnSpPr>
            <p:nvPr/>
          </p:nvCxnSpPr>
          <p:spPr>
            <a:xfrm flipH="1">
              <a:off x="62925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53353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itle 33">
            <a:extLst>
              <a:ext uri="{FF2B5EF4-FFF2-40B4-BE49-F238E27FC236}">
                <a16:creationId xmlns:a16="http://schemas.microsoft.com/office/drawing/2014/main" id="{0B79E567-E967-3814-14E6-DAA0AF562F69}"/>
              </a:ext>
            </a:extLst>
          </p:cNvPr>
          <p:cNvSpPr>
            <a:spLocks noGrp="1"/>
          </p:cNvSpPr>
          <p:nvPr>
            <p:ph type="ctrTitle"/>
          </p:nvPr>
        </p:nvSpPr>
        <p:spPr>
          <a:xfrm>
            <a:off x="1524000" y="330621"/>
            <a:ext cx="9144000" cy="828104"/>
          </a:xfrm>
        </p:spPr>
        <p:txBody>
          <a:bodyPr/>
          <a:lstStyle/>
          <a:p>
            <a:r>
              <a:rPr lang="en-US" b="1"/>
              <a:t>WHY AZAMARA?</a:t>
            </a:r>
          </a:p>
        </p:txBody>
      </p:sp>
      <p:sp>
        <p:nvSpPr>
          <p:cNvPr id="35" name="Subtitle 34">
            <a:extLst>
              <a:ext uri="{FF2B5EF4-FFF2-40B4-BE49-F238E27FC236}">
                <a16:creationId xmlns:a16="http://schemas.microsoft.com/office/drawing/2014/main" id="{C98272C3-B66A-687C-4603-7E140B89B4F3}"/>
              </a:ext>
            </a:extLst>
          </p:cNvPr>
          <p:cNvSpPr>
            <a:spLocks noGrp="1"/>
          </p:cNvSpPr>
          <p:nvPr>
            <p:ph type="subTitle" idx="1"/>
          </p:nvPr>
        </p:nvSpPr>
        <p:spPr>
          <a:xfrm>
            <a:off x="468351" y="1257898"/>
            <a:ext cx="11372667" cy="365125"/>
          </a:xfrm>
        </p:spPr>
        <p:txBody>
          <a:bodyPr>
            <a:normAutofit fontScale="92500" lnSpcReduction="10000"/>
          </a:bodyPr>
          <a:lstStyle/>
          <a:p>
            <a:r>
              <a:rPr lang="en-US"/>
              <a:t>WE’RE A DIFFERENT KIND OF CRUISE FOR A DIFFERENT TYPE OF TRAVELER</a:t>
            </a:r>
          </a:p>
          <a:p>
            <a:endParaRPr lang="en-US"/>
          </a:p>
        </p:txBody>
      </p:sp>
      <p:sp>
        <p:nvSpPr>
          <p:cNvPr id="2" name="Slide Number Placeholder 1">
            <a:extLst>
              <a:ext uri="{FF2B5EF4-FFF2-40B4-BE49-F238E27FC236}">
                <a16:creationId xmlns:a16="http://schemas.microsoft.com/office/drawing/2014/main" id="{90A05C5F-60CE-2623-61F7-87B426A5D70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C1F2A3-7B76-45CC-A85D-664D2AD4BAF5}" type="slidenum">
              <a:rPr kumimoji="0" lang="en-US" sz="1000" b="1" i="0" u="none" strike="noStrike" kern="1200" cap="none" spc="0" normalizeH="0" baseline="0" noProof="0" smtClean="0">
                <a:ln>
                  <a:noFill/>
                </a:ln>
                <a:solidFill>
                  <a:srgbClr val="00205B"/>
                </a:solidFill>
                <a:effectLst/>
                <a:uLnTx/>
                <a:uFillTx/>
                <a:latin typeface="Brandon Grotesque Regular" panose="020B0503020203060202" pitchFamily="34" charset="0"/>
                <a:cs typeface="Arial"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000" b="1" i="0" u="none" strike="noStrike" kern="1200" cap="none" spc="0" normalizeH="0" baseline="0" noProof="0">
              <a:ln>
                <a:noFill/>
              </a:ln>
              <a:solidFill>
                <a:srgbClr val="00205B"/>
              </a:solidFill>
              <a:effectLst/>
              <a:uLnTx/>
              <a:uFillTx/>
              <a:latin typeface="Brandon Grotesque Regular" panose="020B0503020203060202" pitchFamily="34" charset="0"/>
              <a:cs typeface="Arial" pitchFamily="34" charset="0"/>
            </a:endParaRPr>
          </a:p>
        </p:txBody>
      </p:sp>
      <p:pic>
        <p:nvPicPr>
          <p:cNvPr id="3" name="Picture 2" descr="A large cruise ship docked at a port&#10;&#10;Description automatically generated with low confidence">
            <a:extLst>
              <a:ext uri="{FF2B5EF4-FFF2-40B4-BE49-F238E27FC236}">
                <a16:creationId xmlns:a16="http://schemas.microsoft.com/office/drawing/2014/main" id="{F848653A-6228-8178-7237-FBF12CA2AA0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057911" y="1988502"/>
            <a:ext cx="4579006" cy="2266706"/>
          </a:xfrm>
          <a:prstGeom prst="rect">
            <a:avLst/>
          </a:prstGeom>
        </p:spPr>
      </p:pic>
      <p:pic>
        <p:nvPicPr>
          <p:cNvPr id="4" name="Picture 3" descr="A group of zebras stand in a grassy field&#10;&#10;Description automatically generated with medium confidence">
            <a:extLst>
              <a:ext uri="{FF2B5EF4-FFF2-40B4-BE49-F238E27FC236}">
                <a16:creationId xmlns:a16="http://schemas.microsoft.com/office/drawing/2014/main" id="{2674FF07-AE9D-5569-93C0-3496B470E25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383"/>
          <a:stretch/>
        </p:blipFill>
        <p:spPr>
          <a:xfrm>
            <a:off x="8581461" y="5344538"/>
            <a:ext cx="3057220" cy="1088949"/>
          </a:xfrm>
          <a:prstGeom prst="rect">
            <a:avLst/>
          </a:prstGeom>
          <a:ln>
            <a:noFill/>
          </a:ln>
        </p:spPr>
      </p:pic>
      <p:pic>
        <p:nvPicPr>
          <p:cNvPr id="5" name="Picture 4" descr="A picture containing person&#10;&#10;Description automatically generated">
            <a:extLst>
              <a:ext uri="{FF2B5EF4-FFF2-40B4-BE49-F238E27FC236}">
                <a16:creationId xmlns:a16="http://schemas.microsoft.com/office/drawing/2014/main" id="{084D164A-93F5-7699-3661-86432D95905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54076" y="5354371"/>
            <a:ext cx="1448046" cy="1069000"/>
          </a:xfrm>
          <a:prstGeom prst="rect">
            <a:avLst/>
          </a:prstGeom>
        </p:spPr>
      </p:pic>
      <p:pic>
        <p:nvPicPr>
          <p:cNvPr id="6" name="Picture 5" descr="A building with a statue in front of it&#10;&#10;Description automatically generated with low confidence">
            <a:extLst>
              <a:ext uri="{FF2B5EF4-FFF2-40B4-BE49-F238E27FC236}">
                <a16:creationId xmlns:a16="http://schemas.microsoft.com/office/drawing/2014/main" id="{6F19089C-0F6A-AC2D-D5B8-C09F479D106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054076" y="4331664"/>
            <a:ext cx="1462226" cy="976608"/>
          </a:xfrm>
          <a:prstGeom prst="rect">
            <a:avLst/>
          </a:prstGeom>
        </p:spPr>
      </p:pic>
      <p:pic>
        <p:nvPicPr>
          <p:cNvPr id="8" name="Picture 7" descr="A picture containing text, outdoor, nature, mountain&#10;&#10;Description automatically generated">
            <a:extLst>
              <a:ext uri="{FF2B5EF4-FFF2-40B4-BE49-F238E27FC236}">
                <a16:creationId xmlns:a16="http://schemas.microsoft.com/office/drawing/2014/main" id="{8A0AD8A8-3E65-1717-86FD-3AF0CA66E3F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594019" y="4336037"/>
            <a:ext cx="1518589" cy="982428"/>
          </a:xfrm>
          <a:prstGeom prst="rect">
            <a:avLst/>
          </a:prstGeom>
        </p:spPr>
      </p:pic>
      <p:pic>
        <p:nvPicPr>
          <p:cNvPr id="11" name="Picture 10" descr="A picture containing food, fruit, dessert, close&#10;&#10;Description automatically generated">
            <a:extLst>
              <a:ext uri="{FF2B5EF4-FFF2-40B4-BE49-F238E27FC236}">
                <a16:creationId xmlns:a16="http://schemas.microsoft.com/office/drawing/2014/main" id="{0F32F4CB-7030-FFD0-6946-86803B0F7A0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0170661" y="4337766"/>
            <a:ext cx="1462225" cy="975224"/>
          </a:xfrm>
          <a:prstGeom prst="rect">
            <a:avLst/>
          </a:prstGeom>
        </p:spPr>
      </p:pic>
      <p:grpSp>
        <p:nvGrpSpPr>
          <p:cNvPr id="36" name="Group 35">
            <a:extLst>
              <a:ext uri="{FF2B5EF4-FFF2-40B4-BE49-F238E27FC236}">
                <a16:creationId xmlns:a16="http://schemas.microsoft.com/office/drawing/2014/main" id="{9ADA92F8-BB6B-F311-9294-30C62E4E3C50}"/>
              </a:ext>
            </a:extLst>
          </p:cNvPr>
          <p:cNvGrpSpPr/>
          <p:nvPr/>
        </p:nvGrpSpPr>
        <p:grpSpPr>
          <a:xfrm>
            <a:off x="1665410" y="1956241"/>
            <a:ext cx="4090981" cy="4455066"/>
            <a:chOff x="1604521" y="1678658"/>
            <a:chExt cx="4090981" cy="4455066"/>
          </a:xfrm>
        </p:grpSpPr>
        <p:sp>
          <p:nvSpPr>
            <p:cNvPr id="14" name="TextBox 13">
              <a:extLst>
                <a:ext uri="{FF2B5EF4-FFF2-40B4-BE49-F238E27FC236}">
                  <a16:creationId xmlns:a16="http://schemas.microsoft.com/office/drawing/2014/main" id="{67D76A3E-D776-FF77-CAB2-03B5A2AF460E}"/>
                </a:ext>
              </a:extLst>
            </p:cNvPr>
            <p:cNvSpPr txBox="1"/>
            <p:nvPr/>
          </p:nvSpPr>
          <p:spPr>
            <a:xfrm>
              <a:off x="1979076" y="1678658"/>
              <a:ext cx="3716426" cy="4455066"/>
            </a:xfrm>
            <a:prstGeom prst="rect">
              <a:avLst/>
            </a:prstGeom>
            <a:noFill/>
          </p:spPr>
          <p:txBody>
            <a:bodyPr wrap="square" rtlCol="0">
              <a:spAutoFit/>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Brandon Grotesque Regular" panose="020B0503020203060202" pitchFamily="34" charset="77"/>
                  <a:cs typeface="Arial" pitchFamily="34" charset="0"/>
                </a:rPr>
                <a:t>Smaller Ships</a:t>
              </a: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Brandon Grotesque Regular" panose="020B0503020203060202" pitchFamily="34" charset="77"/>
                  <a:cs typeface="Arial" pitchFamily="34" charset="0"/>
                </a:rPr>
                <a:t>Immersive Itineraries &amp; Cultures</a:t>
              </a: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Brandon Grotesque Regular" panose="020B0503020203060202" pitchFamily="34" charset="77"/>
                  <a:cs typeface="Arial" pitchFamily="34" charset="0"/>
                </a:rPr>
                <a:t>370+ Ports</a:t>
              </a: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Brandon Grotesque Regular" panose="020B0503020203060202" pitchFamily="34" charset="77"/>
                  <a:cs typeface="Arial" pitchFamily="34" charset="0"/>
                </a:rPr>
                <a:t>850+ Late Nights | After 8 PM</a:t>
              </a: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Brandon Grotesque Regular" panose="020B0503020203060202" pitchFamily="34" charset="77"/>
                  <a:cs typeface="Arial" pitchFamily="34" charset="0"/>
                </a:rPr>
                <a:t>380+ Overnight Stays</a:t>
              </a: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Brandon Grotesque Regular" panose="020B0503020203060202" pitchFamily="34" charset="77"/>
                  <a:cs typeface="Arial" pitchFamily="34" charset="0"/>
                </a:rPr>
                <a:t>Specialty Voyages</a:t>
              </a: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Brandon Grotesque Regular" panose="020B0503020203060202" pitchFamily="34" charset="77"/>
                  <a:cs typeface="Arial" pitchFamily="34" charset="0"/>
                </a:rPr>
                <a:t>Country Intensive Voyages</a:t>
              </a: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Brandon Grotesque Regular" panose="020B0503020203060202" pitchFamily="34" charset="77"/>
                  <a:cs typeface="Arial" pitchFamily="34" charset="0"/>
                </a:rPr>
                <a:t>World Cruises</a:t>
              </a:r>
              <a:endParaRPr kumimoji="0" lang="en-US" sz="1800" b="0" i="1" u="none" strike="noStrike" kern="1200" cap="none" spc="0" normalizeH="0" baseline="0" noProof="0">
                <a:ln>
                  <a:noFill/>
                </a:ln>
                <a:solidFill>
                  <a:prstClr val="white"/>
                </a:solidFill>
                <a:effectLst/>
                <a:uLnTx/>
                <a:uFillTx/>
                <a:latin typeface="Brandon Grotesque Regular" panose="020B0503020203060202" pitchFamily="34" charset="77"/>
                <a:cs typeface="Arial" pitchFamily="34" charset="0"/>
              </a:endParaRPr>
            </a:p>
          </p:txBody>
        </p:sp>
        <p:pic>
          <p:nvPicPr>
            <p:cNvPr id="16" name="Picture 15" descr="A white star on a black background&#10;&#10;Description automatically generated">
              <a:extLst>
                <a:ext uri="{FF2B5EF4-FFF2-40B4-BE49-F238E27FC236}">
                  <a16:creationId xmlns:a16="http://schemas.microsoft.com/office/drawing/2014/main" id="{562B573A-D099-EF07-56E2-E53407D6ED54}"/>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604524" y="1906070"/>
              <a:ext cx="244849" cy="245469"/>
            </a:xfrm>
            <a:prstGeom prst="rect">
              <a:avLst/>
            </a:prstGeom>
          </p:spPr>
        </p:pic>
        <p:pic>
          <p:nvPicPr>
            <p:cNvPr id="18" name="Picture 17" descr="A white star on a black background&#10;&#10;Description automatically generated">
              <a:extLst>
                <a:ext uri="{FF2B5EF4-FFF2-40B4-BE49-F238E27FC236}">
                  <a16:creationId xmlns:a16="http://schemas.microsoft.com/office/drawing/2014/main" id="{2E67D81F-394C-DCF4-AE71-7978F8CE8C6D}"/>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604521" y="2492523"/>
              <a:ext cx="244849" cy="245469"/>
            </a:xfrm>
            <a:prstGeom prst="rect">
              <a:avLst/>
            </a:prstGeom>
          </p:spPr>
        </p:pic>
        <p:pic>
          <p:nvPicPr>
            <p:cNvPr id="19" name="Picture 18" descr="A white star on a black background&#10;&#10;Description automatically generated">
              <a:extLst>
                <a:ext uri="{FF2B5EF4-FFF2-40B4-BE49-F238E27FC236}">
                  <a16:creationId xmlns:a16="http://schemas.microsoft.com/office/drawing/2014/main" id="{E649AD03-C70C-C60E-5357-20BC1BEA2B00}"/>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604521" y="3021887"/>
              <a:ext cx="244849" cy="245469"/>
            </a:xfrm>
            <a:prstGeom prst="rect">
              <a:avLst/>
            </a:prstGeom>
          </p:spPr>
        </p:pic>
        <p:pic>
          <p:nvPicPr>
            <p:cNvPr id="20" name="Picture 19" descr="A white star on a black background&#10;&#10;Description automatically generated">
              <a:extLst>
                <a:ext uri="{FF2B5EF4-FFF2-40B4-BE49-F238E27FC236}">
                  <a16:creationId xmlns:a16="http://schemas.microsoft.com/office/drawing/2014/main" id="{C0744394-06AB-46D8-D3A7-BAC21354E2B7}"/>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604522" y="3581402"/>
              <a:ext cx="244849" cy="245469"/>
            </a:xfrm>
            <a:prstGeom prst="rect">
              <a:avLst/>
            </a:prstGeom>
          </p:spPr>
        </p:pic>
        <p:pic>
          <p:nvPicPr>
            <p:cNvPr id="21" name="Picture 20" descr="A white star on a black background&#10;&#10;Description automatically generated">
              <a:extLst>
                <a:ext uri="{FF2B5EF4-FFF2-40B4-BE49-F238E27FC236}">
                  <a16:creationId xmlns:a16="http://schemas.microsoft.com/office/drawing/2014/main" id="{14935541-C754-DC8A-C290-C3D2CCF33654}"/>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604522" y="4119839"/>
              <a:ext cx="244849" cy="245469"/>
            </a:xfrm>
            <a:prstGeom prst="rect">
              <a:avLst/>
            </a:prstGeom>
          </p:spPr>
        </p:pic>
        <p:pic>
          <p:nvPicPr>
            <p:cNvPr id="22" name="Picture 21" descr="A white star on a black background&#10;&#10;Description automatically generated">
              <a:extLst>
                <a:ext uri="{FF2B5EF4-FFF2-40B4-BE49-F238E27FC236}">
                  <a16:creationId xmlns:a16="http://schemas.microsoft.com/office/drawing/2014/main" id="{20CC93E6-D371-7EE4-AA1C-7360B2B6BCFF}"/>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610823" y="4682620"/>
              <a:ext cx="244849" cy="245469"/>
            </a:xfrm>
            <a:prstGeom prst="rect">
              <a:avLst/>
            </a:prstGeom>
          </p:spPr>
        </p:pic>
        <p:pic>
          <p:nvPicPr>
            <p:cNvPr id="23" name="Picture 22" descr="A white star on a black background&#10;&#10;Description automatically generated">
              <a:extLst>
                <a:ext uri="{FF2B5EF4-FFF2-40B4-BE49-F238E27FC236}">
                  <a16:creationId xmlns:a16="http://schemas.microsoft.com/office/drawing/2014/main" id="{5FBBE044-9E37-88B9-B24C-420890DD5FA1}"/>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604521" y="5780572"/>
              <a:ext cx="244849" cy="245469"/>
            </a:xfrm>
            <a:prstGeom prst="rect">
              <a:avLst/>
            </a:prstGeom>
          </p:spPr>
        </p:pic>
        <p:pic>
          <p:nvPicPr>
            <p:cNvPr id="24" name="Picture 23" descr="A white star on a black background&#10;&#10;Description automatically generated">
              <a:extLst>
                <a:ext uri="{FF2B5EF4-FFF2-40B4-BE49-F238E27FC236}">
                  <a16:creationId xmlns:a16="http://schemas.microsoft.com/office/drawing/2014/main" id="{235D7105-2C4D-6B2F-78C6-3EDB3A1743F9}"/>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604522" y="5219572"/>
              <a:ext cx="244849" cy="245469"/>
            </a:xfrm>
            <a:prstGeom prst="rect">
              <a:avLst/>
            </a:prstGeom>
          </p:spPr>
        </p:pic>
      </p:grpSp>
      <p:pic>
        <p:nvPicPr>
          <p:cNvPr id="25" name="Picture 24" descr="A picture containing dark&#10;&#10;Description automatically generated">
            <a:extLst>
              <a:ext uri="{FF2B5EF4-FFF2-40B4-BE49-F238E27FC236}">
                <a16:creationId xmlns:a16="http://schemas.microsoft.com/office/drawing/2014/main" id="{9F0B9737-509F-2427-B9EB-44989F29B555}"/>
              </a:ext>
            </a:extLst>
          </p:cNvPr>
          <p:cNvPicPr>
            <a:picLocks noChangeAspect="1"/>
          </p:cNvPicPr>
          <p:nvPr/>
        </p:nvPicPr>
        <p:blipFill>
          <a:blip r:embed="rId10" cstate="screen">
            <a:extLst>
              <a:ext uri="{BEBA8EAE-BF5A-486C-A8C5-ECC9F3942E4B}">
                <a14:imgProps xmlns:a14="http://schemas.microsoft.com/office/drawing/2010/main">
                  <a14:imgLayer r:embed="rId11">
                    <a14:imgEffect>
                      <a14:sharpenSoften amount="6000"/>
                    </a14:imgEffect>
                    <a14:imgEffect>
                      <a14:brightnessContrast bright="100000" contrast="-40000"/>
                    </a14:imgEffect>
                  </a14:imgLayer>
                </a14:imgProps>
              </a:ext>
              <a:ext uri="{28A0092B-C50C-407E-A947-70E740481C1C}">
                <a14:useLocalDpi xmlns:a14="http://schemas.microsoft.com/office/drawing/2010/main"/>
              </a:ext>
            </a:extLst>
          </a:blip>
          <a:stretch>
            <a:fillRect/>
          </a:stretch>
        </p:blipFill>
        <p:spPr>
          <a:xfrm>
            <a:off x="219932" y="456216"/>
            <a:ext cx="1958273" cy="1765849"/>
          </a:xfrm>
          <a:prstGeom prst="rect">
            <a:avLst/>
          </a:prstGeom>
        </p:spPr>
      </p:pic>
    </p:spTree>
    <p:extLst>
      <p:ext uri="{BB962C8B-B14F-4D97-AF65-F5344CB8AC3E}">
        <p14:creationId xmlns:p14="http://schemas.microsoft.com/office/powerpoint/2010/main" val="1780619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82A50C8-3EFD-579F-5F3D-0C42006FEA4E}"/>
              </a:ext>
            </a:extLst>
          </p:cNvPr>
          <p:cNvSpPr>
            <a:spLocks noGrp="1"/>
          </p:cNvSpPr>
          <p:nvPr>
            <p:ph type="sldNum" sz="quarter" idx="4"/>
          </p:nvPr>
        </p:nvSpPr>
        <p:spPr/>
        <p:txBody>
          <a:bodyPr/>
          <a:lstStyle/>
          <a:p>
            <a:fld id="{F2C1F2A3-7B76-45CC-A85D-664D2AD4BAF5}" type="slidenum">
              <a:rPr lang="en-US" smtClean="0"/>
              <a:pPr/>
              <a:t>13</a:t>
            </a:fld>
            <a:endParaRPr lang="en-US"/>
          </a:p>
        </p:txBody>
      </p:sp>
      <p:sp>
        <p:nvSpPr>
          <p:cNvPr id="7" name="Text Placeholder 6">
            <a:extLst>
              <a:ext uri="{FF2B5EF4-FFF2-40B4-BE49-F238E27FC236}">
                <a16:creationId xmlns:a16="http://schemas.microsoft.com/office/drawing/2014/main" id="{F4036DDB-DD8C-4119-2C08-D2856D5B151B}"/>
              </a:ext>
            </a:extLst>
          </p:cNvPr>
          <p:cNvSpPr>
            <a:spLocks noGrp="1"/>
          </p:cNvSpPr>
          <p:nvPr>
            <p:ph type="body" sz="quarter" idx="16"/>
          </p:nvPr>
        </p:nvSpPr>
        <p:spPr/>
        <p:txBody>
          <a:bodyPr/>
          <a:lstStyle/>
          <a:p>
            <a:endParaRPr lang="en-US"/>
          </a:p>
        </p:txBody>
      </p:sp>
      <p:pic>
        <p:nvPicPr>
          <p:cNvPr id="11" name="Picture Placeholder 16" descr="Several cruise ships in the ocean&#10;&#10;Description automatically generated">
            <a:extLst>
              <a:ext uri="{FF2B5EF4-FFF2-40B4-BE49-F238E27FC236}">
                <a16:creationId xmlns:a16="http://schemas.microsoft.com/office/drawing/2014/main" id="{7D31B39A-5E08-CBCF-EFF4-31956BC1E8B9}"/>
              </a:ext>
            </a:extLst>
          </p:cNvPr>
          <p:cNvPicPr>
            <a:picLocks noGrp="1" noChangeAspect="1"/>
          </p:cNvPicPr>
          <p:nvPr>
            <p:ph type="pic" sz="quarter" idx="17"/>
          </p:nvPr>
        </p:nvPicPr>
        <p:blipFill>
          <a:blip r:embed="rId6" cstate="screen">
            <a:extLst>
              <a:ext uri="{28A0092B-C50C-407E-A947-70E740481C1C}">
                <a14:useLocalDpi xmlns:a14="http://schemas.microsoft.com/office/drawing/2010/main"/>
              </a:ext>
            </a:extLst>
          </a:blip>
          <a:srcRect/>
          <a:stretch/>
        </p:blipFill>
        <p:spPr>
          <a:xfrm>
            <a:off x="457200" y="457197"/>
            <a:ext cx="5943600" cy="5943600"/>
          </a:xfrm>
          <a:prstGeom prst="rect">
            <a:avLst/>
          </a:prstGeom>
        </p:spPr>
      </p:pic>
      <p:sp>
        <p:nvSpPr>
          <p:cNvPr id="12" name="TextBox 11">
            <a:extLst>
              <a:ext uri="{FF2B5EF4-FFF2-40B4-BE49-F238E27FC236}">
                <a16:creationId xmlns:a16="http://schemas.microsoft.com/office/drawing/2014/main" id="{981D2D10-6691-80F7-4929-00881274EEC8}"/>
              </a:ext>
            </a:extLst>
          </p:cNvPr>
          <p:cNvSpPr txBox="1"/>
          <p:nvPr>
            <p:custDataLst>
              <p:tags r:id="rId1"/>
            </p:custDataLst>
          </p:nvPr>
        </p:nvSpPr>
        <p:spPr>
          <a:xfrm>
            <a:off x="6265330" y="1526713"/>
            <a:ext cx="5865878" cy="553998"/>
          </a:xfrm>
          <a:prstGeom prst="rect">
            <a:avLst/>
          </a:prstGeom>
          <a:noFill/>
        </p:spPr>
        <p:txBody>
          <a:bodyPr wrap="square" lIns="0" tIns="0" rIns="0" bIns="0" rtlCol="0">
            <a:spAutoFit/>
          </a:bodyPr>
          <a:lstStyle>
            <a:defPPr>
              <a:defRPr lang="en-US"/>
            </a:defPPr>
          </a:lstStyle>
          <a:p>
            <a:pPr algn="ctr">
              <a:spcBef>
                <a:spcPct val="0"/>
              </a:spcBef>
              <a:spcAft>
                <a:spcPct val="0"/>
              </a:spcAft>
              <a:defRPr/>
            </a:pPr>
            <a:r>
              <a:rPr kumimoji="0" lang="en-US" sz="3600" b="1" u="none" strike="noStrike" kern="1200" cap="none" spc="0" normalizeH="0" baseline="0" noProof="0">
                <a:ln>
                  <a:noFill/>
                </a:ln>
                <a:solidFill>
                  <a:schemeClr val="bg1"/>
                </a:solidFill>
                <a:uLnTx/>
                <a:uFillTx/>
                <a:latin typeface="Brandon Grotesque Medium" panose="020B0503020203060202" pitchFamily="34" charset="77"/>
              </a:rPr>
              <a:t>OUR FLEET</a:t>
            </a:r>
          </a:p>
        </p:txBody>
      </p:sp>
      <p:sp>
        <p:nvSpPr>
          <p:cNvPr id="13" name="TextBox 12">
            <a:extLst>
              <a:ext uri="{FF2B5EF4-FFF2-40B4-BE49-F238E27FC236}">
                <a16:creationId xmlns:a16="http://schemas.microsoft.com/office/drawing/2014/main" id="{569334D8-8A0D-062A-D47E-2667C2D990A5}"/>
              </a:ext>
            </a:extLst>
          </p:cNvPr>
          <p:cNvSpPr txBox="1"/>
          <p:nvPr>
            <p:custDataLst>
              <p:tags r:id="rId2"/>
            </p:custDataLst>
          </p:nvPr>
        </p:nvSpPr>
        <p:spPr>
          <a:xfrm>
            <a:off x="6265330" y="2124645"/>
            <a:ext cx="5865878" cy="323165"/>
          </a:xfrm>
          <a:prstGeom prst="rect">
            <a:avLst/>
          </a:prstGeom>
          <a:noFill/>
        </p:spPr>
        <p:txBody>
          <a:bodyPr wrap="square" lIns="0" tIns="0" rIns="0" bIns="0" rtlCol="0">
            <a:spAutoFit/>
          </a:bodyPr>
          <a:lstStyle>
            <a:defPPr>
              <a:defRPr lang="en-US"/>
            </a:defPPr>
          </a:lstStyle>
          <a:p>
            <a:pPr marR="0" lvl="0" algn="ctr" defTabSz="914400" rtl="0" eaLnBrk="1" fontAlgn="auto" latinLnBrk="0" hangingPunct="1">
              <a:lnSpc>
                <a:spcPct val="100000"/>
              </a:lnSpc>
              <a:spcBef>
                <a:spcPct val="0"/>
              </a:spcBef>
              <a:spcAft>
                <a:spcPct val="0"/>
              </a:spcAft>
              <a:buClrTx/>
              <a:buSzTx/>
              <a:buFontTx/>
              <a:buNone/>
              <a:tabLst>
                <a:tab pos="1533525" algn="l"/>
              </a:tabLst>
              <a:defRPr/>
            </a:pPr>
            <a:r>
              <a:rPr lang="en-US" sz="2100">
                <a:solidFill>
                  <a:schemeClr val="bg1"/>
                </a:solidFill>
                <a:latin typeface="Brandon Grotesque Regular" panose="020B0503020203060202" pitchFamily="34" charset="77"/>
              </a:rPr>
              <a:t>SMALLER SHIPS. BIGGER ADVENTURES.</a:t>
            </a:r>
          </a:p>
        </p:txBody>
      </p:sp>
      <p:grpSp>
        <p:nvGrpSpPr>
          <p:cNvPr id="14" name="Group 13">
            <a:extLst>
              <a:ext uri="{FF2B5EF4-FFF2-40B4-BE49-F238E27FC236}">
                <a16:creationId xmlns:a16="http://schemas.microsoft.com/office/drawing/2014/main" id="{029B25B2-70F4-285C-E915-44196921E6C0}"/>
              </a:ext>
            </a:extLst>
          </p:cNvPr>
          <p:cNvGrpSpPr/>
          <p:nvPr/>
        </p:nvGrpSpPr>
        <p:grpSpPr>
          <a:xfrm>
            <a:off x="7576968" y="2613610"/>
            <a:ext cx="3242603" cy="303613"/>
            <a:chOff x="4455127" y="2094443"/>
            <a:chExt cx="3242603" cy="276012"/>
          </a:xfrm>
        </p:grpSpPr>
        <p:pic>
          <p:nvPicPr>
            <p:cNvPr id="15" name="Picture 14">
              <a:extLst>
                <a:ext uri="{FF2B5EF4-FFF2-40B4-BE49-F238E27FC236}">
                  <a16:creationId xmlns:a16="http://schemas.microsoft.com/office/drawing/2014/main" id="{A767F4BF-E329-D6E9-AA83-D0156BC73A0B}"/>
                </a:ext>
              </a:extLst>
            </p:cNvPr>
            <p:cNvPicPr>
              <a:picLocks noChangeAspect="1"/>
            </p:cNvPicPr>
            <p:nvPr/>
          </p:nvPicPr>
          <p:blipFill>
            <a:blip r:embed="rId7"/>
            <a:stretch>
              <a:fillRect/>
            </a:stretch>
          </p:blipFill>
          <p:spPr>
            <a:xfrm>
              <a:off x="5938422" y="2094443"/>
              <a:ext cx="276012" cy="276012"/>
            </a:xfrm>
            <a:prstGeom prst="rect">
              <a:avLst/>
            </a:prstGeom>
          </p:spPr>
        </p:pic>
        <p:cxnSp>
          <p:nvCxnSpPr>
            <p:cNvPr id="16" name="Straight Connector 15">
              <a:extLst>
                <a:ext uri="{FF2B5EF4-FFF2-40B4-BE49-F238E27FC236}">
                  <a16:creationId xmlns:a16="http://schemas.microsoft.com/office/drawing/2014/main" id="{37B87676-E166-EBA3-9D79-DD8F9F2747C3}"/>
                </a:ext>
              </a:extLst>
            </p:cNvPr>
            <p:cNvCxnSpPr>
              <a:cxnSpLocks/>
            </p:cNvCxnSpPr>
            <p:nvPr/>
          </p:nvCxnSpPr>
          <p:spPr>
            <a:xfrm flipH="1">
              <a:off x="44551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0EE8B774-6BEB-BB05-C37E-5848644B9AAA}"/>
                </a:ext>
              </a:extLst>
            </p:cNvPr>
            <p:cNvCxnSpPr>
              <a:cxnSpLocks/>
            </p:cNvCxnSpPr>
            <p:nvPr/>
          </p:nvCxnSpPr>
          <p:spPr>
            <a:xfrm flipH="1">
              <a:off x="62925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8" name="Group 17">
            <a:extLst>
              <a:ext uri="{FF2B5EF4-FFF2-40B4-BE49-F238E27FC236}">
                <a16:creationId xmlns:a16="http://schemas.microsoft.com/office/drawing/2014/main" id="{23B19772-4203-1767-3C7E-308335C8D402}"/>
              </a:ext>
            </a:extLst>
          </p:cNvPr>
          <p:cNvGrpSpPr/>
          <p:nvPr/>
        </p:nvGrpSpPr>
        <p:grpSpPr>
          <a:xfrm>
            <a:off x="7487293" y="3437018"/>
            <a:ext cx="3534766" cy="2126293"/>
            <a:chOff x="7378128" y="3263731"/>
            <a:chExt cx="3534766" cy="2126293"/>
          </a:xfrm>
        </p:grpSpPr>
        <p:sp>
          <p:nvSpPr>
            <p:cNvPr id="19" name="Content Placeholder 2">
              <a:extLst>
                <a:ext uri="{FF2B5EF4-FFF2-40B4-BE49-F238E27FC236}">
                  <a16:creationId xmlns:a16="http://schemas.microsoft.com/office/drawing/2014/main" id="{C37B1DC9-22F8-920A-2882-808AB8A8DF1F}"/>
                </a:ext>
              </a:extLst>
            </p:cNvPr>
            <p:cNvSpPr txBox="1">
              <a:spLocks/>
            </p:cNvSpPr>
            <p:nvPr>
              <p:custDataLst>
                <p:tags r:id="rId3"/>
              </p:custDataLst>
            </p:nvPr>
          </p:nvSpPr>
          <p:spPr>
            <a:xfrm>
              <a:off x="7763255" y="3263731"/>
              <a:ext cx="3149639" cy="2126293"/>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a:solidFill>
                    <a:srgbClr val="05A9C5"/>
                  </a:solidFill>
                  <a:latin typeface="Brandon Grotesque Regular" panose="020B0503020203060202" pitchFamily="34" charset="77"/>
                </a:rPr>
                <a:t>AZAMARA JOURNEY</a:t>
              </a:r>
              <a:r>
                <a:rPr lang="en-US" baseline="30000">
                  <a:solidFill>
                    <a:srgbClr val="05A9C5"/>
                  </a:solidFill>
                  <a:latin typeface="Brandon Grotesque Regular" panose="020B0503020203060202" pitchFamily="34" charset="77"/>
                </a:rPr>
                <a:t>®</a:t>
              </a:r>
            </a:p>
            <a:p>
              <a:pPr algn="l"/>
              <a:r>
                <a:rPr lang="en-US">
                  <a:solidFill>
                    <a:srgbClr val="05A9C5"/>
                  </a:solidFill>
                  <a:latin typeface="Brandon Grotesque Regular" panose="020B0503020203060202" pitchFamily="34" charset="77"/>
                </a:rPr>
                <a:t>AZAMARA PURSUIT</a:t>
              </a:r>
              <a:r>
                <a:rPr lang="en-US" baseline="30000">
                  <a:solidFill>
                    <a:srgbClr val="05A9C5"/>
                  </a:solidFill>
                  <a:latin typeface="Brandon Grotesque Regular" panose="020B0503020203060202" pitchFamily="34" charset="77"/>
                </a:rPr>
                <a:t>®</a:t>
              </a:r>
              <a:endParaRPr lang="en-US">
                <a:solidFill>
                  <a:srgbClr val="05A9C5"/>
                </a:solidFill>
                <a:latin typeface="Brandon Grotesque Regular" panose="020B0503020203060202" pitchFamily="34" charset="77"/>
              </a:endParaRPr>
            </a:p>
            <a:p>
              <a:pPr algn="l"/>
              <a:r>
                <a:rPr lang="en-US">
                  <a:solidFill>
                    <a:srgbClr val="05A9C5"/>
                  </a:solidFill>
                  <a:latin typeface="Brandon Grotesque Regular" panose="020B0503020203060202" pitchFamily="34" charset="77"/>
                </a:rPr>
                <a:t>AZAMARA QUEST</a:t>
              </a:r>
              <a:r>
                <a:rPr lang="en-US" baseline="30000">
                  <a:solidFill>
                    <a:srgbClr val="05A9C5"/>
                  </a:solidFill>
                  <a:latin typeface="Brandon Grotesque Regular" panose="020B0503020203060202" pitchFamily="34" charset="77"/>
                </a:rPr>
                <a:t>®</a:t>
              </a:r>
              <a:endParaRPr lang="en-US">
                <a:solidFill>
                  <a:srgbClr val="05A9C5"/>
                </a:solidFill>
                <a:latin typeface="Brandon Grotesque Regular" panose="020B0503020203060202" pitchFamily="34" charset="77"/>
              </a:endParaRPr>
            </a:p>
            <a:p>
              <a:pPr algn="l"/>
              <a:r>
                <a:rPr lang="en-US">
                  <a:solidFill>
                    <a:srgbClr val="05A9C5"/>
                  </a:solidFill>
                  <a:latin typeface="Brandon Grotesque Regular" panose="020B0503020203060202" pitchFamily="34" charset="77"/>
                </a:rPr>
                <a:t>AZAMARA ONWARD</a:t>
              </a:r>
              <a:r>
                <a:rPr lang="en-US" sz="1600" baseline="70000">
                  <a:solidFill>
                    <a:srgbClr val="05A9C5"/>
                  </a:solidFill>
                  <a:latin typeface="Brandon Grotesque Regular" panose="020B0503020203060202" pitchFamily="34" charset="77"/>
                </a:rPr>
                <a:t>SM</a:t>
              </a:r>
              <a:endParaRPr lang="en-US" baseline="70000">
                <a:solidFill>
                  <a:srgbClr val="05A9C5"/>
                </a:solidFill>
                <a:latin typeface="Brandon Grotesque Regular" panose="020B0503020203060202" pitchFamily="34" charset="77"/>
              </a:endParaRPr>
            </a:p>
          </p:txBody>
        </p:sp>
        <p:pic>
          <p:nvPicPr>
            <p:cNvPr id="20" name="Picture 19">
              <a:extLst>
                <a:ext uri="{FF2B5EF4-FFF2-40B4-BE49-F238E27FC236}">
                  <a16:creationId xmlns:a16="http://schemas.microsoft.com/office/drawing/2014/main" id="{C7610B86-6EC6-AD12-7899-66A7E883DE81}"/>
                </a:ext>
              </a:extLst>
            </p:cNvPr>
            <p:cNvPicPr>
              <a:picLocks noChangeAspect="1"/>
            </p:cNvPicPr>
            <p:nvPr/>
          </p:nvPicPr>
          <p:blipFill>
            <a:blip r:embed="rId8"/>
            <a:stretch>
              <a:fillRect/>
            </a:stretch>
          </p:blipFill>
          <p:spPr>
            <a:xfrm>
              <a:off x="7378128" y="3744222"/>
              <a:ext cx="230672" cy="230672"/>
            </a:xfrm>
            <a:prstGeom prst="rect">
              <a:avLst/>
            </a:prstGeom>
          </p:spPr>
        </p:pic>
        <p:pic>
          <p:nvPicPr>
            <p:cNvPr id="21" name="Picture 20">
              <a:extLst>
                <a:ext uri="{FF2B5EF4-FFF2-40B4-BE49-F238E27FC236}">
                  <a16:creationId xmlns:a16="http://schemas.microsoft.com/office/drawing/2014/main" id="{8A8E4652-D1B2-2EA9-3F68-0316ADFC1B82}"/>
                </a:ext>
              </a:extLst>
            </p:cNvPr>
            <p:cNvPicPr>
              <a:picLocks noChangeAspect="1"/>
            </p:cNvPicPr>
            <p:nvPr/>
          </p:nvPicPr>
          <p:blipFill>
            <a:blip r:embed="rId8"/>
            <a:stretch>
              <a:fillRect/>
            </a:stretch>
          </p:blipFill>
          <p:spPr>
            <a:xfrm>
              <a:off x="7378128" y="3287021"/>
              <a:ext cx="230672" cy="230672"/>
            </a:xfrm>
            <a:prstGeom prst="rect">
              <a:avLst/>
            </a:prstGeom>
          </p:spPr>
        </p:pic>
        <p:pic>
          <p:nvPicPr>
            <p:cNvPr id="22" name="Picture 21">
              <a:extLst>
                <a:ext uri="{FF2B5EF4-FFF2-40B4-BE49-F238E27FC236}">
                  <a16:creationId xmlns:a16="http://schemas.microsoft.com/office/drawing/2014/main" id="{B293E1A4-3862-33B8-7C2E-F3CCDE94E7FF}"/>
                </a:ext>
              </a:extLst>
            </p:cNvPr>
            <p:cNvPicPr>
              <a:picLocks noChangeAspect="1"/>
            </p:cNvPicPr>
            <p:nvPr/>
          </p:nvPicPr>
          <p:blipFill>
            <a:blip r:embed="rId8"/>
            <a:stretch>
              <a:fillRect/>
            </a:stretch>
          </p:blipFill>
          <p:spPr>
            <a:xfrm>
              <a:off x="7378128" y="4201422"/>
              <a:ext cx="230672" cy="230672"/>
            </a:xfrm>
            <a:prstGeom prst="rect">
              <a:avLst/>
            </a:prstGeom>
          </p:spPr>
        </p:pic>
        <p:pic>
          <p:nvPicPr>
            <p:cNvPr id="23" name="Picture 22">
              <a:extLst>
                <a:ext uri="{FF2B5EF4-FFF2-40B4-BE49-F238E27FC236}">
                  <a16:creationId xmlns:a16="http://schemas.microsoft.com/office/drawing/2014/main" id="{C2912F36-A9A6-496B-3569-75703E56B7D6}"/>
                </a:ext>
              </a:extLst>
            </p:cNvPr>
            <p:cNvPicPr>
              <a:picLocks noChangeAspect="1"/>
            </p:cNvPicPr>
            <p:nvPr/>
          </p:nvPicPr>
          <p:blipFill>
            <a:blip r:embed="rId8"/>
            <a:stretch>
              <a:fillRect/>
            </a:stretch>
          </p:blipFill>
          <p:spPr>
            <a:xfrm>
              <a:off x="7378128" y="4658622"/>
              <a:ext cx="230672" cy="230672"/>
            </a:xfrm>
            <a:prstGeom prst="rect">
              <a:avLst/>
            </a:prstGeom>
          </p:spPr>
        </p:pic>
      </p:grpSp>
    </p:spTree>
    <p:extLst>
      <p:ext uri="{BB962C8B-B14F-4D97-AF65-F5344CB8AC3E}">
        <p14:creationId xmlns:p14="http://schemas.microsoft.com/office/powerpoint/2010/main" val="588448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C7E48B1-39B2-4B80-4925-31D7367F092C}"/>
              </a:ext>
            </a:extLst>
          </p:cNvPr>
          <p:cNvSpPr/>
          <p:nvPr/>
        </p:nvSpPr>
        <p:spPr>
          <a:xfrm>
            <a:off x="0" y="0"/>
            <a:ext cx="12192000" cy="6858000"/>
          </a:xfrm>
          <a:prstGeom prst="rect">
            <a:avLst/>
          </a:prstGeom>
          <a:solidFill>
            <a:srgbClr val="05A9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cs typeface="Arial" pitchFamily="34" charset="0"/>
            </a:endParaRPr>
          </a:p>
        </p:txBody>
      </p:sp>
      <p:sp>
        <p:nvSpPr>
          <p:cNvPr id="9" name="Rectangle 8">
            <a:extLst>
              <a:ext uri="{FF2B5EF4-FFF2-40B4-BE49-F238E27FC236}">
                <a16:creationId xmlns:a16="http://schemas.microsoft.com/office/drawing/2014/main" id="{FD222A95-4CE7-738D-3C1D-BB707CF165DF}"/>
              </a:ext>
            </a:extLst>
          </p:cNvPr>
          <p:cNvSpPr/>
          <p:nvPr/>
        </p:nvSpPr>
        <p:spPr>
          <a:xfrm>
            <a:off x="230124" y="228600"/>
            <a:ext cx="11731752" cy="6400800"/>
          </a:xfrm>
          <a:prstGeom prst="rect">
            <a:avLst/>
          </a:prstGeom>
          <a:solidFill>
            <a:srgbClr val="001F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cs typeface="Arial" pitchFamily="34" charset="0"/>
            </a:endParaRPr>
          </a:p>
        </p:txBody>
      </p:sp>
      <p:pic>
        <p:nvPicPr>
          <p:cNvPr id="20" name="Picture 19" descr="A group of ships in the water&#10;&#10;Description automatically generated">
            <a:extLst>
              <a:ext uri="{FF2B5EF4-FFF2-40B4-BE49-F238E27FC236}">
                <a16:creationId xmlns:a16="http://schemas.microsoft.com/office/drawing/2014/main" id="{5CB05D8D-600F-F481-4E05-364B05A4D7E7}"/>
              </a:ext>
            </a:extLst>
          </p:cNvPr>
          <p:cNvPicPr>
            <a:picLocks noChangeAspect="1"/>
          </p:cNvPicPr>
          <p:nvPr/>
        </p:nvPicPr>
        <p:blipFill>
          <a:blip r:embed="rId8" cstate="screen">
            <a:extLst>
              <a:ext uri="{BEBA8EAE-BF5A-486C-A8C5-ECC9F3942E4B}">
                <a14:imgProps xmlns:a14="http://schemas.microsoft.com/office/drawing/2010/main">
                  <a14:imgLayer r:embed="rId9">
                    <a14:imgEffect>
                      <a14:colorTemperature colorTemp="7200"/>
                    </a14:imgEffect>
                  </a14:imgLayer>
                </a14:imgProps>
              </a:ext>
              <a:ext uri="{28A0092B-C50C-407E-A947-70E740481C1C}">
                <a14:useLocalDpi xmlns:a14="http://schemas.microsoft.com/office/drawing/2010/main"/>
              </a:ext>
            </a:extLst>
          </a:blip>
          <a:srcRect/>
          <a:stretch/>
        </p:blipFill>
        <p:spPr>
          <a:xfrm>
            <a:off x="388286" y="436725"/>
            <a:ext cx="11415428" cy="5984550"/>
          </a:xfrm>
          <a:prstGeom prst="rect">
            <a:avLst/>
          </a:prstGeom>
        </p:spPr>
      </p:pic>
      <p:sp>
        <p:nvSpPr>
          <p:cNvPr id="6" name="TextBox 5">
            <a:extLst>
              <a:ext uri="{FF2B5EF4-FFF2-40B4-BE49-F238E27FC236}">
                <a16:creationId xmlns:a16="http://schemas.microsoft.com/office/drawing/2014/main" id="{A2E33A41-B5C7-F1BA-1C98-61F5635091FD}"/>
              </a:ext>
            </a:extLst>
          </p:cNvPr>
          <p:cNvSpPr txBox="1"/>
          <p:nvPr>
            <p:custDataLst>
              <p:tags r:id="rId1"/>
            </p:custDataLst>
          </p:nvPr>
        </p:nvSpPr>
        <p:spPr>
          <a:xfrm>
            <a:off x="838793" y="4693478"/>
            <a:ext cx="2655455" cy="1492716"/>
          </a:xfrm>
          <a:prstGeom prst="rect">
            <a:avLst/>
          </a:prstGeom>
          <a:noFill/>
        </p:spPr>
        <p:txBody>
          <a:bodyPr wrap="square">
            <a:spAutoFit/>
          </a:bodyPr>
          <a:lstStyle>
            <a:defPPr>
              <a:defRPr lang="en-US"/>
            </a:defPPr>
          </a:lstStyle>
          <a:p>
            <a:pPr marL="0" marR="0" lvl="0" indent="0" algn="l" defTabSz="914377" rtl="0" eaLnBrk="1" fontAlgn="auto" latinLnBrk="0" hangingPunct="1">
              <a:lnSpc>
                <a:spcPct val="150000"/>
              </a:lnSpc>
              <a:spcBef>
                <a:spcPts val="0"/>
              </a:spcBef>
              <a:spcAft>
                <a:spcPts val="0"/>
              </a:spcAft>
              <a:buClr>
                <a:srgbClr val="000000"/>
              </a:buClr>
              <a:buSzTx/>
              <a:buFontTx/>
              <a:buNone/>
              <a:tabLst/>
              <a:defRPr/>
            </a:pPr>
            <a:r>
              <a:rPr kumimoji="0" lang="en-US" sz="1800" b="0" i="0" u="none" strike="noStrike" kern="0" cap="none" spc="0" normalizeH="0" baseline="0" noProof="0">
                <a:ln>
                  <a:noFill/>
                </a:ln>
                <a:solidFill>
                  <a:prstClr val="white"/>
                </a:solidFill>
                <a:effectLst>
                  <a:outerShdw blurRad="38100" dist="38100" dir="2700000" algn="tl">
                    <a:srgbClr val="000000">
                      <a:alpha val="43137"/>
                    </a:srgbClr>
                  </a:outerShdw>
                </a:effectLst>
                <a:uLnTx/>
                <a:uFillTx/>
                <a:latin typeface="Brandon Grotesque Bold" panose="020B0803020203060202" pitchFamily="34" charset="0"/>
                <a:cs typeface="Arial" pitchFamily="34" charset="0"/>
                <a:sym typeface="Arial" pitchFamily="34" charset="0"/>
              </a:rPr>
              <a:t>AZAMARA JOURNEY</a:t>
            </a:r>
            <a:r>
              <a:rPr kumimoji="0" lang="en-US" sz="2400" b="0" i="0" u="none" strike="noStrike" kern="0" cap="none" spc="0" normalizeH="0" baseline="30000" noProof="0">
                <a:ln>
                  <a:noFill/>
                </a:ln>
                <a:solidFill>
                  <a:prstClr val="white"/>
                </a:solidFill>
                <a:effectLst>
                  <a:outerShdw blurRad="38100" dist="38100" dir="2700000" algn="tl">
                    <a:srgbClr val="000000">
                      <a:alpha val="43137"/>
                    </a:srgbClr>
                  </a:outerShdw>
                </a:effectLst>
                <a:uLnTx/>
                <a:uFillTx/>
                <a:latin typeface="Brandon Grotesque Bold" panose="020B0803020203060202" pitchFamily="34" charset="0"/>
                <a:cs typeface="Arial" pitchFamily="34" charset="0"/>
                <a:sym typeface="Arial" pitchFamily="34" charset="0"/>
              </a:rPr>
              <a:t>®</a:t>
            </a:r>
            <a:endParaRPr kumimoji="0" lang="en-US" sz="1800" b="0" i="0" u="none" strike="noStrike" kern="0" cap="none" spc="0" normalizeH="0" baseline="30000" noProof="0">
              <a:ln>
                <a:noFill/>
              </a:ln>
              <a:solidFill>
                <a:prstClr val="white"/>
              </a:solidFill>
              <a:effectLst>
                <a:outerShdw blurRad="38100" dist="38100" dir="2700000" algn="tl">
                  <a:srgbClr val="000000">
                    <a:alpha val="43137"/>
                  </a:srgbClr>
                </a:outerShdw>
              </a:effectLst>
              <a:uLnTx/>
              <a:uFillTx/>
              <a:latin typeface="Brandon Grotesque Bold" panose="020B0803020203060202" pitchFamily="34" charset="0"/>
              <a:cs typeface="Arial" pitchFamily="34" charset="0"/>
              <a:sym typeface="Arial" pitchFamily="34" charset="0"/>
            </a:endParaRPr>
          </a:p>
          <a:p>
            <a:pPr marL="0" marR="0" lvl="0" indent="0" algn="l" defTabSz="914377" rtl="0" eaLnBrk="1" fontAlgn="auto" latinLnBrk="0" hangingPunct="1">
              <a:lnSpc>
                <a:spcPct val="100000"/>
              </a:lnSpc>
              <a:spcBef>
                <a:spcPts val="0"/>
              </a:spcBef>
              <a:spcAft>
                <a:spcPts val="0"/>
              </a:spcAft>
              <a:buClr>
                <a:srgbClr val="000000"/>
              </a:buClr>
              <a:buSzTx/>
              <a:buFontTx/>
              <a:buNone/>
              <a:tabLst/>
              <a:defRPr/>
            </a:pPr>
            <a:r>
              <a:rPr kumimoji="0" lang="en-US" sz="1600" b="1" i="0" u="none" strike="noStrike" kern="0" cap="none" spc="0" normalizeH="0" baseline="0" noProof="0">
                <a:ln>
                  <a:noFill/>
                </a:ln>
                <a:solidFill>
                  <a:prstClr val="white"/>
                </a:solidFill>
                <a:effectLst>
                  <a:outerShdw blurRad="38100" dist="38100" dir="2700000" algn="tl">
                    <a:srgbClr val="000000">
                      <a:alpha val="43137"/>
                    </a:srgbClr>
                  </a:outerShdw>
                </a:effectLst>
                <a:uLnTx/>
                <a:uFillTx/>
                <a:latin typeface="Brandon Grotesque Light" panose="020B0303020203060202" pitchFamily="34" charset="0"/>
                <a:cs typeface="Arial" pitchFamily="34" charset="0"/>
                <a:sym typeface="Arial" pitchFamily="34" charset="0"/>
              </a:rPr>
              <a:t>408 Crew</a:t>
            </a:r>
          </a:p>
          <a:p>
            <a:pPr marL="0" marR="0" lvl="0" indent="0" algn="l" defTabSz="914377" rtl="0" eaLnBrk="1" fontAlgn="auto" latinLnBrk="0" hangingPunct="1">
              <a:lnSpc>
                <a:spcPct val="100000"/>
              </a:lnSpc>
              <a:spcBef>
                <a:spcPts val="0"/>
              </a:spcBef>
              <a:spcAft>
                <a:spcPts val="0"/>
              </a:spcAft>
              <a:buClr>
                <a:srgbClr val="000000"/>
              </a:buClr>
              <a:buSzTx/>
              <a:buFontTx/>
              <a:buNone/>
              <a:tabLst/>
              <a:defRPr/>
            </a:pPr>
            <a:r>
              <a:rPr kumimoji="0" lang="en-US" sz="1600" b="1" i="0" u="none" strike="noStrike" kern="0" cap="none" spc="0" normalizeH="0" baseline="0" noProof="0">
                <a:ln>
                  <a:noFill/>
                </a:ln>
                <a:solidFill>
                  <a:prstClr val="white"/>
                </a:solidFill>
                <a:effectLst>
                  <a:outerShdw blurRad="38100" dist="38100" dir="2700000" algn="tl">
                    <a:srgbClr val="000000">
                      <a:alpha val="43137"/>
                    </a:srgbClr>
                  </a:outerShdw>
                </a:effectLst>
                <a:uLnTx/>
                <a:uFillTx/>
                <a:latin typeface="Brandon Grotesque Light" panose="020B0303020203060202" pitchFamily="34" charset="0"/>
                <a:cs typeface="Arial" pitchFamily="34" charset="0"/>
                <a:sym typeface="Arial" pitchFamily="34" charset="0"/>
              </a:rPr>
              <a:t>702 Guests</a:t>
            </a:r>
          </a:p>
          <a:p>
            <a:pPr marL="0" marR="0" lvl="0" indent="0" algn="l" defTabSz="914377" rtl="0" eaLnBrk="1" fontAlgn="auto" latinLnBrk="0" hangingPunct="1">
              <a:lnSpc>
                <a:spcPct val="100000"/>
              </a:lnSpc>
              <a:spcBef>
                <a:spcPts val="0"/>
              </a:spcBef>
              <a:spcAft>
                <a:spcPts val="0"/>
              </a:spcAft>
              <a:buClr>
                <a:srgbClr val="000000"/>
              </a:buClr>
              <a:buSzTx/>
              <a:buFontTx/>
              <a:buNone/>
              <a:tabLst/>
              <a:defRPr/>
            </a:pPr>
            <a:r>
              <a:rPr kumimoji="0" lang="en-US" sz="1600" b="1" i="0" u="none" strike="noStrike" kern="0" cap="none" spc="0" normalizeH="0" baseline="0" noProof="0">
                <a:ln>
                  <a:noFill/>
                </a:ln>
                <a:solidFill>
                  <a:prstClr val="white"/>
                </a:solidFill>
                <a:effectLst>
                  <a:outerShdw blurRad="38100" dist="38100" dir="2700000" algn="tl">
                    <a:srgbClr val="000000">
                      <a:alpha val="43137"/>
                    </a:srgbClr>
                  </a:outerShdw>
                </a:effectLst>
                <a:uLnTx/>
                <a:uFillTx/>
                <a:latin typeface="Brandon Grotesque Light" panose="020B0303020203060202" pitchFamily="34" charset="0"/>
                <a:cs typeface="Arial" pitchFamily="34" charset="0"/>
                <a:sym typeface="Arial" pitchFamily="34" charset="0"/>
              </a:rPr>
              <a:t>30,277 tons</a:t>
            </a:r>
          </a:p>
          <a:p>
            <a:pPr marL="0" marR="0" lvl="0" indent="0" algn="l" defTabSz="914377" rtl="0" eaLnBrk="1" fontAlgn="auto" latinLnBrk="0" hangingPunct="1">
              <a:lnSpc>
                <a:spcPct val="100000"/>
              </a:lnSpc>
              <a:spcBef>
                <a:spcPts val="0"/>
              </a:spcBef>
              <a:spcAft>
                <a:spcPts val="0"/>
              </a:spcAft>
              <a:buClr>
                <a:srgbClr val="000000"/>
              </a:buClr>
              <a:buSzTx/>
              <a:buFontTx/>
              <a:buNone/>
              <a:tabLst/>
              <a:defRPr/>
            </a:pPr>
            <a:r>
              <a:rPr kumimoji="0" lang="en-US" sz="1600" b="1" i="0" u="none" strike="noStrike" kern="0" cap="none" spc="0" normalizeH="0" baseline="0" noProof="0">
                <a:ln>
                  <a:noFill/>
                </a:ln>
                <a:solidFill>
                  <a:prstClr val="white"/>
                </a:solidFill>
                <a:effectLst>
                  <a:outerShdw blurRad="38100" dist="38100" dir="2700000" algn="tl">
                    <a:srgbClr val="000000">
                      <a:alpha val="43137"/>
                    </a:srgbClr>
                  </a:outerShdw>
                </a:effectLst>
                <a:uLnTx/>
                <a:uFillTx/>
                <a:latin typeface="Brandon Grotesque Light" panose="020B0303020203060202" pitchFamily="34" charset="0"/>
                <a:cs typeface="Arial" pitchFamily="34" charset="0"/>
                <a:sym typeface="Arial" pitchFamily="34" charset="0"/>
              </a:rPr>
              <a:t>Refurbished 2021</a:t>
            </a:r>
          </a:p>
        </p:txBody>
      </p:sp>
      <p:sp>
        <p:nvSpPr>
          <p:cNvPr id="8" name="TextBox 7">
            <a:extLst>
              <a:ext uri="{FF2B5EF4-FFF2-40B4-BE49-F238E27FC236}">
                <a16:creationId xmlns:a16="http://schemas.microsoft.com/office/drawing/2014/main" id="{7F5823F6-60BC-EE46-E7D0-ED970DDCD6C6}"/>
              </a:ext>
            </a:extLst>
          </p:cNvPr>
          <p:cNvSpPr txBox="1"/>
          <p:nvPr>
            <p:custDataLst>
              <p:tags r:id="rId2"/>
            </p:custDataLst>
          </p:nvPr>
        </p:nvSpPr>
        <p:spPr>
          <a:xfrm>
            <a:off x="3858300" y="4686178"/>
            <a:ext cx="2590800" cy="1492716"/>
          </a:xfrm>
          <a:prstGeom prst="rect">
            <a:avLst/>
          </a:prstGeom>
          <a:noFill/>
        </p:spPr>
        <p:txBody>
          <a:bodyPr wrap="square">
            <a:spAutoFit/>
          </a:bodyPr>
          <a:lstStyle>
            <a:defPPr>
              <a:defRPr lang="en-US"/>
            </a:defPPr>
          </a:lstStyle>
          <a:p>
            <a:pPr marL="0" marR="0" lvl="0" indent="0" algn="l" defTabSz="914377" rtl="0" eaLnBrk="1" fontAlgn="auto" latinLnBrk="0" hangingPunct="1">
              <a:lnSpc>
                <a:spcPct val="150000"/>
              </a:lnSpc>
              <a:spcBef>
                <a:spcPts val="0"/>
              </a:spcBef>
              <a:spcAft>
                <a:spcPts val="0"/>
              </a:spcAft>
              <a:buClr>
                <a:srgbClr val="000000"/>
              </a:buClr>
              <a:buSzTx/>
              <a:buFontTx/>
              <a:buNone/>
              <a:tabLst/>
              <a:defRPr/>
            </a:pPr>
            <a:r>
              <a:rPr kumimoji="0" lang="en-US" sz="1800" b="0" i="0" u="none" strike="noStrike" kern="0" cap="none" spc="0" normalizeH="0" baseline="0" noProof="0">
                <a:ln>
                  <a:noFill/>
                </a:ln>
                <a:solidFill>
                  <a:prstClr val="white"/>
                </a:solidFill>
                <a:effectLst>
                  <a:outerShdw blurRad="38100" dist="38100" dir="2700000" algn="tl">
                    <a:srgbClr val="000000">
                      <a:alpha val="43137"/>
                    </a:srgbClr>
                  </a:outerShdw>
                </a:effectLst>
                <a:uLnTx/>
                <a:uFillTx/>
                <a:latin typeface="Brandon Grotesque Bold" panose="020B0803020203060202" pitchFamily="34" charset="0"/>
                <a:cs typeface="Arial" pitchFamily="34" charset="0"/>
                <a:sym typeface="Arial" pitchFamily="34" charset="0"/>
              </a:rPr>
              <a:t>AZAMARA PURSUIT</a:t>
            </a:r>
            <a:r>
              <a:rPr kumimoji="0" lang="en-US" sz="1800" b="0" i="0" u="none" strike="noStrike" kern="0" cap="none" spc="0" normalizeH="0" baseline="30000" noProof="0">
                <a:ln>
                  <a:noFill/>
                </a:ln>
                <a:solidFill>
                  <a:prstClr val="white"/>
                </a:solidFill>
                <a:effectLst>
                  <a:outerShdw blurRad="38100" dist="38100" dir="2700000" algn="tl">
                    <a:srgbClr val="000000">
                      <a:alpha val="43137"/>
                    </a:srgbClr>
                  </a:outerShdw>
                </a:effectLst>
                <a:uLnTx/>
                <a:uFillTx/>
                <a:latin typeface="Brandon Grotesque Bold" panose="020B0803020203060202" pitchFamily="34" charset="0"/>
                <a:cs typeface="Arial" pitchFamily="34" charset="0"/>
                <a:sym typeface="Arial" pitchFamily="34" charset="0"/>
              </a:rPr>
              <a:t> ®</a:t>
            </a:r>
            <a:endParaRPr kumimoji="0" lang="en-US" sz="1800" b="0" i="0" u="none" strike="noStrike" kern="0" cap="none" spc="0" normalizeH="0" baseline="0" noProof="0">
              <a:ln>
                <a:noFill/>
              </a:ln>
              <a:solidFill>
                <a:prstClr val="white"/>
              </a:solidFill>
              <a:effectLst>
                <a:outerShdw blurRad="38100" dist="38100" dir="2700000" algn="tl">
                  <a:srgbClr val="000000">
                    <a:alpha val="43137"/>
                  </a:srgbClr>
                </a:outerShdw>
              </a:effectLst>
              <a:uLnTx/>
              <a:uFillTx/>
              <a:latin typeface="Brandon Grotesque Bold" panose="020B0803020203060202" pitchFamily="34" charset="0"/>
              <a:cs typeface="Arial" pitchFamily="34" charset="0"/>
              <a:sym typeface="Arial" pitchFamily="34" charset="0"/>
            </a:endParaRPr>
          </a:p>
          <a:p>
            <a:pPr marL="0" marR="0" lvl="0" indent="0" algn="l" defTabSz="914377" rtl="0" eaLnBrk="1" fontAlgn="auto" latinLnBrk="0" hangingPunct="1">
              <a:lnSpc>
                <a:spcPct val="100000"/>
              </a:lnSpc>
              <a:spcBef>
                <a:spcPts val="0"/>
              </a:spcBef>
              <a:spcAft>
                <a:spcPts val="0"/>
              </a:spcAft>
              <a:buClr>
                <a:srgbClr val="000000"/>
              </a:buClr>
              <a:buSzTx/>
              <a:buFontTx/>
              <a:buNone/>
              <a:tabLst/>
              <a:defRPr/>
            </a:pPr>
            <a:r>
              <a:rPr kumimoji="0" lang="en-US" sz="1600" b="1" i="0" u="none" strike="noStrike" kern="0" cap="none" spc="0" normalizeH="0" baseline="0" noProof="0">
                <a:ln>
                  <a:noFill/>
                </a:ln>
                <a:solidFill>
                  <a:prstClr val="white"/>
                </a:solidFill>
                <a:effectLst>
                  <a:outerShdw blurRad="38100" dist="38100" dir="2700000" algn="tl">
                    <a:srgbClr val="000000">
                      <a:alpha val="43137"/>
                    </a:srgbClr>
                  </a:outerShdw>
                </a:effectLst>
                <a:uLnTx/>
                <a:uFillTx/>
                <a:latin typeface="Brandon Grotesque Light" panose="020B0303020203060202" pitchFamily="34" charset="0"/>
                <a:cs typeface="Arial" pitchFamily="34" charset="0"/>
                <a:sym typeface="Arial" pitchFamily="34" charset="0"/>
              </a:rPr>
              <a:t>408 Crew</a:t>
            </a:r>
          </a:p>
          <a:p>
            <a:pPr marL="0" marR="0" lvl="0" indent="0" algn="l" defTabSz="914377" rtl="0" eaLnBrk="1" fontAlgn="auto" latinLnBrk="0" hangingPunct="1">
              <a:lnSpc>
                <a:spcPct val="100000"/>
              </a:lnSpc>
              <a:spcBef>
                <a:spcPts val="0"/>
              </a:spcBef>
              <a:spcAft>
                <a:spcPts val="0"/>
              </a:spcAft>
              <a:buClr>
                <a:srgbClr val="000000"/>
              </a:buClr>
              <a:buSzTx/>
              <a:buFontTx/>
              <a:buNone/>
              <a:tabLst/>
              <a:defRPr/>
            </a:pPr>
            <a:r>
              <a:rPr kumimoji="0" lang="en-US" sz="1600" b="1" i="0" u="none" strike="noStrike" kern="0" cap="none" spc="0" normalizeH="0" baseline="0" noProof="0">
                <a:ln>
                  <a:noFill/>
                </a:ln>
                <a:solidFill>
                  <a:prstClr val="white"/>
                </a:solidFill>
                <a:effectLst>
                  <a:outerShdw blurRad="38100" dist="38100" dir="2700000" algn="tl">
                    <a:srgbClr val="000000">
                      <a:alpha val="43137"/>
                    </a:srgbClr>
                  </a:outerShdw>
                </a:effectLst>
                <a:uLnTx/>
                <a:uFillTx/>
                <a:latin typeface="Brandon Grotesque Light" panose="020B0303020203060202" pitchFamily="34" charset="0"/>
                <a:cs typeface="Arial" pitchFamily="34" charset="0"/>
                <a:sym typeface="Arial" pitchFamily="34" charset="0"/>
              </a:rPr>
              <a:t>702 Guests</a:t>
            </a:r>
          </a:p>
          <a:p>
            <a:pPr marL="0" marR="0" lvl="0" indent="0" algn="l" defTabSz="914377" rtl="0" eaLnBrk="1" fontAlgn="auto" latinLnBrk="0" hangingPunct="1">
              <a:lnSpc>
                <a:spcPct val="100000"/>
              </a:lnSpc>
              <a:spcBef>
                <a:spcPts val="0"/>
              </a:spcBef>
              <a:spcAft>
                <a:spcPts val="0"/>
              </a:spcAft>
              <a:buClr>
                <a:srgbClr val="000000"/>
              </a:buClr>
              <a:buSzTx/>
              <a:buFontTx/>
              <a:buNone/>
              <a:tabLst/>
              <a:defRPr/>
            </a:pPr>
            <a:r>
              <a:rPr kumimoji="0" lang="en-US" sz="1600" b="1" i="0" u="none" strike="noStrike" kern="0" cap="none" spc="0" normalizeH="0" baseline="0" noProof="0">
                <a:ln>
                  <a:noFill/>
                </a:ln>
                <a:solidFill>
                  <a:prstClr val="white"/>
                </a:solidFill>
                <a:effectLst>
                  <a:outerShdw blurRad="38100" dist="38100" dir="2700000" algn="tl">
                    <a:srgbClr val="000000">
                      <a:alpha val="43137"/>
                    </a:srgbClr>
                  </a:outerShdw>
                </a:effectLst>
                <a:uLnTx/>
                <a:uFillTx/>
                <a:latin typeface="Brandon Grotesque Light" panose="020B0303020203060202" pitchFamily="34" charset="0"/>
                <a:cs typeface="Arial" pitchFamily="34" charset="0"/>
                <a:sym typeface="Arial" pitchFamily="34" charset="0"/>
              </a:rPr>
              <a:t>30,277 tons</a:t>
            </a:r>
          </a:p>
          <a:p>
            <a:pPr marL="0" marR="0" lvl="0" indent="0" algn="l" defTabSz="914377" rtl="0" eaLnBrk="1" fontAlgn="auto" latinLnBrk="0" hangingPunct="1">
              <a:lnSpc>
                <a:spcPct val="100000"/>
              </a:lnSpc>
              <a:spcBef>
                <a:spcPts val="0"/>
              </a:spcBef>
              <a:spcAft>
                <a:spcPts val="0"/>
              </a:spcAft>
              <a:buClr>
                <a:srgbClr val="000000"/>
              </a:buClr>
              <a:buSzTx/>
              <a:buFontTx/>
              <a:buNone/>
              <a:tabLst/>
              <a:defRPr/>
            </a:pPr>
            <a:r>
              <a:rPr kumimoji="0" lang="en-US" sz="1600" b="1" i="0" u="none" strike="noStrike" kern="0" cap="none" spc="0" normalizeH="0" baseline="0" noProof="0">
                <a:ln>
                  <a:noFill/>
                </a:ln>
                <a:solidFill>
                  <a:prstClr val="white"/>
                </a:solidFill>
                <a:effectLst>
                  <a:outerShdw blurRad="38100" dist="38100" dir="2700000" algn="tl">
                    <a:srgbClr val="000000">
                      <a:alpha val="43137"/>
                    </a:srgbClr>
                  </a:outerShdw>
                </a:effectLst>
                <a:uLnTx/>
                <a:uFillTx/>
                <a:latin typeface="Brandon Grotesque Light" panose="020B0303020203060202" pitchFamily="34" charset="0"/>
                <a:cs typeface="Arial" pitchFamily="34" charset="0"/>
                <a:sym typeface="Arial" pitchFamily="34" charset="0"/>
              </a:rPr>
              <a:t>Refurbished 2021</a:t>
            </a:r>
          </a:p>
        </p:txBody>
      </p:sp>
      <p:sp>
        <p:nvSpPr>
          <p:cNvPr id="10" name="TextBox 9">
            <a:extLst>
              <a:ext uri="{FF2B5EF4-FFF2-40B4-BE49-F238E27FC236}">
                <a16:creationId xmlns:a16="http://schemas.microsoft.com/office/drawing/2014/main" id="{82DCB229-3C2B-108E-5BD1-7E1F2D44D3AF}"/>
              </a:ext>
            </a:extLst>
          </p:cNvPr>
          <p:cNvSpPr txBox="1"/>
          <p:nvPr>
            <p:custDataLst>
              <p:tags r:id="rId3"/>
            </p:custDataLst>
          </p:nvPr>
        </p:nvSpPr>
        <p:spPr>
          <a:xfrm>
            <a:off x="6684630" y="4686178"/>
            <a:ext cx="2590800" cy="1492716"/>
          </a:xfrm>
          <a:prstGeom prst="rect">
            <a:avLst/>
          </a:prstGeom>
          <a:noFill/>
        </p:spPr>
        <p:txBody>
          <a:bodyPr wrap="square">
            <a:spAutoFit/>
          </a:bodyPr>
          <a:lstStyle>
            <a:defPPr>
              <a:defRPr lang="en-US"/>
            </a:defPPr>
          </a:lstStyle>
          <a:p>
            <a:pPr marL="0" marR="0" lvl="0" indent="0" algn="l" defTabSz="914377" rtl="0" eaLnBrk="1" fontAlgn="auto" latinLnBrk="0" hangingPunct="1">
              <a:lnSpc>
                <a:spcPct val="150000"/>
              </a:lnSpc>
              <a:spcBef>
                <a:spcPts val="0"/>
              </a:spcBef>
              <a:spcAft>
                <a:spcPts val="0"/>
              </a:spcAft>
              <a:buClr>
                <a:srgbClr val="000000"/>
              </a:buClr>
              <a:buSzTx/>
              <a:buFontTx/>
              <a:buNone/>
              <a:tabLst/>
              <a:defRPr/>
            </a:pPr>
            <a:r>
              <a:rPr kumimoji="0" lang="en-US" sz="1800" b="0" i="0" u="none" strike="noStrike" kern="0" cap="none" spc="0" normalizeH="0" baseline="0" noProof="0">
                <a:ln>
                  <a:noFill/>
                </a:ln>
                <a:solidFill>
                  <a:prstClr val="white"/>
                </a:solidFill>
                <a:effectLst>
                  <a:outerShdw blurRad="38100" dist="38100" dir="2700000" algn="tl">
                    <a:srgbClr val="000000">
                      <a:alpha val="43137"/>
                    </a:srgbClr>
                  </a:outerShdw>
                </a:effectLst>
                <a:uLnTx/>
                <a:uFillTx/>
                <a:latin typeface="Brandon Grotesque Bold" panose="020B0803020203060202" pitchFamily="34" charset="0"/>
                <a:cs typeface="Arial" pitchFamily="34" charset="0"/>
                <a:sym typeface="Arial" pitchFamily="34" charset="0"/>
              </a:rPr>
              <a:t>AZAMARA QUEST</a:t>
            </a:r>
            <a:r>
              <a:rPr kumimoji="0" lang="en-US" sz="1800" b="0" i="0" u="none" strike="noStrike" kern="0" cap="none" spc="0" normalizeH="0" baseline="30000" noProof="0">
                <a:ln>
                  <a:noFill/>
                </a:ln>
                <a:solidFill>
                  <a:prstClr val="white"/>
                </a:solidFill>
                <a:effectLst>
                  <a:outerShdw blurRad="38100" dist="38100" dir="2700000" algn="tl">
                    <a:srgbClr val="000000">
                      <a:alpha val="43137"/>
                    </a:srgbClr>
                  </a:outerShdw>
                </a:effectLst>
                <a:uLnTx/>
                <a:uFillTx/>
                <a:latin typeface="Brandon Grotesque Bold" panose="020B0803020203060202" pitchFamily="34" charset="0"/>
                <a:cs typeface="Arial" pitchFamily="34" charset="0"/>
                <a:sym typeface="Arial" pitchFamily="34" charset="0"/>
              </a:rPr>
              <a:t> ®</a:t>
            </a:r>
            <a:endParaRPr kumimoji="0" lang="en-US" sz="1800" b="0" i="0" u="none" strike="noStrike" kern="0" cap="none" spc="0" normalizeH="0" baseline="0" noProof="0">
              <a:ln>
                <a:noFill/>
              </a:ln>
              <a:solidFill>
                <a:prstClr val="white"/>
              </a:solidFill>
              <a:effectLst>
                <a:outerShdw blurRad="38100" dist="38100" dir="2700000" algn="tl">
                  <a:srgbClr val="000000">
                    <a:alpha val="43137"/>
                  </a:srgbClr>
                </a:outerShdw>
              </a:effectLst>
              <a:uLnTx/>
              <a:uFillTx/>
              <a:latin typeface="Brandon Grotesque Bold" panose="020B0803020203060202" pitchFamily="34" charset="0"/>
              <a:cs typeface="Arial" pitchFamily="34" charset="0"/>
              <a:sym typeface="Arial" pitchFamily="34" charset="0"/>
            </a:endParaRPr>
          </a:p>
          <a:p>
            <a:pPr marL="0" marR="0" lvl="0" indent="0" algn="l" defTabSz="914377" rtl="0" eaLnBrk="1" fontAlgn="auto" latinLnBrk="0" hangingPunct="1">
              <a:lnSpc>
                <a:spcPct val="100000"/>
              </a:lnSpc>
              <a:spcBef>
                <a:spcPts val="0"/>
              </a:spcBef>
              <a:spcAft>
                <a:spcPts val="0"/>
              </a:spcAft>
              <a:buClr>
                <a:srgbClr val="000000"/>
              </a:buClr>
              <a:buSzTx/>
              <a:buFontTx/>
              <a:buNone/>
              <a:tabLst/>
              <a:defRPr/>
            </a:pPr>
            <a:r>
              <a:rPr kumimoji="0" lang="en-US" sz="1600" b="1" i="0" u="none" strike="noStrike" kern="0" cap="none" spc="0" normalizeH="0" baseline="0" noProof="0">
                <a:ln>
                  <a:noFill/>
                </a:ln>
                <a:solidFill>
                  <a:prstClr val="white"/>
                </a:solidFill>
                <a:effectLst>
                  <a:outerShdw blurRad="38100" dist="38100" dir="2700000" algn="tl">
                    <a:srgbClr val="000000">
                      <a:alpha val="43137"/>
                    </a:srgbClr>
                  </a:outerShdw>
                </a:effectLst>
                <a:uLnTx/>
                <a:uFillTx/>
                <a:latin typeface="Brandon Grotesque Light" panose="020B0303020203060202" pitchFamily="34" charset="0"/>
                <a:cs typeface="Arial" pitchFamily="34" charset="0"/>
                <a:sym typeface="Arial" pitchFamily="34" charset="0"/>
              </a:rPr>
              <a:t>408 Crew</a:t>
            </a:r>
          </a:p>
          <a:p>
            <a:pPr marL="0" marR="0" lvl="0" indent="0" algn="l" defTabSz="914377" rtl="0" eaLnBrk="1" fontAlgn="auto" latinLnBrk="0" hangingPunct="1">
              <a:lnSpc>
                <a:spcPct val="100000"/>
              </a:lnSpc>
              <a:spcBef>
                <a:spcPts val="0"/>
              </a:spcBef>
              <a:spcAft>
                <a:spcPts val="0"/>
              </a:spcAft>
              <a:buClr>
                <a:srgbClr val="000000"/>
              </a:buClr>
              <a:buSzTx/>
              <a:buFontTx/>
              <a:buNone/>
              <a:tabLst/>
              <a:defRPr/>
            </a:pPr>
            <a:r>
              <a:rPr kumimoji="0" lang="en-US" sz="1600" b="1" i="0" u="none" strike="noStrike" kern="0" cap="none" spc="0" normalizeH="0" baseline="0" noProof="0">
                <a:ln>
                  <a:noFill/>
                </a:ln>
                <a:solidFill>
                  <a:prstClr val="white"/>
                </a:solidFill>
                <a:effectLst>
                  <a:outerShdw blurRad="38100" dist="38100" dir="2700000" algn="tl">
                    <a:srgbClr val="000000">
                      <a:alpha val="43137"/>
                    </a:srgbClr>
                  </a:outerShdw>
                </a:effectLst>
                <a:uLnTx/>
                <a:uFillTx/>
                <a:latin typeface="Brandon Grotesque Light" panose="020B0303020203060202" pitchFamily="34" charset="0"/>
                <a:cs typeface="Arial" pitchFamily="34" charset="0"/>
                <a:sym typeface="Arial" pitchFamily="34" charset="0"/>
              </a:rPr>
              <a:t>702 Guests</a:t>
            </a:r>
          </a:p>
          <a:p>
            <a:pPr marL="0" marR="0" lvl="0" indent="0" algn="l" defTabSz="914377" rtl="0" eaLnBrk="1" fontAlgn="auto" latinLnBrk="0" hangingPunct="1">
              <a:lnSpc>
                <a:spcPct val="100000"/>
              </a:lnSpc>
              <a:spcBef>
                <a:spcPts val="0"/>
              </a:spcBef>
              <a:spcAft>
                <a:spcPts val="0"/>
              </a:spcAft>
              <a:buClr>
                <a:srgbClr val="000000"/>
              </a:buClr>
              <a:buSzTx/>
              <a:buFontTx/>
              <a:buNone/>
              <a:tabLst/>
              <a:defRPr/>
            </a:pPr>
            <a:r>
              <a:rPr kumimoji="0" lang="en-US" sz="1600" b="1" i="0" u="none" strike="noStrike" kern="0" cap="none" spc="0" normalizeH="0" baseline="0" noProof="0">
                <a:ln>
                  <a:noFill/>
                </a:ln>
                <a:solidFill>
                  <a:prstClr val="white"/>
                </a:solidFill>
                <a:effectLst>
                  <a:outerShdw blurRad="38100" dist="38100" dir="2700000" algn="tl">
                    <a:srgbClr val="000000">
                      <a:alpha val="43137"/>
                    </a:srgbClr>
                  </a:outerShdw>
                </a:effectLst>
                <a:uLnTx/>
                <a:uFillTx/>
                <a:latin typeface="Brandon Grotesque Light" panose="020B0303020203060202" pitchFamily="34" charset="0"/>
                <a:cs typeface="Arial" pitchFamily="34" charset="0"/>
                <a:sym typeface="Arial" pitchFamily="34" charset="0"/>
              </a:rPr>
              <a:t>30,277 tons</a:t>
            </a:r>
          </a:p>
          <a:p>
            <a:pPr marL="0" marR="0" lvl="0" indent="0" algn="l" defTabSz="914377" rtl="0" eaLnBrk="1" fontAlgn="auto" latinLnBrk="0" hangingPunct="1">
              <a:lnSpc>
                <a:spcPct val="100000"/>
              </a:lnSpc>
              <a:spcBef>
                <a:spcPts val="0"/>
              </a:spcBef>
              <a:spcAft>
                <a:spcPts val="0"/>
              </a:spcAft>
              <a:buClr>
                <a:srgbClr val="000000"/>
              </a:buClr>
              <a:buSzTx/>
              <a:buFontTx/>
              <a:buNone/>
              <a:tabLst/>
              <a:defRPr/>
            </a:pPr>
            <a:r>
              <a:rPr kumimoji="0" lang="en-US" sz="1600" b="1" i="0" u="none" strike="noStrike" kern="0" cap="none" spc="0" normalizeH="0" baseline="0" noProof="0">
                <a:ln>
                  <a:noFill/>
                </a:ln>
                <a:solidFill>
                  <a:prstClr val="white"/>
                </a:solidFill>
                <a:effectLst>
                  <a:outerShdw blurRad="38100" dist="38100" dir="2700000" algn="tl">
                    <a:srgbClr val="000000">
                      <a:alpha val="43137"/>
                    </a:srgbClr>
                  </a:outerShdw>
                </a:effectLst>
                <a:uLnTx/>
                <a:uFillTx/>
                <a:latin typeface="Brandon Grotesque Light" panose="020B0303020203060202" pitchFamily="34" charset="0"/>
                <a:cs typeface="Arial" pitchFamily="34" charset="0"/>
                <a:sym typeface="Arial" pitchFamily="34" charset="0"/>
              </a:rPr>
              <a:t>Refurbished 2021</a:t>
            </a:r>
          </a:p>
        </p:txBody>
      </p:sp>
      <p:sp>
        <p:nvSpPr>
          <p:cNvPr id="12" name="TextBox 11">
            <a:extLst>
              <a:ext uri="{FF2B5EF4-FFF2-40B4-BE49-F238E27FC236}">
                <a16:creationId xmlns:a16="http://schemas.microsoft.com/office/drawing/2014/main" id="{78C37A47-5789-12F8-BAC6-BDAE50E3F68C}"/>
              </a:ext>
            </a:extLst>
          </p:cNvPr>
          <p:cNvSpPr txBox="1"/>
          <p:nvPr>
            <p:custDataLst>
              <p:tags r:id="rId4"/>
            </p:custDataLst>
          </p:nvPr>
        </p:nvSpPr>
        <p:spPr>
          <a:xfrm>
            <a:off x="9275430" y="4686178"/>
            <a:ext cx="2528284" cy="1492716"/>
          </a:xfrm>
          <a:prstGeom prst="rect">
            <a:avLst/>
          </a:prstGeom>
          <a:noFill/>
        </p:spPr>
        <p:txBody>
          <a:bodyPr wrap="square">
            <a:spAutoFit/>
          </a:bodyPr>
          <a:lstStyle>
            <a:defPPr>
              <a:defRPr lang="en-US"/>
            </a:defPPr>
          </a:lstStyle>
          <a:p>
            <a:pPr marL="0" marR="0" lvl="0" indent="0" algn="l" defTabSz="914377" rtl="0" eaLnBrk="1" fontAlgn="auto" latinLnBrk="0" hangingPunct="1">
              <a:lnSpc>
                <a:spcPct val="150000"/>
              </a:lnSpc>
              <a:spcBef>
                <a:spcPts val="0"/>
              </a:spcBef>
              <a:spcAft>
                <a:spcPts val="0"/>
              </a:spcAft>
              <a:buClr>
                <a:srgbClr val="000000"/>
              </a:buClr>
              <a:buSzTx/>
              <a:buFontTx/>
              <a:buNone/>
              <a:tabLst/>
              <a:defRPr/>
            </a:pPr>
            <a:r>
              <a:rPr kumimoji="0" lang="en-US" sz="1800" b="0" i="0" u="none" strike="noStrike" kern="0" cap="none" spc="0" normalizeH="0" baseline="0" noProof="0">
                <a:ln>
                  <a:noFill/>
                </a:ln>
                <a:solidFill>
                  <a:prstClr val="white"/>
                </a:solidFill>
                <a:effectLst>
                  <a:outerShdw blurRad="38100" dist="38100" dir="2700000" algn="tl">
                    <a:srgbClr val="000000">
                      <a:alpha val="43137"/>
                    </a:srgbClr>
                  </a:outerShdw>
                </a:effectLst>
                <a:uLnTx/>
                <a:uFillTx/>
                <a:latin typeface="Brandon Grotesque Bold" panose="020B0803020203060202" pitchFamily="34" charset="0"/>
                <a:cs typeface="Arial" pitchFamily="34" charset="0"/>
                <a:sym typeface="Arial" pitchFamily="34" charset="0"/>
              </a:rPr>
              <a:t>AZAMARA ONWARD</a:t>
            </a:r>
            <a:r>
              <a:rPr kumimoji="0" lang="en-US" sz="1400" b="0" i="0" u="none" strike="noStrike" kern="0" cap="none" spc="0" normalizeH="0" baseline="40000" noProof="0">
                <a:ln>
                  <a:noFill/>
                </a:ln>
                <a:solidFill>
                  <a:prstClr val="white"/>
                </a:solidFill>
                <a:effectLst>
                  <a:outerShdw blurRad="38100" dist="38100" dir="2700000" algn="tl">
                    <a:srgbClr val="000000">
                      <a:alpha val="43137"/>
                    </a:srgbClr>
                  </a:outerShdw>
                </a:effectLst>
                <a:uLnTx/>
                <a:uFillTx/>
                <a:latin typeface="Brandon Grotesque Bold" panose="020B0803020203060202" pitchFamily="34" charset="0"/>
                <a:cs typeface="Arial" pitchFamily="34" charset="0"/>
                <a:sym typeface="Arial" pitchFamily="34" charset="0"/>
              </a:rPr>
              <a:t>SM</a:t>
            </a:r>
          </a:p>
          <a:p>
            <a:pPr marL="0" marR="0" lvl="0" indent="0" algn="l" defTabSz="914377" rtl="0" eaLnBrk="1" fontAlgn="auto" latinLnBrk="0" hangingPunct="1">
              <a:lnSpc>
                <a:spcPct val="100000"/>
              </a:lnSpc>
              <a:spcBef>
                <a:spcPts val="0"/>
              </a:spcBef>
              <a:spcAft>
                <a:spcPts val="0"/>
              </a:spcAft>
              <a:buClr>
                <a:srgbClr val="000000"/>
              </a:buClr>
              <a:buSzTx/>
              <a:buFontTx/>
              <a:buNone/>
              <a:tabLst/>
              <a:defRPr/>
            </a:pPr>
            <a:r>
              <a:rPr kumimoji="0" lang="en-US" sz="1600" b="1" i="0" u="none" strike="noStrike" kern="0" cap="none" spc="0" normalizeH="0" baseline="0" noProof="0">
                <a:ln>
                  <a:noFill/>
                </a:ln>
                <a:solidFill>
                  <a:prstClr val="white"/>
                </a:solidFill>
                <a:effectLst>
                  <a:outerShdw blurRad="38100" dist="38100" dir="2700000" algn="tl">
                    <a:srgbClr val="000000">
                      <a:alpha val="43137"/>
                    </a:srgbClr>
                  </a:outerShdw>
                </a:effectLst>
                <a:uLnTx/>
                <a:uFillTx/>
                <a:latin typeface="Brandon Grotesque Light" panose="020B0303020203060202" pitchFamily="34" charset="0"/>
                <a:cs typeface="Arial" pitchFamily="34" charset="0"/>
                <a:sym typeface="Arial" pitchFamily="34" charset="0"/>
              </a:rPr>
              <a:t>408 Crew</a:t>
            </a:r>
          </a:p>
          <a:p>
            <a:pPr marL="0" marR="0" lvl="0" indent="0" algn="l" defTabSz="914377" rtl="0" eaLnBrk="1" fontAlgn="auto" latinLnBrk="0" hangingPunct="1">
              <a:lnSpc>
                <a:spcPct val="100000"/>
              </a:lnSpc>
              <a:spcBef>
                <a:spcPts val="0"/>
              </a:spcBef>
              <a:spcAft>
                <a:spcPts val="0"/>
              </a:spcAft>
              <a:buClr>
                <a:srgbClr val="000000"/>
              </a:buClr>
              <a:buSzTx/>
              <a:buFontTx/>
              <a:buNone/>
              <a:tabLst/>
              <a:defRPr/>
            </a:pPr>
            <a:r>
              <a:rPr kumimoji="0" lang="en-US" sz="1600" b="1" i="0" u="none" strike="noStrike" kern="0" cap="none" spc="0" normalizeH="0" baseline="0" noProof="0">
                <a:ln>
                  <a:noFill/>
                </a:ln>
                <a:solidFill>
                  <a:prstClr val="white"/>
                </a:solidFill>
                <a:effectLst>
                  <a:outerShdw blurRad="38100" dist="38100" dir="2700000" algn="tl">
                    <a:srgbClr val="000000">
                      <a:alpha val="43137"/>
                    </a:srgbClr>
                  </a:outerShdw>
                </a:effectLst>
                <a:uLnTx/>
                <a:uFillTx/>
                <a:latin typeface="Brandon Grotesque Light" panose="020B0303020203060202" pitchFamily="34" charset="0"/>
                <a:cs typeface="Arial" pitchFamily="34" charset="0"/>
                <a:sym typeface="Arial" pitchFamily="34" charset="0"/>
              </a:rPr>
              <a:t>684 Guests</a:t>
            </a:r>
          </a:p>
          <a:p>
            <a:pPr marL="0" marR="0" lvl="0" indent="0" algn="l" defTabSz="914377" rtl="0" eaLnBrk="1" fontAlgn="auto" latinLnBrk="0" hangingPunct="1">
              <a:lnSpc>
                <a:spcPct val="100000"/>
              </a:lnSpc>
              <a:spcBef>
                <a:spcPts val="0"/>
              </a:spcBef>
              <a:spcAft>
                <a:spcPts val="0"/>
              </a:spcAft>
              <a:buClr>
                <a:srgbClr val="000000"/>
              </a:buClr>
              <a:buSzTx/>
              <a:buFontTx/>
              <a:buNone/>
              <a:tabLst/>
              <a:defRPr/>
            </a:pPr>
            <a:r>
              <a:rPr kumimoji="0" lang="en-US" sz="1600" b="1" i="0" u="none" strike="noStrike" kern="0" cap="none" spc="0" normalizeH="0" baseline="0" noProof="0">
                <a:ln>
                  <a:noFill/>
                </a:ln>
                <a:solidFill>
                  <a:prstClr val="white"/>
                </a:solidFill>
                <a:effectLst>
                  <a:outerShdw blurRad="38100" dist="38100" dir="2700000" algn="tl">
                    <a:srgbClr val="000000">
                      <a:alpha val="43137"/>
                    </a:srgbClr>
                  </a:outerShdw>
                </a:effectLst>
                <a:uLnTx/>
                <a:uFillTx/>
                <a:latin typeface="Brandon Grotesque Light" panose="020B0303020203060202" pitchFamily="34" charset="0"/>
                <a:cs typeface="Arial" pitchFamily="34" charset="0"/>
                <a:sym typeface="Arial" pitchFamily="34" charset="0"/>
              </a:rPr>
              <a:t>30,277 tons</a:t>
            </a:r>
          </a:p>
          <a:p>
            <a:pPr marL="0" marR="0" lvl="0" indent="0" algn="l" defTabSz="914377" rtl="0" eaLnBrk="1" fontAlgn="auto" latinLnBrk="0" hangingPunct="1">
              <a:lnSpc>
                <a:spcPct val="100000"/>
              </a:lnSpc>
              <a:spcBef>
                <a:spcPts val="0"/>
              </a:spcBef>
              <a:spcAft>
                <a:spcPts val="0"/>
              </a:spcAft>
              <a:buClr>
                <a:srgbClr val="000000"/>
              </a:buClr>
              <a:buSzTx/>
              <a:buFontTx/>
              <a:buNone/>
              <a:tabLst/>
              <a:defRPr/>
            </a:pPr>
            <a:r>
              <a:rPr kumimoji="0" lang="en-US" sz="1600" b="1" i="0" u="none" strike="noStrike" kern="0" cap="none" spc="0" normalizeH="0" baseline="0" noProof="0">
                <a:ln>
                  <a:noFill/>
                </a:ln>
                <a:solidFill>
                  <a:prstClr val="white"/>
                </a:solidFill>
                <a:effectLst>
                  <a:outerShdw blurRad="38100" dist="38100" dir="2700000" algn="tl">
                    <a:srgbClr val="000000">
                      <a:alpha val="43137"/>
                    </a:srgbClr>
                  </a:outerShdw>
                </a:effectLst>
                <a:uLnTx/>
                <a:uFillTx/>
                <a:latin typeface="Brandon Grotesque Light" panose="020B0303020203060202" pitchFamily="34" charset="0"/>
                <a:cs typeface="Arial" pitchFamily="34" charset="0"/>
                <a:sym typeface="Arial" pitchFamily="34" charset="0"/>
              </a:rPr>
              <a:t>Refurbished 2022</a:t>
            </a:r>
            <a:endParaRPr kumimoji="0" lang="en-US" sz="1600" b="1" i="0" u="none" strike="noStrike" kern="0" cap="none" spc="0" normalizeH="0" baseline="0" noProof="0">
              <a:ln>
                <a:noFill/>
              </a:ln>
              <a:solidFill>
                <a:prstClr val="white"/>
              </a:solidFill>
              <a:effectLst/>
              <a:uLnTx/>
              <a:uFillTx/>
              <a:latin typeface="Brandon Grotesque Light" panose="020B0303020203060202" pitchFamily="34" charset="0"/>
              <a:cs typeface="Arial" pitchFamily="34" charset="0"/>
              <a:sym typeface="Arial" pitchFamily="34" charset="0"/>
            </a:endParaRPr>
          </a:p>
        </p:txBody>
      </p:sp>
      <p:pic>
        <p:nvPicPr>
          <p:cNvPr id="15" name="Picture 14" descr="A white star on a black background&#10;&#10;Description automatically generated">
            <a:extLst>
              <a:ext uri="{FF2B5EF4-FFF2-40B4-BE49-F238E27FC236}">
                <a16:creationId xmlns:a16="http://schemas.microsoft.com/office/drawing/2014/main" id="{B389F4C9-4D5F-65C0-D1E8-B8E7CF315BEE}"/>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574687" y="4860638"/>
            <a:ext cx="244849" cy="245469"/>
          </a:xfrm>
          <a:prstGeom prst="rect">
            <a:avLst/>
          </a:prstGeom>
        </p:spPr>
      </p:pic>
      <p:pic>
        <p:nvPicPr>
          <p:cNvPr id="16" name="Picture 15" descr="A white star on a black background&#10;&#10;Description automatically generated">
            <a:extLst>
              <a:ext uri="{FF2B5EF4-FFF2-40B4-BE49-F238E27FC236}">
                <a16:creationId xmlns:a16="http://schemas.microsoft.com/office/drawing/2014/main" id="{7A3C3FC0-F18C-173C-9CC2-AB4B388CCE05}"/>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3615599" y="4860638"/>
            <a:ext cx="244849" cy="245469"/>
          </a:xfrm>
          <a:prstGeom prst="rect">
            <a:avLst/>
          </a:prstGeom>
        </p:spPr>
      </p:pic>
      <p:pic>
        <p:nvPicPr>
          <p:cNvPr id="17" name="Picture 16" descr="A white star on a black background&#10;&#10;Description automatically generated">
            <a:extLst>
              <a:ext uri="{FF2B5EF4-FFF2-40B4-BE49-F238E27FC236}">
                <a16:creationId xmlns:a16="http://schemas.microsoft.com/office/drawing/2014/main" id="{4733F483-E83A-1BE5-8820-5989248F70D5}"/>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454492" y="4860638"/>
            <a:ext cx="244849" cy="245469"/>
          </a:xfrm>
          <a:prstGeom prst="rect">
            <a:avLst/>
          </a:prstGeom>
        </p:spPr>
      </p:pic>
      <p:pic>
        <p:nvPicPr>
          <p:cNvPr id="18" name="Picture 17" descr="A white star on a black background&#10;&#10;Description automatically generated">
            <a:extLst>
              <a:ext uri="{FF2B5EF4-FFF2-40B4-BE49-F238E27FC236}">
                <a16:creationId xmlns:a16="http://schemas.microsoft.com/office/drawing/2014/main" id="{2ADE12D1-4CD6-85FC-5F1A-543C7681770F}"/>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9048836" y="4860638"/>
            <a:ext cx="244849" cy="245469"/>
          </a:xfrm>
          <a:prstGeom prst="rect">
            <a:avLst/>
          </a:prstGeom>
        </p:spPr>
      </p:pic>
      <p:pic>
        <p:nvPicPr>
          <p:cNvPr id="3" name="Picture 2" descr="A picture containing dark&#10;&#10;Description automatically generated">
            <a:extLst>
              <a:ext uri="{FF2B5EF4-FFF2-40B4-BE49-F238E27FC236}">
                <a16:creationId xmlns:a16="http://schemas.microsoft.com/office/drawing/2014/main" id="{006BC587-32B0-B1A8-0545-91D7F43F7A54}"/>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9136373" y="1544433"/>
            <a:ext cx="2381250" cy="2152650"/>
          </a:xfrm>
          <a:prstGeom prst="rect">
            <a:avLst/>
          </a:prstGeom>
        </p:spPr>
      </p:pic>
      <p:sp>
        <p:nvSpPr>
          <p:cNvPr id="25" name="Title 24">
            <a:extLst>
              <a:ext uri="{FF2B5EF4-FFF2-40B4-BE49-F238E27FC236}">
                <a16:creationId xmlns:a16="http://schemas.microsoft.com/office/drawing/2014/main" id="{A91A85B9-4D97-4E1A-C8EB-F6BB3AD10636}"/>
              </a:ext>
            </a:extLst>
          </p:cNvPr>
          <p:cNvSpPr>
            <a:spLocks noGrp="1"/>
          </p:cNvSpPr>
          <p:nvPr>
            <p:ph type="title"/>
          </p:nvPr>
        </p:nvSpPr>
        <p:spPr/>
        <p:txBody>
          <a:bodyPr/>
          <a:lstStyle/>
          <a:p>
            <a:pPr algn="ctr"/>
            <a:r>
              <a:rPr lang="en-US" b="1">
                <a:solidFill>
                  <a:schemeClr val="bg1"/>
                </a:solidFill>
                <a:latin typeface="Brandon Grotesque Medium" panose="020B0603020203060202" pitchFamily="34" charset="0"/>
              </a:rPr>
              <a:t>OUR FLEET</a:t>
            </a:r>
          </a:p>
        </p:txBody>
      </p:sp>
      <p:sp>
        <p:nvSpPr>
          <p:cNvPr id="2" name="Slide Number Placeholder 1">
            <a:extLst>
              <a:ext uri="{FF2B5EF4-FFF2-40B4-BE49-F238E27FC236}">
                <a16:creationId xmlns:a16="http://schemas.microsoft.com/office/drawing/2014/main" id="{6572BECE-12C4-41FB-4763-EDF156AEBA74}"/>
              </a:ext>
            </a:extLst>
          </p:cNvPr>
          <p:cNvSpPr>
            <a:spLocks noGrp="1"/>
          </p:cNvSpPr>
          <p:nvPr>
            <p:ph type="sldNum" sz="quarter" idx="12"/>
          </p:nvPr>
        </p:nvSpPr>
        <p:spPr>
          <a:xfrm>
            <a:off x="8946356" y="6479785"/>
            <a:ext cx="3015520" cy="125361"/>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C1F2A3-7B76-45CC-A85D-664D2AD4BAF5}" type="slidenum">
              <a:rPr kumimoji="0" lang="en-US" sz="1000" b="1" i="0" u="none" strike="noStrike" kern="1200" cap="none" spc="0" normalizeH="0" baseline="0" noProof="0" smtClean="0">
                <a:ln>
                  <a:noFill/>
                </a:ln>
                <a:solidFill>
                  <a:prstClr val="white"/>
                </a:solidFill>
                <a:effectLst/>
                <a:uLnTx/>
                <a:uFillTx/>
                <a:latin typeface="Brandon Grotesque Regular" panose="020B0503020203060202" pitchFamily="34" charset="0"/>
                <a:cs typeface="Arial"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000" b="1" i="0" u="none" strike="noStrike" kern="1200" cap="none" spc="0" normalizeH="0" baseline="0" noProof="0">
              <a:ln>
                <a:noFill/>
              </a:ln>
              <a:solidFill>
                <a:prstClr val="white"/>
              </a:solidFill>
              <a:effectLst/>
              <a:uLnTx/>
              <a:uFillTx/>
              <a:latin typeface="Brandon Grotesque Regular" panose="020B0503020203060202" pitchFamily="34" charset="0"/>
              <a:cs typeface="Arial" pitchFamily="34" charset="0"/>
            </a:endParaRPr>
          </a:p>
        </p:txBody>
      </p:sp>
      <p:sp>
        <p:nvSpPr>
          <p:cNvPr id="13" name="TextBox 12">
            <a:extLst>
              <a:ext uri="{FF2B5EF4-FFF2-40B4-BE49-F238E27FC236}">
                <a16:creationId xmlns:a16="http://schemas.microsoft.com/office/drawing/2014/main" id="{83B08ABA-8CE0-AA8C-7E8A-8295BC31022B}"/>
              </a:ext>
            </a:extLst>
          </p:cNvPr>
          <p:cNvSpPr txBox="1"/>
          <p:nvPr>
            <p:custDataLst>
              <p:tags r:id="rId5"/>
            </p:custDataLst>
          </p:nvPr>
        </p:nvSpPr>
        <p:spPr>
          <a:xfrm>
            <a:off x="3163061" y="1322238"/>
            <a:ext cx="5865878" cy="323165"/>
          </a:xfrm>
          <a:prstGeom prst="rect">
            <a:avLst/>
          </a:prstGeom>
          <a:noFill/>
        </p:spPr>
        <p:txBody>
          <a:bodyPr wrap="square" lIns="0" tIns="0" rIns="0" bIns="0" rtlCol="0">
            <a:spAutoFit/>
          </a:bodyPr>
          <a:lstStyle>
            <a:defPPr>
              <a:defRPr lang="en-US"/>
            </a:defPPr>
          </a:lstStyle>
          <a:p>
            <a:pPr marL="0" marR="0" lvl="0" indent="0" algn="ctr" defTabSz="914400" rtl="0" eaLnBrk="1" fontAlgn="auto" latinLnBrk="0" hangingPunct="1">
              <a:lnSpc>
                <a:spcPct val="100000"/>
              </a:lnSpc>
              <a:spcBef>
                <a:spcPct val="0"/>
              </a:spcBef>
              <a:spcAft>
                <a:spcPct val="0"/>
              </a:spcAft>
              <a:buClrTx/>
              <a:buSzTx/>
              <a:buFontTx/>
              <a:buNone/>
              <a:tabLst>
                <a:tab pos="1533525" algn="l"/>
              </a:tabLst>
              <a:defRPr/>
            </a:pPr>
            <a:r>
              <a:rPr kumimoji="0" lang="en-US" sz="2100" b="0" i="0" u="none" strike="noStrike" kern="1200" cap="none" spc="0" normalizeH="0" baseline="0" noProof="0">
                <a:ln>
                  <a:noFill/>
                </a:ln>
                <a:solidFill>
                  <a:srgbClr val="001F59"/>
                </a:solidFill>
                <a:effectLst/>
                <a:uLnTx/>
                <a:uFillTx/>
                <a:latin typeface="Brandon Grotesque Regular" panose="020B0503020203060202" pitchFamily="34" charset="77"/>
                <a:cs typeface="Arial" pitchFamily="34" charset="0"/>
              </a:rPr>
              <a:t>SMALLER SHIPS. BIGGER ADVENTURES.</a:t>
            </a:r>
          </a:p>
        </p:txBody>
      </p:sp>
      <p:grpSp>
        <p:nvGrpSpPr>
          <p:cNvPr id="14" name="Group 13">
            <a:extLst>
              <a:ext uri="{FF2B5EF4-FFF2-40B4-BE49-F238E27FC236}">
                <a16:creationId xmlns:a16="http://schemas.microsoft.com/office/drawing/2014/main" id="{93AE59A3-EBC4-3313-B4D9-3E5C3FF5C91B}"/>
              </a:ext>
            </a:extLst>
          </p:cNvPr>
          <p:cNvGrpSpPr/>
          <p:nvPr/>
        </p:nvGrpSpPr>
        <p:grpSpPr>
          <a:xfrm>
            <a:off x="4474698" y="1874973"/>
            <a:ext cx="3242603" cy="0"/>
            <a:chOff x="4455127" y="2232449"/>
            <a:chExt cx="3242603" cy="0"/>
          </a:xfrm>
        </p:grpSpPr>
        <p:cxnSp>
          <p:nvCxnSpPr>
            <p:cNvPr id="21" name="Straight Connector 20">
              <a:extLst>
                <a:ext uri="{FF2B5EF4-FFF2-40B4-BE49-F238E27FC236}">
                  <a16:creationId xmlns:a16="http://schemas.microsoft.com/office/drawing/2014/main" id="{B2F1F09E-D704-1710-72F6-E6885170F86D}"/>
                </a:ext>
              </a:extLst>
            </p:cNvPr>
            <p:cNvCxnSpPr>
              <a:cxnSpLocks/>
            </p:cNvCxnSpPr>
            <p:nvPr/>
          </p:nvCxnSpPr>
          <p:spPr>
            <a:xfrm flipH="1">
              <a:off x="4455127" y="2232449"/>
              <a:ext cx="1405203" cy="0"/>
            </a:xfrm>
            <a:prstGeom prst="line">
              <a:avLst/>
            </a:prstGeom>
            <a:ln>
              <a:solidFill>
                <a:srgbClr val="001F59"/>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9C0A9611-FC78-8B0B-D44B-EFD96626541E}"/>
                </a:ext>
              </a:extLst>
            </p:cNvPr>
            <p:cNvCxnSpPr>
              <a:cxnSpLocks/>
            </p:cNvCxnSpPr>
            <p:nvPr/>
          </p:nvCxnSpPr>
          <p:spPr>
            <a:xfrm flipH="1">
              <a:off x="6292527" y="2232449"/>
              <a:ext cx="1405203" cy="0"/>
            </a:xfrm>
            <a:prstGeom prst="line">
              <a:avLst/>
            </a:prstGeom>
            <a:ln>
              <a:solidFill>
                <a:srgbClr val="001F59"/>
              </a:solidFill>
            </a:ln>
          </p:spPr>
          <p:style>
            <a:lnRef idx="1">
              <a:schemeClr val="accent1"/>
            </a:lnRef>
            <a:fillRef idx="0">
              <a:schemeClr val="accent1"/>
            </a:fillRef>
            <a:effectRef idx="0">
              <a:schemeClr val="accent1"/>
            </a:effectRef>
            <a:fontRef idx="minor">
              <a:schemeClr val="tx1"/>
            </a:fontRef>
          </p:style>
        </p:cxnSp>
      </p:grpSp>
      <p:pic>
        <p:nvPicPr>
          <p:cNvPr id="23" name="Picture 22" descr="A logo of a company&#10;&#10;Description automatically generated">
            <a:extLst>
              <a:ext uri="{FF2B5EF4-FFF2-40B4-BE49-F238E27FC236}">
                <a16:creationId xmlns:a16="http://schemas.microsoft.com/office/drawing/2014/main" id="{41EA0C8E-2235-669D-9410-FC754A54E3A5}"/>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10382250" y="483189"/>
            <a:ext cx="1317157" cy="341777"/>
          </a:xfrm>
          <a:prstGeom prst="rect">
            <a:avLst/>
          </a:prstGeom>
        </p:spPr>
      </p:pic>
      <p:sp>
        <p:nvSpPr>
          <p:cNvPr id="26" name="TextBox 25">
            <a:extLst>
              <a:ext uri="{FF2B5EF4-FFF2-40B4-BE49-F238E27FC236}">
                <a16:creationId xmlns:a16="http://schemas.microsoft.com/office/drawing/2014/main" id="{4CAA8F49-129B-F6D5-1617-475A28F9BDDD}"/>
              </a:ext>
            </a:extLst>
          </p:cNvPr>
          <p:cNvSpPr txBox="1"/>
          <p:nvPr/>
        </p:nvSpPr>
        <p:spPr>
          <a:xfrm>
            <a:off x="5916860" y="1645403"/>
            <a:ext cx="41295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1F59"/>
                </a:solidFill>
                <a:effectLst/>
                <a:uLnTx/>
                <a:uFillTx/>
                <a:latin typeface="Calibri"/>
                <a:cs typeface="Arial" pitchFamily="34" charset="0"/>
                <a:sym typeface="Wingdings" panose="05000000000000000000" pitchFamily="2" charset="2"/>
              </a:rPr>
              <a:t></a:t>
            </a:r>
            <a:endParaRPr kumimoji="0" lang="en-US" sz="2400" b="0" i="0" u="none" strike="noStrike" kern="1200" cap="none" spc="0" normalizeH="0" baseline="0" noProof="0">
              <a:ln>
                <a:noFill/>
              </a:ln>
              <a:solidFill>
                <a:srgbClr val="001F59"/>
              </a:solidFill>
              <a:effectLst/>
              <a:uLnTx/>
              <a:uFillTx/>
              <a:latin typeface="Calibri"/>
              <a:cs typeface="Arial" pitchFamily="34" charset="0"/>
            </a:endParaRPr>
          </a:p>
        </p:txBody>
      </p:sp>
    </p:spTree>
    <p:extLst>
      <p:ext uri="{BB962C8B-B14F-4D97-AF65-F5344CB8AC3E}">
        <p14:creationId xmlns:p14="http://schemas.microsoft.com/office/powerpoint/2010/main" val="3795427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797B39E-3A2D-9698-595B-13E5F6064F8C}"/>
              </a:ext>
            </a:extLst>
          </p:cNvPr>
          <p:cNvSpPr>
            <a:spLocks noGrp="1"/>
          </p:cNvSpPr>
          <p:nvPr>
            <p:ph type="sldNum" sz="quarter" idx="4"/>
          </p:nvPr>
        </p:nvSpPr>
        <p:spPr/>
        <p:txBody>
          <a:bodyPr/>
          <a:lstStyle/>
          <a:p>
            <a:fld id="{F2C1F2A3-7B76-45CC-A85D-664D2AD4BAF5}" type="slidenum">
              <a:rPr lang="en-US" smtClean="0"/>
              <a:t>15</a:t>
            </a:fld>
            <a:endParaRPr lang="en-US"/>
          </a:p>
        </p:txBody>
      </p:sp>
      <p:sp>
        <p:nvSpPr>
          <p:cNvPr id="5" name="Text Placeholder 4">
            <a:extLst>
              <a:ext uri="{FF2B5EF4-FFF2-40B4-BE49-F238E27FC236}">
                <a16:creationId xmlns:a16="http://schemas.microsoft.com/office/drawing/2014/main" id="{4E7C49C8-5E28-2655-3FEA-0B1B250BF3DA}"/>
              </a:ext>
            </a:extLst>
          </p:cNvPr>
          <p:cNvSpPr>
            <a:spLocks noGrp="1"/>
          </p:cNvSpPr>
          <p:nvPr>
            <p:ph type="body" sz="quarter" idx="16"/>
          </p:nvPr>
        </p:nvSpPr>
        <p:spPr/>
        <p:txBody>
          <a:bodyPr/>
          <a:lstStyle/>
          <a:p>
            <a:endParaRPr lang="en-US"/>
          </a:p>
        </p:txBody>
      </p:sp>
      <p:pic>
        <p:nvPicPr>
          <p:cNvPr id="20" name="Picture 19" descr="A black and white advertisement&#10;&#10;AI-generated content may be incorrect.">
            <a:extLst>
              <a:ext uri="{FF2B5EF4-FFF2-40B4-BE49-F238E27FC236}">
                <a16:creationId xmlns:a16="http://schemas.microsoft.com/office/drawing/2014/main" id="{5ED31567-AD8D-6B69-6D9F-E4E4962FAC0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48807" y="1056229"/>
            <a:ext cx="6694386" cy="5065899"/>
          </a:xfrm>
          <a:prstGeom prst="rect">
            <a:avLst/>
          </a:prstGeom>
        </p:spPr>
      </p:pic>
    </p:spTree>
    <p:extLst>
      <p:ext uri="{BB962C8B-B14F-4D97-AF65-F5344CB8AC3E}">
        <p14:creationId xmlns:p14="http://schemas.microsoft.com/office/powerpoint/2010/main" val="523024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in a garment with a crown and a person in a garment&#10;&#10;Description automatically generated">
            <a:extLst>
              <a:ext uri="{FF2B5EF4-FFF2-40B4-BE49-F238E27FC236}">
                <a16:creationId xmlns:a16="http://schemas.microsoft.com/office/drawing/2014/main" id="{B6DD096D-B7BE-6143-8B2D-2B7EA80E6AE4}"/>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117336" y="3456432"/>
            <a:ext cx="5623560" cy="2962656"/>
          </a:xfrm>
          <a:prstGeom prst="rect">
            <a:avLst/>
          </a:prstGeom>
        </p:spPr>
      </p:pic>
      <p:pic>
        <p:nvPicPr>
          <p:cNvPr id="6" name="Picture 5" descr="A narrow street with buildings and a cruise ship&#10;&#10;Description automatically generated">
            <a:extLst>
              <a:ext uri="{FF2B5EF4-FFF2-40B4-BE49-F238E27FC236}">
                <a16:creationId xmlns:a16="http://schemas.microsoft.com/office/drawing/2014/main" id="{9513475F-1686-2DC1-C371-6941B0740D7D}"/>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457200" y="448056"/>
            <a:ext cx="5623560" cy="2962656"/>
          </a:xfrm>
          <a:prstGeom prst="rect">
            <a:avLst/>
          </a:prstGeom>
          <a:ln>
            <a:noFill/>
          </a:ln>
        </p:spPr>
      </p:pic>
      <p:pic>
        <p:nvPicPr>
          <p:cNvPr id="7" name="Picture 6" descr="Two glasses of drinks on a table with food on it&#10;&#10;Description automatically generated">
            <a:extLst>
              <a:ext uri="{FF2B5EF4-FFF2-40B4-BE49-F238E27FC236}">
                <a16:creationId xmlns:a16="http://schemas.microsoft.com/office/drawing/2014/main" id="{678A28D5-3CBD-1032-37DD-7D4ED63C382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6117336" y="448056"/>
            <a:ext cx="5623560" cy="2962656"/>
          </a:xfrm>
          <a:prstGeom prst="rect">
            <a:avLst/>
          </a:prstGeom>
        </p:spPr>
      </p:pic>
      <p:pic>
        <p:nvPicPr>
          <p:cNvPr id="8" name="Picture 7" descr="A person and person holding hands and looking at the ruins&#10;&#10;Description automatically generated">
            <a:extLst>
              <a:ext uri="{FF2B5EF4-FFF2-40B4-BE49-F238E27FC236}">
                <a16:creationId xmlns:a16="http://schemas.microsoft.com/office/drawing/2014/main" id="{3CE4E71D-3A34-430D-FAA5-3176F648F97D}"/>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457200" y="3456432"/>
            <a:ext cx="5623560" cy="2962656"/>
          </a:xfrm>
          <a:prstGeom prst="rect">
            <a:avLst/>
          </a:prstGeom>
        </p:spPr>
      </p:pic>
      <p:sp>
        <p:nvSpPr>
          <p:cNvPr id="9" name="Rectangle 8">
            <a:extLst>
              <a:ext uri="{FF2B5EF4-FFF2-40B4-BE49-F238E27FC236}">
                <a16:creationId xmlns:a16="http://schemas.microsoft.com/office/drawing/2014/main" id="{3DF23167-284A-85FA-92D6-B4F8DAC2C0DF}"/>
              </a:ext>
            </a:extLst>
          </p:cNvPr>
          <p:cNvSpPr/>
          <p:nvPr/>
        </p:nvSpPr>
        <p:spPr>
          <a:xfrm>
            <a:off x="3890129" y="2016855"/>
            <a:ext cx="4411743" cy="2849252"/>
          </a:xfrm>
          <a:prstGeom prst="rect">
            <a:avLst/>
          </a:prstGeom>
          <a:solidFill>
            <a:srgbClr val="001F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48804C15-AEE0-7CAA-F584-61C968825B5D}"/>
              </a:ext>
            </a:extLst>
          </p:cNvPr>
          <p:cNvSpPr txBox="1"/>
          <p:nvPr>
            <p:custDataLst>
              <p:tags r:id="rId1"/>
            </p:custDataLst>
          </p:nvPr>
        </p:nvSpPr>
        <p:spPr>
          <a:xfrm>
            <a:off x="57912" y="3737954"/>
            <a:ext cx="12191999" cy="1477328"/>
          </a:xfrm>
          <a:prstGeom prst="rect">
            <a:avLst/>
          </a:prstGeom>
          <a:noFill/>
        </p:spPr>
        <p:txBody>
          <a:bodyPr wrap="square" lIns="0" tIns="0" rIns="0" bIns="0" rtlCol="0">
            <a:spAutoFit/>
          </a:bodyPr>
          <a:lstStyle>
            <a:defPPr>
              <a:defRPr lang="en-US"/>
            </a:defPPr>
          </a:lstStyle>
          <a:p>
            <a:pPr marL="0" marR="0" lvl="0" indent="0" algn="ctr" defTabSz="914400" rtl="0" eaLnBrk="1" fontAlgn="auto" latinLnBrk="0" hangingPunct="1">
              <a:lnSpc>
                <a:spcPct val="100000"/>
              </a:lnSpc>
              <a:spcBef>
                <a:spcPct val="0"/>
              </a:spcBef>
              <a:spcAft>
                <a:spcPct val="0"/>
              </a:spcAft>
              <a:buClrTx/>
              <a:buSzTx/>
              <a:buFontTx/>
              <a:buNone/>
              <a:defRPr/>
            </a:pPr>
            <a:r>
              <a:rPr lang="en-US" sz="2400">
                <a:solidFill>
                  <a:schemeClr val="bg1"/>
                </a:solidFill>
                <a:latin typeface="Brandon Grotesque Regular" panose="020B0503020203060202" pitchFamily="34" charset="77"/>
              </a:rPr>
              <a:t>WHAT ARE EXTENDED</a:t>
            </a:r>
            <a:br>
              <a:rPr lang="en-US" sz="2400">
                <a:solidFill>
                  <a:schemeClr val="bg1"/>
                </a:solidFill>
                <a:latin typeface="Brandon Grotesque Regular" panose="020B0503020203060202" pitchFamily="34" charset="77"/>
              </a:rPr>
            </a:br>
            <a:r>
              <a:rPr lang="en-US" sz="2400">
                <a:solidFill>
                  <a:schemeClr val="bg1"/>
                </a:solidFill>
                <a:latin typeface="Brandon Grotesque Regular" panose="020B0503020203060202" pitchFamily="34" charset="77"/>
              </a:rPr>
              <a:t>DESTINATION DAYS?</a:t>
            </a:r>
          </a:p>
          <a:p>
            <a:pPr marL="0" marR="0" lvl="0" indent="0" algn="ctr" defTabSz="914400" rtl="0" eaLnBrk="1" fontAlgn="auto" latinLnBrk="0" hangingPunct="1">
              <a:lnSpc>
                <a:spcPct val="100000"/>
              </a:lnSpc>
              <a:spcBef>
                <a:spcPct val="0"/>
              </a:spcBef>
              <a:spcAft>
                <a:spcPct val="0"/>
              </a:spcAft>
              <a:buClrTx/>
              <a:buSzTx/>
              <a:buFontTx/>
              <a:buNone/>
              <a:defRPr/>
            </a:pPr>
            <a:endParaRPr lang="en-US" sz="2400">
              <a:solidFill>
                <a:schemeClr val="bg1"/>
              </a:solidFill>
              <a:latin typeface="Brandon Grotesque Regular" panose="020B0503020203060202" pitchFamily="34" charset="77"/>
            </a:endParaRPr>
          </a:p>
          <a:p>
            <a:pPr marL="0" marR="0" lvl="0" indent="0" algn="ctr" defTabSz="914400" rtl="0" eaLnBrk="1" fontAlgn="auto" latinLnBrk="0" hangingPunct="1">
              <a:lnSpc>
                <a:spcPct val="100000"/>
              </a:lnSpc>
              <a:spcBef>
                <a:spcPct val="0"/>
              </a:spcBef>
              <a:spcAft>
                <a:spcPct val="0"/>
              </a:spcAft>
              <a:buClrTx/>
              <a:buSzTx/>
              <a:buFontTx/>
              <a:buNone/>
              <a:defRPr/>
            </a:pPr>
            <a:endParaRPr lang="en-US" sz="2400">
              <a:solidFill>
                <a:schemeClr val="bg1"/>
              </a:solidFill>
              <a:latin typeface="Brandon Grotesque Regular" panose="020B0503020203060202" pitchFamily="34" charset="77"/>
            </a:endParaRPr>
          </a:p>
        </p:txBody>
      </p:sp>
      <p:pic>
        <p:nvPicPr>
          <p:cNvPr id="11" name="Picture 10">
            <a:extLst>
              <a:ext uri="{FF2B5EF4-FFF2-40B4-BE49-F238E27FC236}">
                <a16:creationId xmlns:a16="http://schemas.microsoft.com/office/drawing/2014/main" id="{C619BD55-C54D-07F1-1634-22AFB9F9D54F}"/>
              </a:ext>
            </a:extLst>
          </p:cNvPr>
          <p:cNvPicPr>
            <a:picLocks noChangeAspect="1"/>
          </p:cNvPicPr>
          <p:nvPr/>
        </p:nvPicPr>
        <p:blipFill>
          <a:blip r:embed="rId8"/>
          <a:stretch>
            <a:fillRect/>
          </a:stretch>
        </p:blipFill>
        <p:spPr>
          <a:xfrm>
            <a:off x="5388022" y="2366030"/>
            <a:ext cx="1351106" cy="1310163"/>
          </a:xfrm>
          <a:prstGeom prst="rect">
            <a:avLst/>
          </a:prstGeom>
        </p:spPr>
      </p:pic>
      <p:sp>
        <p:nvSpPr>
          <p:cNvPr id="13" name="Slide Number Placeholder 1">
            <a:extLst>
              <a:ext uri="{FF2B5EF4-FFF2-40B4-BE49-F238E27FC236}">
                <a16:creationId xmlns:a16="http://schemas.microsoft.com/office/drawing/2014/main" id="{16BF6637-2414-52AA-7966-BFB85B8DC9AB}"/>
              </a:ext>
            </a:extLst>
          </p:cNvPr>
          <p:cNvSpPr>
            <a:spLocks noGrp="1"/>
          </p:cNvSpPr>
          <p:nvPr>
            <p:ph type="sldNum" sz="quarter" idx="4"/>
          </p:nvPr>
        </p:nvSpPr>
        <p:spPr>
          <a:xfrm>
            <a:off x="8990076" y="6399830"/>
            <a:ext cx="2743200" cy="228600"/>
          </a:xfrm>
        </p:spPr>
        <p:txBody>
          <a:bodyPr/>
          <a:lstStyle/>
          <a:p>
            <a:fld id="{F2C1F2A3-7B76-45CC-A85D-664D2AD4BAF5}" type="slidenum">
              <a:rPr lang="en-US" smtClean="0"/>
              <a:pPr/>
              <a:t>16</a:t>
            </a:fld>
            <a:endParaRPr lang="en-US"/>
          </a:p>
        </p:txBody>
      </p:sp>
    </p:spTree>
    <p:extLst>
      <p:ext uri="{BB962C8B-B14F-4D97-AF65-F5344CB8AC3E}">
        <p14:creationId xmlns:p14="http://schemas.microsoft.com/office/powerpoint/2010/main" val="3409088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F94CBA8-A719-4EA7-68F4-D33AD35DCDF7}"/>
              </a:ext>
            </a:extLst>
          </p:cNvPr>
          <p:cNvPicPr>
            <a:picLocks/>
          </p:cNvPicPr>
          <p:nvPr>
            <p:custDataLst>
              <p:tags r:id="rId1"/>
            </p:custDataLst>
          </p:nvPr>
        </p:nvPicPr>
        <p:blipFill rotWithShape="1">
          <a:blip r:embed="rId12" cstate="screen">
            <a:extLst>
              <a:ext uri="{28A0092B-C50C-407E-A947-70E740481C1C}">
                <a14:useLocalDpi xmlns:a14="http://schemas.microsoft.com/office/drawing/2010/main"/>
              </a:ext>
            </a:extLst>
          </a:blip>
          <a:srcRect/>
          <a:stretch/>
        </p:blipFill>
        <p:spPr>
          <a:xfrm>
            <a:off x="457200" y="3456432"/>
            <a:ext cx="5623560" cy="2962656"/>
          </a:xfrm>
          <a:prstGeom prst="rect">
            <a:avLst/>
          </a:prstGeom>
          <a:ln w="12700">
            <a:noFill/>
          </a:ln>
        </p:spPr>
      </p:pic>
      <p:pic>
        <p:nvPicPr>
          <p:cNvPr id="5" name="Picture 4" descr="12-NIGHT SCOTLAND INTENSIVE VOYAGE | Azamara">
            <a:extLst>
              <a:ext uri="{FF2B5EF4-FFF2-40B4-BE49-F238E27FC236}">
                <a16:creationId xmlns:a16="http://schemas.microsoft.com/office/drawing/2014/main" id="{9A8F7C4B-10F6-0C4C-9153-A676FBE4EDC7}"/>
              </a:ext>
            </a:extLst>
          </p:cNvPr>
          <p:cNvPicPr>
            <a:picLocks noChangeAspect="1" noChangeArrowheads="1"/>
          </p:cNvPicPr>
          <p:nvPr>
            <p:custDataLst>
              <p:tags r:id="rId2"/>
            </p:custDataLst>
          </p:nvPr>
        </p:nvPicPr>
        <p:blipFill rotWithShape="1">
          <a:blip r:embed="rId13" cstate="screen">
            <a:extLst>
              <a:ext uri="{28A0092B-C50C-407E-A947-70E740481C1C}">
                <a14:useLocalDpi xmlns:a14="http://schemas.microsoft.com/office/drawing/2010/main"/>
              </a:ext>
            </a:extLst>
          </a:blip>
          <a:srcRect/>
          <a:stretch/>
        </p:blipFill>
        <p:spPr bwMode="auto">
          <a:xfrm>
            <a:off x="6117336" y="3456432"/>
            <a:ext cx="5623560" cy="2962656"/>
          </a:xfrm>
          <a:prstGeom prst="rect">
            <a:avLst/>
          </a:prstGeom>
          <a:noFill/>
          <a:ln w="12700">
            <a:noFill/>
          </a:ln>
          <a:extLst>
            <a:ext uri="{909E8E84-426E-40DD-AFC4-6F175D3DCCD1}">
              <a14:hiddenFill xmlns:a14="http://schemas.microsoft.com/office/drawing/2010/main">
                <a:solidFill>
                  <a:srgbClr val="FFFFFF"/>
                </a:solidFill>
              </a14:hiddenFill>
            </a:ext>
          </a:extLst>
        </p:spPr>
      </p:pic>
      <p:pic>
        <p:nvPicPr>
          <p:cNvPr id="6" name="Picture 2" descr="A Virtual Azamara Performance">
            <a:extLst>
              <a:ext uri="{FF2B5EF4-FFF2-40B4-BE49-F238E27FC236}">
                <a16:creationId xmlns:a16="http://schemas.microsoft.com/office/drawing/2014/main" id="{6BA4D73E-79F3-971E-AE9B-4B9F51052353}"/>
              </a:ext>
            </a:extLst>
          </p:cNvPr>
          <p:cNvPicPr>
            <a:picLocks noChangeAspect="1" noChangeArrowheads="1"/>
          </p:cNvPicPr>
          <p:nvPr>
            <p:custDataLst>
              <p:tags r:id="rId3"/>
            </p:custDataLst>
          </p:nvPr>
        </p:nvPicPr>
        <p:blipFill rotWithShape="1">
          <a:blip r:embed="rId14" cstate="screen">
            <a:extLst>
              <a:ext uri="{28A0092B-C50C-407E-A947-70E740481C1C}">
                <a14:useLocalDpi xmlns:a14="http://schemas.microsoft.com/office/drawing/2010/main"/>
              </a:ext>
            </a:extLst>
          </a:blip>
          <a:srcRect/>
          <a:stretch/>
        </p:blipFill>
        <p:spPr bwMode="auto">
          <a:xfrm>
            <a:off x="6117336" y="448056"/>
            <a:ext cx="5623560" cy="2962656"/>
          </a:xfrm>
          <a:prstGeom prst="rect">
            <a:avLst/>
          </a:prstGeom>
          <a:noFill/>
          <a:ln w="12700">
            <a:noFill/>
          </a:ln>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992DC3DB-EF69-A85A-249F-A3C9A042BEB0}"/>
              </a:ext>
            </a:extLst>
          </p:cNvPr>
          <p:cNvPicPr>
            <a:picLocks noChangeAspect="1"/>
          </p:cNvPicPr>
          <p:nvPr>
            <p:custDataLst>
              <p:tags r:id="rId4"/>
            </p:custDataLst>
          </p:nvPr>
        </p:nvPicPr>
        <p:blipFill>
          <a:blip r:embed="rId15" cstate="screen">
            <a:extLst>
              <a:ext uri="{28A0092B-C50C-407E-A947-70E740481C1C}">
                <a14:useLocalDpi xmlns:a14="http://schemas.microsoft.com/office/drawing/2010/main"/>
              </a:ext>
            </a:extLst>
          </a:blip>
          <a:srcRect/>
          <a:stretch/>
        </p:blipFill>
        <p:spPr>
          <a:xfrm>
            <a:off x="457200" y="448056"/>
            <a:ext cx="5623560" cy="2962656"/>
          </a:xfrm>
          <a:prstGeom prst="rect">
            <a:avLst/>
          </a:prstGeom>
          <a:ln w="12700">
            <a:noFill/>
          </a:ln>
        </p:spPr>
      </p:pic>
      <p:sp>
        <p:nvSpPr>
          <p:cNvPr id="8" name="Rectangle 7">
            <a:extLst>
              <a:ext uri="{FF2B5EF4-FFF2-40B4-BE49-F238E27FC236}">
                <a16:creationId xmlns:a16="http://schemas.microsoft.com/office/drawing/2014/main" id="{5DADD0D1-7C0C-3724-B5B1-F7579508AEBD}"/>
              </a:ext>
            </a:extLst>
          </p:cNvPr>
          <p:cNvSpPr/>
          <p:nvPr/>
        </p:nvSpPr>
        <p:spPr>
          <a:xfrm>
            <a:off x="3890129" y="2016855"/>
            <a:ext cx="4411743" cy="2849252"/>
          </a:xfrm>
          <a:prstGeom prst="rect">
            <a:avLst/>
          </a:prstGeom>
          <a:solidFill>
            <a:srgbClr val="001F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3955ED66-A72E-863D-CBAD-EB2BE500FF79}"/>
              </a:ext>
            </a:extLst>
          </p:cNvPr>
          <p:cNvSpPr txBox="1"/>
          <p:nvPr>
            <p:custDataLst>
              <p:tags r:id="rId5"/>
            </p:custDataLst>
          </p:nvPr>
        </p:nvSpPr>
        <p:spPr>
          <a:xfrm>
            <a:off x="1" y="3727609"/>
            <a:ext cx="12191999" cy="1107996"/>
          </a:xfrm>
          <a:prstGeom prst="rect">
            <a:avLst/>
          </a:prstGeom>
          <a:noFill/>
        </p:spPr>
        <p:txBody>
          <a:bodyPr wrap="square" lIns="0" tIns="0" rIns="0" bIns="0" rtlCol="0">
            <a:spAutoFit/>
          </a:bodyPr>
          <a:lstStyle>
            <a:defPPr>
              <a:defRPr lang="en-US"/>
            </a:defPPr>
          </a:lstStyle>
          <a:p>
            <a:pPr marL="0" marR="0" lvl="0" indent="0" algn="ctr" defTabSz="914400" rtl="0" eaLnBrk="1" fontAlgn="auto" latinLnBrk="0" hangingPunct="1">
              <a:lnSpc>
                <a:spcPct val="100000"/>
              </a:lnSpc>
              <a:spcBef>
                <a:spcPct val="0"/>
              </a:spcBef>
              <a:spcAft>
                <a:spcPct val="0"/>
              </a:spcAft>
              <a:buClrTx/>
              <a:buSzTx/>
              <a:buFontTx/>
              <a:buNone/>
              <a:defRPr/>
            </a:pPr>
            <a:r>
              <a:rPr lang="en-US" sz="2400">
                <a:solidFill>
                  <a:schemeClr val="bg1"/>
                </a:solidFill>
                <a:latin typeface="Brandon Grotesque Regular" panose="020B0503020203060202" pitchFamily="34" charset="77"/>
              </a:rPr>
              <a:t>LATE NIGHTS AND</a:t>
            </a:r>
            <a:br>
              <a:rPr lang="en-US" sz="2400">
                <a:solidFill>
                  <a:schemeClr val="bg1"/>
                </a:solidFill>
                <a:latin typeface="Brandon Grotesque Regular" panose="020B0503020203060202" pitchFamily="34" charset="77"/>
              </a:rPr>
            </a:br>
            <a:r>
              <a:rPr lang="en-US" sz="2400">
                <a:solidFill>
                  <a:schemeClr val="bg1"/>
                </a:solidFill>
                <a:latin typeface="Brandon Grotesque Regular" panose="020B0503020203060202" pitchFamily="34" charset="77"/>
              </a:rPr>
              <a:t>OVERNIGHTS</a:t>
            </a:r>
          </a:p>
          <a:p>
            <a:pPr marL="0" marR="0" lvl="0" indent="0" algn="ctr" defTabSz="914400" rtl="0" eaLnBrk="1" fontAlgn="auto" latinLnBrk="0" hangingPunct="1">
              <a:lnSpc>
                <a:spcPct val="100000"/>
              </a:lnSpc>
              <a:spcBef>
                <a:spcPct val="0"/>
              </a:spcBef>
              <a:spcAft>
                <a:spcPct val="0"/>
              </a:spcAft>
              <a:buClrTx/>
              <a:buSzTx/>
              <a:buFontTx/>
              <a:buNone/>
              <a:defRPr/>
            </a:pPr>
            <a:endParaRPr lang="en-US" sz="2400">
              <a:solidFill>
                <a:schemeClr val="bg1"/>
              </a:solidFill>
              <a:latin typeface="Brandon Grotesque Regular" panose="020B0503020203060202" pitchFamily="34" charset="77"/>
            </a:endParaRPr>
          </a:p>
        </p:txBody>
      </p:sp>
      <p:pic>
        <p:nvPicPr>
          <p:cNvPr id="10" name="Picture 9">
            <a:extLst>
              <a:ext uri="{FF2B5EF4-FFF2-40B4-BE49-F238E27FC236}">
                <a16:creationId xmlns:a16="http://schemas.microsoft.com/office/drawing/2014/main" id="{B980922A-09E3-7B8A-BDAE-2DF9FF5A061F}"/>
              </a:ext>
            </a:extLst>
          </p:cNvPr>
          <p:cNvPicPr>
            <a:picLocks noChangeAspect="1"/>
          </p:cNvPicPr>
          <p:nvPr/>
        </p:nvPicPr>
        <p:blipFill>
          <a:blip r:embed="rId16"/>
          <a:stretch>
            <a:fillRect/>
          </a:stretch>
        </p:blipFill>
        <p:spPr>
          <a:xfrm>
            <a:off x="5458968" y="2233903"/>
            <a:ext cx="1243584" cy="1362832"/>
          </a:xfrm>
          <a:prstGeom prst="rect">
            <a:avLst/>
          </a:prstGeom>
        </p:spPr>
      </p:pic>
      <p:sp>
        <p:nvSpPr>
          <p:cNvPr id="11" name="TextBox 10">
            <a:extLst>
              <a:ext uri="{FF2B5EF4-FFF2-40B4-BE49-F238E27FC236}">
                <a16:creationId xmlns:a16="http://schemas.microsoft.com/office/drawing/2014/main" id="{847DACB6-FAAB-3524-7229-A6842221F831}"/>
              </a:ext>
            </a:extLst>
          </p:cNvPr>
          <p:cNvSpPr txBox="1"/>
          <p:nvPr>
            <p:custDataLst>
              <p:tags r:id="rId6"/>
            </p:custDataLst>
          </p:nvPr>
        </p:nvSpPr>
        <p:spPr>
          <a:xfrm rot="16200000">
            <a:off x="-310896" y="2200810"/>
            <a:ext cx="1895538" cy="215444"/>
          </a:xfrm>
          <a:prstGeom prst="rect">
            <a:avLst/>
          </a:prstGeom>
          <a:noFill/>
        </p:spPr>
        <p:txBody>
          <a:bodyPr wrap="square" lIns="0" tIns="0" rIns="0" bIns="0" rtlCol="0" anchor="t">
            <a:spAutoFit/>
          </a:bodyPr>
          <a:lstStyle>
            <a:defPPr>
              <a:defRPr lang="en-US"/>
            </a:defPPr>
          </a:lstStyle>
          <a:p>
            <a:pPr>
              <a:spcBef>
                <a:spcPct val="0"/>
              </a:spcBef>
              <a:spcAft>
                <a:spcPct val="0"/>
              </a:spcAft>
              <a:defRPr/>
            </a:pPr>
            <a:r>
              <a:rPr lang="en-US" sz="1400">
                <a:solidFill>
                  <a:schemeClr val="bg1"/>
                </a:solidFill>
                <a:latin typeface="Brandon Grotesque Regular" panose="020B0503020203060202" pitchFamily="34" charset="77"/>
                <a:ea typeface="+mn-lt"/>
                <a:cs typeface="+mn-lt"/>
              </a:rPr>
              <a:t>Istanbul</a:t>
            </a:r>
            <a:r>
              <a:rPr kumimoji="0" lang="en-US" sz="1400" u="none" strike="noStrike" kern="1200" cap="none" spc="0" normalizeH="0" baseline="0" noProof="0">
                <a:ln>
                  <a:noFill/>
                </a:ln>
                <a:solidFill>
                  <a:schemeClr val="bg1"/>
                </a:solidFill>
                <a:uLnTx/>
                <a:uFillTx/>
                <a:latin typeface="Brandon Grotesque Regular" panose="020B0503020203060202" pitchFamily="34" charset="77"/>
                <a:ea typeface="+mn-lt"/>
                <a:cs typeface="+mn-lt"/>
              </a:rPr>
              <a:t>, </a:t>
            </a:r>
            <a:r>
              <a:rPr lang="en-US" sz="1400">
                <a:solidFill>
                  <a:schemeClr val="bg1"/>
                </a:solidFill>
                <a:latin typeface="Brandon Grotesque Regular" panose="020B0503020203060202" pitchFamily="34" charset="77"/>
                <a:ea typeface="+mn-lt"/>
                <a:cs typeface="+mn-lt"/>
              </a:rPr>
              <a:t>Turkey</a:t>
            </a:r>
            <a:endParaRPr lang="en-US" sz="1400">
              <a:solidFill>
                <a:schemeClr val="bg1"/>
              </a:solidFill>
              <a:latin typeface="Brandon Grotesque Regular" panose="020B0503020203060202" pitchFamily="34" charset="77"/>
              <a:cs typeface="Arial"/>
            </a:endParaRPr>
          </a:p>
        </p:txBody>
      </p:sp>
      <p:sp>
        <p:nvSpPr>
          <p:cNvPr id="12" name="TextBox 11">
            <a:extLst>
              <a:ext uri="{FF2B5EF4-FFF2-40B4-BE49-F238E27FC236}">
                <a16:creationId xmlns:a16="http://schemas.microsoft.com/office/drawing/2014/main" id="{21CA6B01-6B8A-A324-79E9-785569D761A3}"/>
              </a:ext>
            </a:extLst>
          </p:cNvPr>
          <p:cNvSpPr txBox="1"/>
          <p:nvPr>
            <p:custDataLst>
              <p:tags r:id="rId7"/>
            </p:custDataLst>
          </p:nvPr>
        </p:nvSpPr>
        <p:spPr>
          <a:xfrm rot="16200000">
            <a:off x="-306738" y="5222979"/>
            <a:ext cx="1895538" cy="215444"/>
          </a:xfrm>
          <a:prstGeom prst="rect">
            <a:avLst/>
          </a:prstGeom>
          <a:noFill/>
        </p:spPr>
        <p:txBody>
          <a:bodyPr wrap="square" lIns="0" tIns="0" rIns="0" bIns="0" rtlCol="0" anchor="t">
            <a:spAutoFit/>
          </a:bodyPr>
          <a:lstStyle>
            <a:defPPr>
              <a:defRPr lang="en-US"/>
            </a:defPPr>
          </a:lstStyle>
          <a:p>
            <a:pPr>
              <a:spcBef>
                <a:spcPct val="0"/>
              </a:spcBef>
              <a:spcAft>
                <a:spcPct val="0"/>
              </a:spcAft>
              <a:defRPr/>
            </a:pPr>
            <a:r>
              <a:rPr lang="en-US" sz="1400">
                <a:solidFill>
                  <a:schemeClr val="bg1"/>
                </a:solidFill>
                <a:latin typeface="Brandon Grotesque Regular" panose="020B0503020203060202" pitchFamily="34" charset="77"/>
                <a:ea typeface="+mn-lt"/>
                <a:cs typeface="+mn-lt"/>
              </a:rPr>
              <a:t>Venice</a:t>
            </a:r>
            <a:r>
              <a:rPr kumimoji="0" lang="en-US" sz="1400" u="none" strike="noStrike" kern="1200" cap="none" spc="0" normalizeH="0" baseline="0" noProof="0">
                <a:ln>
                  <a:noFill/>
                </a:ln>
                <a:solidFill>
                  <a:schemeClr val="bg1"/>
                </a:solidFill>
                <a:uLnTx/>
                <a:uFillTx/>
                <a:latin typeface="Brandon Grotesque Regular" panose="020B0503020203060202" pitchFamily="34" charset="77"/>
                <a:ea typeface="+mn-lt"/>
                <a:cs typeface="+mn-lt"/>
              </a:rPr>
              <a:t>, </a:t>
            </a:r>
            <a:r>
              <a:rPr lang="en-US" sz="1400">
                <a:solidFill>
                  <a:schemeClr val="bg1"/>
                </a:solidFill>
                <a:latin typeface="Brandon Grotesque Regular" panose="020B0503020203060202" pitchFamily="34" charset="77"/>
                <a:ea typeface="+mn-lt"/>
                <a:cs typeface="+mn-lt"/>
              </a:rPr>
              <a:t>Italy </a:t>
            </a:r>
            <a:endParaRPr lang="en-US" sz="1400">
              <a:solidFill>
                <a:schemeClr val="bg1"/>
              </a:solidFill>
              <a:latin typeface="Brandon Grotesque Regular" panose="020B0503020203060202" pitchFamily="34" charset="77"/>
            </a:endParaRPr>
          </a:p>
        </p:txBody>
      </p:sp>
      <p:sp>
        <p:nvSpPr>
          <p:cNvPr id="13" name="TextBox 12">
            <a:extLst>
              <a:ext uri="{FF2B5EF4-FFF2-40B4-BE49-F238E27FC236}">
                <a16:creationId xmlns:a16="http://schemas.microsoft.com/office/drawing/2014/main" id="{965932B4-E73D-CB70-6AFC-53D634006158}"/>
              </a:ext>
            </a:extLst>
          </p:cNvPr>
          <p:cNvSpPr txBox="1"/>
          <p:nvPr>
            <p:custDataLst>
              <p:tags r:id="rId8"/>
            </p:custDataLst>
          </p:nvPr>
        </p:nvSpPr>
        <p:spPr>
          <a:xfrm rot="16200000">
            <a:off x="10594951" y="5222979"/>
            <a:ext cx="1895538" cy="215444"/>
          </a:xfrm>
          <a:prstGeom prst="rect">
            <a:avLst/>
          </a:prstGeom>
          <a:noFill/>
        </p:spPr>
        <p:txBody>
          <a:bodyPr wrap="square" lIns="0" tIns="0" rIns="0" bIns="0" rtlCol="0" anchor="t">
            <a:spAutoFit/>
          </a:bodyPr>
          <a:lstStyle>
            <a:defPPr>
              <a:defRPr lang="en-US"/>
            </a:defPPr>
          </a:lstStyle>
          <a:p>
            <a:pPr>
              <a:spcBef>
                <a:spcPct val="0"/>
              </a:spcBef>
              <a:spcAft>
                <a:spcPct val="0"/>
              </a:spcAft>
              <a:defRPr/>
            </a:pPr>
            <a:r>
              <a:rPr lang="en-US" sz="1400">
                <a:solidFill>
                  <a:schemeClr val="bg1"/>
                </a:solidFill>
                <a:latin typeface="Brandon Grotesque Regular" panose="020B0503020203060202" pitchFamily="34" charset="77"/>
                <a:ea typeface="+mn-lt"/>
                <a:cs typeface="+mn-lt"/>
              </a:rPr>
              <a:t>Edinburgh</a:t>
            </a:r>
            <a:r>
              <a:rPr kumimoji="0" lang="en-US" sz="1400" u="none" strike="noStrike" kern="1200" cap="none" spc="0" normalizeH="0" baseline="0" noProof="0">
                <a:ln>
                  <a:noFill/>
                </a:ln>
                <a:solidFill>
                  <a:schemeClr val="bg1"/>
                </a:solidFill>
                <a:uLnTx/>
                <a:uFillTx/>
                <a:latin typeface="Brandon Grotesque Regular" panose="020B0503020203060202" pitchFamily="34" charset="77"/>
                <a:ea typeface="+mn-lt"/>
                <a:cs typeface="+mn-lt"/>
              </a:rPr>
              <a:t>, </a:t>
            </a:r>
            <a:r>
              <a:rPr lang="en-US" sz="1400">
                <a:solidFill>
                  <a:schemeClr val="bg1"/>
                </a:solidFill>
                <a:latin typeface="Brandon Grotesque Regular" panose="020B0503020203060202" pitchFamily="34" charset="77"/>
                <a:ea typeface="+mn-lt"/>
                <a:cs typeface="+mn-lt"/>
              </a:rPr>
              <a:t>Scotland</a:t>
            </a:r>
            <a:endParaRPr lang="en-US" sz="1400">
              <a:solidFill>
                <a:schemeClr val="bg1"/>
              </a:solidFill>
              <a:latin typeface="Brandon Grotesque Regular" panose="020B0503020203060202" pitchFamily="34" charset="77"/>
            </a:endParaRPr>
          </a:p>
        </p:txBody>
      </p:sp>
      <p:sp>
        <p:nvSpPr>
          <p:cNvPr id="14" name="TextBox 13">
            <a:extLst>
              <a:ext uri="{FF2B5EF4-FFF2-40B4-BE49-F238E27FC236}">
                <a16:creationId xmlns:a16="http://schemas.microsoft.com/office/drawing/2014/main" id="{9213D3F2-6D3E-AF23-DF6C-9AC8BD24D3FD}"/>
              </a:ext>
            </a:extLst>
          </p:cNvPr>
          <p:cNvSpPr txBox="1"/>
          <p:nvPr>
            <p:custDataLst>
              <p:tags r:id="rId9"/>
            </p:custDataLst>
          </p:nvPr>
        </p:nvSpPr>
        <p:spPr>
          <a:xfrm rot="16200000">
            <a:off x="10594951" y="2200810"/>
            <a:ext cx="1895538" cy="215444"/>
          </a:xfrm>
          <a:prstGeom prst="rect">
            <a:avLst/>
          </a:prstGeom>
          <a:noFill/>
        </p:spPr>
        <p:txBody>
          <a:bodyPr wrap="square" lIns="0" tIns="0" rIns="0" bIns="0" rtlCol="0" anchor="t">
            <a:spAutoFit/>
          </a:bodyPr>
          <a:lstStyle>
            <a:defPPr>
              <a:defRPr lang="en-US"/>
            </a:defPPr>
          </a:lstStyle>
          <a:p>
            <a:pPr>
              <a:spcBef>
                <a:spcPct val="0"/>
              </a:spcBef>
              <a:spcAft>
                <a:spcPct val="0"/>
              </a:spcAft>
              <a:defRPr/>
            </a:pPr>
            <a:r>
              <a:rPr lang="en-US" sz="1400">
                <a:solidFill>
                  <a:schemeClr val="bg1"/>
                </a:solidFill>
                <a:latin typeface="Brandon Grotesque Regular" panose="020B0503020203060202" pitchFamily="34" charset="77"/>
                <a:ea typeface="+mn-lt"/>
                <a:cs typeface="+mn-lt"/>
              </a:rPr>
              <a:t>Valletta, Malta</a:t>
            </a:r>
            <a:endParaRPr lang="en-US" sz="1400">
              <a:solidFill>
                <a:schemeClr val="bg1"/>
              </a:solidFill>
              <a:latin typeface="Brandon Grotesque Regular" panose="020B0503020203060202" pitchFamily="34" charset="77"/>
              <a:cs typeface="Arial"/>
            </a:endParaRPr>
          </a:p>
        </p:txBody>
      </p:sp>
      <p:sp>
        <p:nvSpPr>
          <p:cNvPr id="16" name="Slide Number Placeholder 1">
            <a:extLst>
              <a:ext uri="{FF2B5EF4-FFF2-40B4-BE49-F238E27FC236}">
                <a16:creationId xmlns:a16="http://schemas.microsoft.com/office/drawing/2014/main" id="{9DBDC236-C8C0-661A-318B-A25157B173EA}"/>
              </a:ext>
            </a:extLst>
          </p:cNvPr>
          <p:cNvSpPr>
            <a:spLocks noGrp="1"/>
          </p:cNvSpPr>
          <p:nvPr>
            <p:ph type="sldNum" sz="quarter" idx="4"/>
          </p:nvPr>
        </p:nvSpPr>
        <p:spPr>
          <a:xfrm>
            <a:off x="8990076" y="6399830"/>
            <a:ext cx="2743200" cy="228600"/>
          </a:xfrm>
        </p:spPr>
        <p:txBody>
          <a:bodyPr/>
          <a:lstStyle/>
          <a:p>
            <a:fld id="{F2C1F2A3-7B76-45CC-A85D-664D2AD4BAF5}" type="slidenum">
              <a:rPr lang="en-US" smtClean="0"/>
              <a:pPr/>
              <a:t>17</a:t>
            </a:fld>
            <a:endParaRPr lang="en-US"/>
          </a:p>
        </p:txBody>
      </p:sp>
    </p:spTree>
    <p:extLst>
      <p:ext uri="{BB962C8B-B14F-4D97-AF65-F5344CB8AC3E}">
        <p14:creationId xmlns:p14="http://schemas.microsoft.com/office/powerpoint/2010/main" val="4290765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0D27070E-A82F-A580-DCD7-1DE2A90D34E8}"/>
              </a:ext>
            </a:extLst>
          </p:cNvPr>
          <p:cNvGrpSpPr/>
          <p:nvPr/>
        </p:nvGrpSpPr>
        <p:grpSpPr>
          <a:xfrm>
            <a:off x="453194" y="443484"/>
            <a:ext cx="11285612" cy="5971032"/>
            <a:chOff x="455284" y="438912"/>
            <a:chExt cx="11285612" cy="5971032"/>
          </a:xfrm>
        </p:grpSpPr>
        <p:pic>
          <p:nvPicPr>
            <p:cNvPr id="5" name="Picture 4" descr="A bridge over water with a tower in the background&#10;&#10;Description automatically generated">
              <a:extLst>
                <a:ext uri="{FF2B5EF4-FFF2-40B4-BE49-F238E27FC236}">
                  <a16:creationId xmlns:a16="http://schemas.microsoft.com/office/drawing/2014/main" id="{1008BC4A-BB1E-EF12-940D-691EC64E3254}"/>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6117336" y="3447288"/>
              <a:ext cx="5623560" cy="2962656"/>
            </a:xfrm>
            <a:prstGeom prst="rect">
              <a:avLst/>
            </a:prstGeom>
          </p:spPr>
        </p:pic>
        <p:pic>
          <p:nvPicPr>
            <p:cNvPr id="6" name="Picture 5" descr="A large building with a body of water&#10;&#10;Description automatically generated">
              <a:extLst>
                <a:ext uri="{FF2B5EF4-FFF2-40B4-BE49-F238E27FC236}">
                  <a16:creationId xmlns:a16="http://schemas.microsoft.com/office/drawing/2014/main" id="{39DF300A-3CC4-74EE-5CBD-868A3008D32A}"/>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6117336" y="438912"/>
              <a:ext cx="5623560" cy="2962656"/>
            </a:xfrm>
            <a:prstGeom prst="rect">
              <a:avLst/>
            </a:prstGeom>
          </p:spPr>
        </p:pic>
        <p:pic>
          <p:nvPicPr>
            <p:cNvPr id="7" name="Picture 6" descr="A city skyline with a body of water&#10;&#10;Description automatically generated">
              <a:extLst>
                <a:ext uri="{FF2B5EF4-FFF2-40B4-BE49-F238E27FC236}">
                  <a16:creationId xmlns:a16="http://schemas.microsoft.com/office/drawing/2014/main" id="{59FA29B3-A70B-ECFF-59A3-303DB70C9BAC}"/>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457200" y="3447288"/>
              <a:ext cx="5623560" cy="2962656"/>
            </a:xfrm>
            <a:prstGeom prst="rect">
              <a:avLst/>
            </a:prstGeom>
          </p:spPr>
        </p:pic>
        <p:pic>
          <p:nvPicPr>
            <p:cNvPr id="8" name="Picture 7" descr="A field of trees and a hill&#10;&#10;Description automatically generated">
              <a:extLst>
                <a:ext uri="{FF2B5EF4-FFF2-40B4-BE49-F238E27FC236}">
                  <a16:creationId xmlns:a16="http://schemas.microsoft.com/office/drawing/2014/main" id="{3318B09A-9E34-130E-1ECC-026B06C2B102}"/>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a:stretch/>
          </p:blipFill>
          <p:spPr>
            <a:xfrm>
              <a:off x="455284" y="438912"/>
              <a:ext cx="5623560" cy="2962656"/>
            </a:xfrm>
            <a:prstGeom prst="rect">
              <a:avLst/>
            </a:prstGeom>
          </p:spPr>
        </p:pic>
      </p:grpSp>
      <p:sp>
        <p:nvSpPr>
          <p:cNvPr id="9" name="Rectangle 8">
            <a:extLst>
              <a:ext uri="{FF2B5EF4-FFF2-40B4-BE49-F238E27FC236}">
                <a16:creationId xmlns:a16="http://schemas.microsoft.com/office/drawing/2014/main" id="{90E16AF0-E542-1A5C-064B-E4CCA0453189}"/>
              </a:ext>
            </a:extLst>
          </p:cNvPr>
          <p:cNvSpPr/>
          <p:nvPr/>
        </p:nvSpPr>
        <p:spPr>
          <a:xfrm>
            <a:off x="3890129" y="2016855"/>
            <a:ext cx="4411743" cy="2849252"/>
          </a:xfrm>
          <a:prstGeom prst="rect">
            <a:avLst/>
          </a:prstGeom>
          <a:solidFill>
            <a:srgbClr val="001F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F4390333-0C1C-6799-3A4C-B3F1D1D32E7A}"/>
              </a:ext>
            </a:extLst>
          </p:cNvPr>
          <p:cNvSpPr txBox="1"/>
          <p:nvPr>
            <p:custDataLst>
              <p:tags r:id="rId1"/>
            </p:custDataLst>
          </p:nvPr>
        </p:nvSpPr>
        <p:spPr>
          <a:xfrm>
            <a:off x="1" y="4269022"/>
            <a:ext cx="12191999" cy="246221"/>
          </a:xfrm>
          <a:prstGeom prst="rect">
            <a:avLst/>
          </a:prstGeom>
          <a:noFill/>
        </p:spPr>
        <p:txBody>
          <a:bodyPr wrap="square" lIns="0" tIns="0" rIns="0" bIns="0" rtlCol="0">
            <a:spAutoFit/>
          </a:bodyPr>
          <a:lstStyle>
            <a:defPPr>
              <a:defRPr lang="en-US"/>
            </a:defPPr>
          </a:lstStyle>
          <a:p>
            <a:pPr marL="0" marR="0" lvl="0" indent="0" algn="ctr" defTabSz="914400" rtl="0" eaLnBrk="1" fontAlgn="auto" latinLnBrk="0" hangingPunct="1">
              <a:lnSpc>
                <a:spcPct val="100000"/>
              </a:lnSpc>
              <a:spcBef>
                <a:spcPct val="0"/>
              </a:spcBef>
              <a:spcAft>
                <a:spcPct val="0"/>
              </a:spcAft>
              <a:buClrTx/>
              <a:buSzTx/>
              <a:buFontTx/>
              <a:buNone/>
              <a:defRPr/>
            </a:pPr>
            <a:r>
              <a:rPr lang="en-US" sz="1600">
                <a:solidFill>
                  <a:srgbClr val="05A9C5"/>
                </a:solidFill>
                <a:latin typeface="Brandon Grotesque Regular" panose="020B0503020203060202" pitchFamily="34" charset="77"/>
              </a:rPr>
              <a:t>BORDEAUX, FRANCE</a:t>
            </a:r>
            <a:endParaRPr lang="en-US" sz="2400">
              <a:solidFill>
                <a:srgbClr val="05A9C5"/>
              </a:solidFill>
              <a:latin typeface="Brandon Grotesque Regular" panose="020B0503020203060202" pitchFamily="34" charset="77"/>
            </a:endParaRPr>
          </a:p>
        </p:txBody>
      </p:sp>
      <p:sp>
        <p:nvSpPr>
          <p:cNvPr id="11" name="TextBox 10">
            <a:extLst>
              <a:ext uri="{FF2B5EF4-FFF2-40B4-BE49-F238E27FC236}">
                <a16:creationId xmlns:a16="http://schemas.microsoft.com/office/drawing/2014/main" id="{6D09AF9E-EB51-F9F6-7F14-6744A0E16A9E}"/>
              </a:ext>
            </a:extLst>
          </p:cNvPr>
          <p:cNvSpPr txBox="1"/>
          <p:nvPr>
            <p:custDataLst>
              <p:tags r:id="rId2"/>
            </p:custDataLst>
          </p:nvPr>
        </p:nvSpPr>
        <p:spPr>
          <a:xfrm>
            <a:off x="1" y="3388390"/>
            <a:ext cx="12191999" cy="738664"/>
          </a:xfrm>
          <a:prstGeom prst="rect">
            <a:avLst/>
          </a:prstGeom>
          <a:noFill/>
        </p:spPr>
        <p:txBody>
          <a:bodyPr wrap="square" lIns="0" tIns="0" rIns="0" bIns="0" rtlCol="0">
            <a:spAutoFit/>
          </a:bodyPr>
          <a:lstStyle>
            <a:defPPr>
              <a:defRPr lang="en-US"/>
            </a:defPPr>
          </a:lstStyle>
          <a:p>
            <a:pPr marL="0" marR="0" lvl="0" indent="0" algn="ctr" defTabSz="914400" rtl="0" eaLnBrk="1" fontAlgn="auto" latinLnBrk="0" hangingPunct="1">
              <a:lnSpc>
                <a:spcPct val="100000"/>
              </a:lnSpc>
              <a:spcBef>
                <a:spcPct val="0"/>
              </a:spcBef>
              <a:spcAft>
                <a:spcPct val="0"/>
              </a:spcAft>
              <a:buClrTx/>
              <a:buSzTx/>
              <a:buFontTx/>
              <a:buNone/>
              <a:defRPr/>
            </a:pPr>
            <a:r>
              <a:rPr lang="en-US" sz="2400">
                <a:solidFill>
                  <a:schemeClr val="bg1"/>
                </a:solidFill>
                <a:latin typeface="Brandon Grotesque Regular" panose="020B0503020203060202" pitchFamily="34" charset="77"/>
              </a:rPr>
              <a:t>GETTING YOUR </a:t>
            </a:r>
            <a:r>
              <a:rPr lang="en-US" sz="2400" b="1">
                <a:solidFill>
                  <a:schemeClr val="bg1"/>
                </a:solidFill>
                <a:latin typeface="Brandon Grotesque Regular" panose="020B0503020203060202" pitchFamily="34" charset="77"/>
              </a:rPr>
              <a:t>CLIENTS</a:t>
            </a:r>
          </a:p>
          <a:p>
            <a:pPr marL="0" marR="0" lvl="0" indent="0" algn="ctr" defTabSz="914400" rtl="0" eaLnBrk="1" fontAlgn="auto" latinLnBrk="0" hangingPunct="1">
              <a:lnSpc>
                <a:spcPct val="100000"/>
              </a:lnSpc>
              <a:spcBef>
                <a:spcPct val="0"/>
              </a:spcBef>
              <a:spcAft>
                <a:spcPct val="0"/>
              </a:spcAft>
              <a:buClrTx/>
              <a:buSzTx/>
              <a:buFontTx/>
              <a:buNone/>
              <a:defRPr/>
            </a:pPr>
            <a:r>
              <a:rPr lang="en-US" sz="2400">
                <a:solidFill>
                  <a:schemeClr val="bg1"/>
                </a:solidFill>
                <a:latin typeface="Brandon Grotesque Regular" panose="020B0503020203060202" pitchFamily="34" charset="77"/>
              </a:rPr>
              <a:t>CLOSER TO </a:t>
            </a:r>
            <a:r>
              <a:rPr lang="en-US" sz="2400" b="1">
                <a:solidFill>
                  <a:schemeClr val="bg1"/>
                </a:solidFill>
                <a:latin typeface="Brandon Grotesque Regular" panose="020B0503020203060202" pitchFamily="34" charset="77"/>
              </a:rPr>
              <a:t>CITY CENTER</a:t>
            </a:r>
            <a:endParaRPr lang="en-US" sz="2400">
              <a:solidFill>
                <a:schemeClr val="bg1"/>
              </a:solidFill>
              <a:latin typeface="Brandon Grotesque Regular" panose="020B0503020203060202" pitchFamily="34" charset="77"/>
            </a:endParaRPr>
          </a:p>
        </p:txBody>
      </p:sp>
      <p:pic>
        <p:nvPicPr>
          <p:cNvPr id="12" name="Picture 11">
            <a:extLst>
              <a:ext uri="{FF2B5EF4-FFF2-40B4-BE49-F238E27FC236}">
                <a16:creationId xmlns:a16="http://schemas.microsoft.com/office/drawing/2014/main" id="{F3BB216E-3ECC-04C0-5C98-BB620138B131}"/>
              </a:ext>
            </a:extLst>
          </p:cNvPr>
          <p:cNvPicPr>
            <a:picLocks noChangeAspect="1"/>
          </p:cNvPicPr>
          <p:nvPr/>
        </p:nvPicPr>
        <p:blipFill>
          <a:blip r:embed="rId13"/>
          <a:stretch>
            <a:fillRect/>
          </a:stretch>
        </p:blipFill>
        <p:spPr>
          <a:xfrm>
            <a:off x="5580806" y="2205648"/>
            <a:ext cx="1030388" cy="1044504"/>
          </a:xfrm>
          <a:prstGeom prst="rect">
            <a:avLst/>
          </a:prstGeom>
        </p:spPr>
      </p:pic>
      <p:sp>
        <p:nvSpPr>
          <p:cNvPr id="13" name="TextBox 12">
            <a:extLst>
              <a:ext uri="{FF2B5EF4-FFF2-40B4-BE49-F238E27FC236}">
                <a16:creationId xmlns:a16="http://schemas.microsoft.com/office/drawing/2014/main" id="{79CAF5A7-D5ED-E8FB-EAC0-9FB8F58697DC}"/>
              </a:ext>
            </a:extLst>
          </p:cNvPr>
          <p:cNvSpPr txBox="1"/>
          <p:nvPr>
            <p:custDataLst>
              <p:tags r:id="rId3"/>
            </p:custDataLst>
          </p:nvPr>
        </p:nvSpPr>
        <p:spPr>
          <a:xfrm rot="16200000">
            <a:off x="-310896" y="2200810"/>
            <a:ext cx="1895538" cy="215444"/>
          </a:xfrm>
          <a:prstGeom prst="rect">
            <a:avLst/>
          </a:prstGeom>
          <a:noFill/>
        </p:spPr>
        <p:txBody>
          <a:bodyPr wrap="square" lIns="0" tIns="0" rIns="0" bIns="0" rtlCol="0" anchor="t">
            <a:spAutoFit/>
          </a:bodyPr>
          <a:lstStyle>
            <a:defPPr>
              <a:defRPr lang="en-US"/>
            </a:defPPr>
          </a:lstStyle>
          <a:p>
            <a:pPr>
              <a:defRPr/>
            </a:pPr>
            <a:r>
              <a:rPr lang="en-US" sz="1400">
                <a:solidFill>
                  <a:schemeClr val="bg1"/>
                </a:solidFill>
                <a:latin typeface="Brandon Grotesque Regular" panose="020B0503020203060202" pitchFamily="34" charset="77"/>
                <a:ea typeface="+mn-lt"/>
                <a:cs typeface="+mn-lt"/>
              </a:rPr>
              <a:t>Bordeaux</a:t>
            </a:r>
            <a:r>
              <a:rPr kumimoji="0" lang="en-US" sz="1400" u="none" strike="noStrike" kern="1200" cap="none" spc="0" normalizeH="0" baseline="0" noProof="0">
                <a:ln>
                  <a:noFill/>
                </a:ln>
                <a:solidFill>
                  <a:schemeClr val="bg1"/>
                </a:solidFill>
                <a:uLnTx/>
                <a:uFillTx/>
                <a:latin typeface="Brandon Grotesque Regular" panose="020B0503020203060202" pitchFamily="34" charset="77"/>
                <a:ea typeface="+mn-lt"/>
                <a:cs typeface="+mn-lt"/>
              </a:rPr>
              <a:t>, </a:t>
            </a:r>
            <a:r>
              <a:rPr lang="en-US" sz="1400">
                <a:solidFill>
                  <a:schemeClr val="bg1"/>
                </a:solidFill>
                <a:latin typeface="Brandon Grotesque Regular" panose="020B0503020203060202" pitchFamily="34" charset="77"/>
                <a:ea typeface="+mn-lt"/>
                <a:cs typeface="+mn-lt"/>
              </a:rPr>
              <a:t>France</a:t>
            </a:r>
            <a:endParaRPr lang="en-US" sz="1400">
              <a:solidFill>
                <a:srgbClr val="000000"/>
              </a:solidFill>
              <a:latin typeface="Brandon Grotesque Regular" panose="020B0503020203060202" pitchFamily="34" charset="77"/>
              <a:ea typeface="+mn-lt"/>
              <a:cs typeface="+mn-lt"/>
            </a:endParaRPr>
          </a:p>
        </p:txBody>
      </p:sp>
      <p:sp>
        <p:nvSpPr>
          <p:cNvPr id="14" name="TextBox 13">
            <a:extLst>
              <a:ext uri="{FF2B5EF4-FFF2-40B4-BE49-F238E27FC236}">
                <a16:creationId xmlns:a16="http://schemas.microsoft.com/office/drawing/2014/main" id="{61B1922D-59B0-FDE3-3ED8-5A5190114362}"/>
              </a:ext>
            </a:extLst>
          </p:cNvPr>
          <p:cNvSpPr txBox="1"/>
          <p:nvPr>
            <p:custDataLst>
              <p:tags r:id="rId4"/>
            </p:custDataLst>
          </p:nvPr>
        </p:nvSpPr>
        <p:spPr>
          <a:xfrm rot="16200000">
            <a:off x="-306738" y="5222979"/>
            <a:ext cx="1895538" cy="215444"/>
          </a:xfrm>
          <a:prstGeom prst="rect">
            <a:avLst/>
          </a:prstGeom>
          <a:noFill/>
        </p:spPr>
        <p:txBody>
          <a:bodyPr wrap="square" lIns="0" tIns="0" rIns="0" bIns="0" rtlCol="0" anchor="t">
            <a:spAutoFit/>
          </a:bodyPr>
          <a:lstStyle>
            <a:defPPr>
              <a:defRPr lang="en-US"/>
            </a:defPPr>
          </a:lstStyle>
          <a:p>
            <a:pPr>
              <a:defRPr/>
            </a:pPr>
            <a:r>
              <a:rPr lang="en-US" sz="1400">
                <a:solidFill>
                  <a:schemeClr val="bg1"/>
                </a:solidFill>
                <a:latin typeface="Brandon Grotesque Regular" panose="020B0503020203060202" pitchFamily="34" charset="77"/>
                <a:ea typeface="+mn-lt"/>
                <a:cs typeface="+mn-lt"/>
              </a:rPr>
              <a:t>Bordeaux</a:t>
            </a:r>
            <a:r>
              <a:rPr kumimoji="0" lang="en-US" sz="1400" u="none" strike="noStrike" kern="1200" cap="none" spc="0" normalizeH="0" baseline="0" noProof="0">
                <a:ln>
                  <a:noFill/>
                </a:ln>
                <a:solidFill>
                  <a:schemeClr val="bg1"/>
                </a:solidFill>
                <a:uLnTx/>
                <a:uFillTx/>
                <a:latin typeface="Brandon Grotesque Regular" panose="020B0503020203060202" pitchFamily="34" charset="77"/>
                <a:ea typeface="+mn-lt"/>
                <a:cs typeface="+mn-lt"/>
              </a:rPr>
              <a:t>, </a:t>
            </a:r>
            <a:r>
              <a:rPr lang="en-US" sz="1400">
                <a:solidFill>
                  <a:schemeClr val="bg1"/>
                </a:solidFill>
                <a:latin typeface="Brandon Grotesque Regular" panose="020B0503020203060202" pitchFamily="34" charset="77"/>
                <a:ea typeface="+mn-lt"/>
                <a:cs typeface="+mn-lt"/>
              </a:rPr>
              <a:t>France</a:t>
            </a:r>
            <a:endParaRPr lang="en-US" sz="1400">
              <a:solidFill>
                <a:srgbClr val="000000"/>
              </a:solidFill>
              <a:latin typeface="Brandon Grotesque Regular" panose="020B0503020203060202" pitchFamily="34" charset="77"/>
              <a:ea typeface="+mn-lt"/>
              <a:cs typeface="+mn-lt"/>
            </a:endParaRPr>
          </a:p>
        </p:txBody>
      </p:sp>
      <p:sp>
        <p:nvSpPr>
          <p:cNvPr id="15" name="TextBox 14">
            <a:extLst>
              <a:ext uri="{FF2B5EF4-FFF2-40B4-BE49-F238E27FC236}">
                <a16:creationId xmlns:a16="http://schemas.microsoft.com/office/drawing/2014/main" id="{B2809B31-F4B0-ADD8-67CD-6F40F9939FAF}"/>
              </a:ext>
            </a:extLst>
          </p:cNvPr>
          <p:cNvSpPr txBox="1"/>
          <p:nvPr>
            <p:custDataLst>
              <p:tags r:id="rId5"/>
            </p:custDataLst>
          </p:nvPr>
        </p:nvSpPr>
        <p:spPr>
          <a:xfrm rot="16200000">
            <a:off x="10594951" y="5222979"/>
            <a:ext cx="1895538" cy="215444"/>
          </a:xfrm>
          <a:prstGeom prst="rect">
            <a:avLst/>
          </a:prstGeom>
          <a:noFill/>
        </p:spPr>
        <p:txBody>
          <a:bodyPr wrap="square" lIns="0" tIns="0" rIns="0" bIns="0" rtlCol="0" anchor="t">
            <a:spAutoFit/>
          </a:bodyPr>
          <a:lstStyle>
            <a:defPPr>
              <a:defRPr lang="en-US"/>
            </a:defPPr>
          </a:lstStyle>
          <a:p>
            <a:pPr>
              <a:defRPr/>
            </a:pPr>
            <a:r>
              <a:rPr lang="en-US" sz="1400">
                <a:solidFill>
                  <a:schemeClr val="bg1"/>
                </a:solidFill>
                <a:latin typeface="Brandon Grotesque Regular" panose="020B0503020203060202" pitchFamily="34" charset="77"/>
                <a:ea typeface="+mn-lt"/>
                <a:cs typeface="+mn-lt"/>
              </a:rPr>
              <a:t>Bordeaux</a:t>
            </a:r>
            <a:r>
              <a:rPr kumimoji="0" lang="en-US" sz="1400" u="none" strike="noStrike" kern="1200" cap="none" spc="0" normalizeH="0" baseline="0" noProof="0">
                <a:ln>
                  <a:noFill/>
                </a:ln>
                <a:solidFill>
                  <a:schemeClr val="bg1"/>
                </a:solidFill>
                <a:uLnTx/>
                <a:uFillTx/>
                <a:latin typeface="Brandon Grotesque Regular" panose="020B0503020203060202" pitchFamily="34" charset="77"/>
                <a:ea typeface="+mn-lt"/>
                <a:cs typeface="+mn-lt"/>
              </a:rPr>
              <a:t>, </a:t>
            </a:r>
            <a:r>
              <a:rPr lang="en-US" sz="1400">
                <a:solidFill>
                  <a:schemeClr val="bg1"/>
                </a:solidFill>
                <a:latin typeface="Brandon Grotesque Regular" panose="020B0503020203060202" pitchFamily="34" charset="77"/>
                <a:ea typeface="+mn-lt"/>
                <a:cs typeface="+mn-lt"/>
              </a:rPr>
              <a:t>France</a:t>
            </a:r>
            <a:endParaRPr lang="en-US" sz="1400">
              <a:solidFill>
                <a:srgbClr val="000000"/>
              </a:solidFill>
              <a:latin typeface="Brandon Grotesque Regular" panose="020B0503020203060202" pitchFamily="34" charset="77"/>
              <a:ea typeface="+mn-lt"/>
              <a:cs typeface="+mn-lt"/>
            </a:endParaRPr>
          </a:p>
        </p:txBody>
      </p:sp>
      <p:sp>
        <p:nvSpPr>
          <p:cNvPr id="16" name="TextBox 15">
            <a:extLst>
              <a:ext uri="{FF2B5EF4-FFF2-40B4-BE49-F238E27FC236}">
                <a16:creationId xmlns:a16="http://schemas.microsoft.com/office/drawing/2014/main" id="{6F5BEE7E-77DF-B6D0-DACE-61D73A176BB1}"/>
              </a:ext>
            </a:extLst>
          </p:cNvPr>
          <p:cNvSpPr txBox="1"/>
          <p:nvPr>
            <p:custDataLst>
              <p:tags r:id="rId6"/>
            </p:custDataLst>
          </p:nvPr>
        </p:nvSpPr>
        <p:spPr>
          <a:xfrm rot="16200000">
            <a:off x="10594951" y="2200810"/>
            <a:ext cx="1895538" cy="215444"/>
          </a:xfrm>
          <a:prstGeom prst="rect">
            <a:avLst/>
          </a:prstGeom>
          <a:noFill/>
        </p:spPr>
        <p:txBody>
          <a:bodyPr wrap="square" lIns="0" tIns="0" rIns="0" bIns="0" rtlCol="0" anchor="t">
            <a:spAutoFit/>
          </a:bodyPr>
          <a:lstStyle>
            <a:defPPr>
              <a:defRPr lang="en-US"/>
            </a:defPPr>
          </a:lstStyle>
          <a:p>
            <a:pPr>
              <a:defRPr/>
            </a:pPr>
            <a:r>
              <a:rPr lang="en-US" sz="1400">
                <a:solidFill>
                  <a:schemeClr val="bg1"/>
                </a:solidFill>
                <a:latin typeface="Brandon Grotesque Regular" panose="020B0503020203060202" pitchFamily="34" charset="77"/>
                <a:ea typeface="+mn-lt"/>
                <a:cs typeface="+mn-lt"/>
              </a:rPr>
              <a:t>Bordeaux</a:t>
            </a:r>
            <a:r>
              <a:rPr kumimoji="0" lang="en-US" sz="1400" u="none" strike="noStrike" kern="1200" cap="none" spc="0" normalizeH="0" baseline="0" noProof="0">
                <a:ln>
                  <a:noFill/>
                </a:ln>
                <a:solidFill>
                  <a:schemeClr val="bg1"/>
                </a:solidFill>
                <a:uLnTx/>
                <a:uFillTx/>
                <a:latin typeface="Brandon Grotesque Regular" panose="020B0503020203060202" pitchFamily="34" charset="77"/>
                <a:ea typeface="+mn-lt"/>
                <a:cs typeface="+mn-lt"/>
              </a:rPr>
              <a:t>, </a:t>
            </a:r>
            <a:r>
              <a:rPr lang="en-US" sz="1400">
                <a:solidFill>
                  <a:schemeClr val="bg1"/>
                </a:solidFill>
                <a:latin typeface="Brandon Grotesque Regular" panose="020B0503020203060202" pitchFamily="34" charset="77"/>
                <a:ea typeface="+mn-lt"/>
                <a:cs typeface="+mn-lt"/>
              </a:rPr>
              <a:t>France</a:t>
            </a:r>
            <a:endParaRPr lang="en-US" sz="1400">
              <a:solidFill>
                <a:srgbClr val="000000"/>
              </a:solidFill>
              <a:latin typeface="Brandon Grotesque Regular" panose="020B0503020203060202" pitchFamily="34" charset="77"/>
              <a:ea typeface="+mn-lt"/>
              <a:cs typeface="+mn-lt"/>
            </a:endParaRPr>
          </a:p>
        </p:txBody>
      </p:sp>
      <p:sp>
        <p:nvSpPr>
          <p:cNvPr id="18" name="Slide Number Placeholder 1">
            <a:extLst>
              <a:ext uri="{FF2B5EF4-FFF2-40B4-BE49-F238E27FC236}">
                <a16:creationId xmlns:a16="http://schemas.microsoft.com/office/drawing/2014/main" id="{54095E63-B261-0324-C75E-B6ADAA7B784C}"/>
              </a:ext>
            </a:extLst>
          </p:cNvPr>
          <p:cNvSpPr>
            <a:spLocks noGrp="1"/>
          </p:cNvSpPr>
          <p:nvPr>
            <p:ph type="sldNum" sz="quarter" idx="4"/>
          </p:nvPr>
        </p:nvSpPr>
        <p:spPr>
          <a:xfrm>
            <a:off x="8990076" y="6399830"/>
            <a:ext cx="2743200" cy="228600"/>
          </a:xfrm>
        </p:spPr>
        <p:txBody>
          <a:bodyPr/>
          <a:lstStyle/>
          <a:p>
            <a:fld id="{F2C1F2A3-7B76-45CC-A85D-664D2AD4BAF5}" type="slidenum">
              <a:rPr lang="en-US" smtClean="0"/>
              <a:pPr/>
              <a:t>18</a:t>
            </a:fld>
            <a:endParaRPr lang="en-US"/>
          </a:p>
        </p:txBody>
      </p:sp>
    </p:spTree>
    <p:extLst>
      <p:ext uri="{BB962C8B-B14F-4D97-AF65-F5344CB8AC3E}">
        <p14:creationId xmlns:p14="http://schemas.microsoft.com/office/powerpoint/2010/main" val="4176721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large cruise ship on a river&#10;&#10;AI-generated content may be incorrect.">
            <a:extLst>
              <a:ext uri="{FF2B5EF4-FFF2-40B4-BE49-F238E27FC236}">
                <a16:creationId xmlns:a16="http://schemas.microsoft.com/office/drawing/2014/main" id="{741CE345-05E4-1A50-ED25-CA0B7543D05A}"/>
              </a:ext>
            </a:extLst>
          </p:cNvPr>
          <p:cNvPicPr>
            <a:picLocks noChangeAspect="1"/>
          </p:cNvPicPr>
          <p:nvPr/>
        </p:nvPicPr>
        <p:blipFill>
          <a:blip r:embed="rId13" cstate="screen">
            <a:extLst>
              <a:ext uri="{BEBA8EAE-BF5A-486C-A8C5-ECC9F3942E4B}">
                <a14:imgProps xmlns:a14="http://schemas.microsoft.com/office/drawing/2010/main">
                  <a14:imgLayer r:embed="rId14">
                    <a14:imgEffect>
                      <a14:colorTemperature colorTemp="7200"/>
                    </a14:imgEffect>
                  </a14:imgLayer>
                </a14:imgProps>
              </a:ext>
              <a:ext uri="{28A0092B-C50C-407E-A947-70E740481C1C}">
                <a14:useLocalDpi xmlns:a14="http://schemas.microsoft.com/office/drawing/2010/main"/>
              </a:ext>
            </a:extLst>
          </a:blip>
          <a:srcRect l="21711" t="1212" r="8476" b="-1"/>
          <a:stretch/>
        </p:blipFill>
        <p:spPr>
          <a:xfrm>
            <a:off x="4607548" y="452628"/>
            <a:ext cx="7160568" cy="5943202"/>
          </a:xfrm>
          <a:prstGeom prst="rect">
            <a:avLst/>
          </a:prstGeom>
        </p:spPr>
      </p:pic>
      <p:sp>
        <p:nvSpPr>
          <p:cNvPr id="2" name="Slide Number Placeholder 1">
            <a:extLst>
              <a:ext uri="{FF2B5EF4-FFF2-40B4-BE49-F238E27FC236}">
                <a16:creationId xmlns:a16="http://schemas.microsoft.com/office/drawing/2014/main" id="{26DEC061-6F51-16CE-1873-EEA8A2F726BB}"/>
              </a:ext>
            </a:extLst>
          </p:cNvPr>
          <p:cNvSpPr>
            <a:spLocks noGrp="1"/>
          </p:cNvSpPr>
          <p:nvPr>
            <p:ph type="sldNum" sz="quarter" idx="4"/>
          </p:nvPr>
        </p:nvSpPr>
        <p:spPr/>
        <p:txBody>
          <a:bodyPr/>
          <a:lstStyle/>
          <a:p>
            <a:fld id="{F2C1F2A3-7B76-45CC-A85D-664D2AD4BAF5}" type="slidenum">
              <a:rPr lang="en-US" smtClean="0"/>
              <a:pPr/>
              <a:t>19</a:t>
            </a:fld>
            <a:endParaRPr lang="en-US"/>
          </a:p>
        </p:txBody>
      </p:sp>
      <p:pic>
        <p:nvPicPr>
          <p:cNvPr id="6" name="Picture 5">
            <a:extLst>
              <a:ext uri="{FF2B5EF4-FFF2-40B4-BE49-F238E27FC236}">
                <a16:creationId xmlns:a16="http://schemas.microsoft.com/office/drawing/2014/main" id="{432B3017-6B6F-8E28-33C6-155014BBA09F}"/>
              </a:ext>
            </a:extLst>
          </p:cNvPr>
          <p:cNvPicPr>
            <a:picLocks noChangeAspect="1"/>
          </p:cNvPicPr>
          <p:nvPr/>
        </p:nvPicPr>
        <p:blipFill>
          <a:blip r:embed="rId15"/>
          <a:stretch>
            <a:fillRect/>
          </a:stretch>
        </p:blipFill>
        <p:spPr>
          <a:xfrm>
            <a:off x="492593" y="457200"/>
            <a:ext cx="276012" cy="276012"/>
          </a:xfrm>
          <a:prstGeom prst="rect">
            <a:avLst/>
          </a:prstGeom>
        </p:spPr>
      </p:pic>
      <p:sp>
        <p:nvSpPr>
          <p:cNvPr id="7" name="TextBox 6">
            <a:extLst>
              <a:ext uri="{FF2B5EF4-FFF2-40B4-BE49-F238E27FC236}">
                <a16:creationId xmlns:a16="http://schemas.microsoft.com/office/drawing/2014/main" id="{8E4D5FF9-6261-961C-0777-6558AED41881}"/>
              </a:ext>
            </a:extLst>
          </p:cNvPr>
          <p:cNvSpPr txBox="1"/>
          <p:nvPr>
            <p:custDataLst>
              <p:tags r:id="rId1"/>
            </p:custDataLst>
          </p:nvPr>
        </p:nvSpPr>
        <p:spPr>
          <a:xfrm>
            <a:off x="6096000" y="733212"/>
            <a:ext cx="5647419" cy="553998"/>
          </a:xfrm>
          <a:prstGeom prst="rect">
            <a:avLst/>
          </a:prstGeom>
          <a:noFill/>
        </p:spPr>
        <p:txBody>
          <a:bodyPr wrap="square" lIns="0" tIns="0" rIns="0" bIns="0" rtlCol="0">
            <a:spAutoFit/>
          </a:bodyPr>
          <a:lstStyle>
            <a:defPPr>
              <a:defRPr lang="en-US"/>
            </a:defPPr>
          </a:lstStyle>
          <a:p>
            <a:pPr algn="ctr">
              <a:spcBef>
                <a:spcPct val="0"/>
              </a:spcBef>
              <a:spcAft>
                <a:spcPct val="0"/>
              </a:spcAft>
              <a:defRPr/>
            </a:pPr>
            <a:r>
              <a:rPr kumimoji="0" lang="en-US" sz="3600" b="1" u="none" strike="noStrike" kern="1200" cap="none" spc="0" normalizeH="0" baseline="0" noProof="0" dirty="0">
                <a:ln>
                  <a:noFill/>
                </a:ln>
                <a:solidFill>
                  <a:schemeClr val="bg1"/>
                </a:solidFill>
                <a:uLnTx/>
                <a:uFillTx/>
                <a:latin typeface="Brandon Grotesque Medium" panose="020B0503020203060202" pitchFamily="34" charset="77"/>
              </a:rPr>
              <a:t>BORDEAUX, FRANCE</a:t>
            </a:r>
          </a:p>
        </p:txBody>
      </p:sp>
      <p:sp>
        <p:nvSpPr>
          <p:cNvPr id="8" name="TextBox 7">
            <a:extLst>
              <a:ext uri="{FF2B5EF4-FFF2-40B4-BE49-F238E27FC236}">
                <a16:creationId xmlns:a16="http://schemas.microsoft.com/office/drawing/2014/main" id="{8CD4C88A-0947-4598-1088-925AEAC13693}"/>
              </a:ext>
            </a:extLst>
          </p:cNvPr>
          <p:cNvSpPr txBox="1"/>
          <p:nvPr>
            <p:custDataLst>
              <p:tags r:id="rId2"/>
            </p:custDataLst>
          </p:nvPr>
        </p:nvSpPr>
        <p:spPr>
          <a:xfrm>
            <a:off x="6095999" y="1331144"/>
            <a:ext cx="5647419" cy="323165"/>
          </a:xfrm>
          <a:prstGeom prst="rect">
            <a:avLst/>
          </a:prstGeom>
          <a:noFill/>
        </p:spPr>
        <p:txBody>
          <a:bodyPr wrap="square" lIns="0" tIns="0" rIns="0" bIns="0" rtlCol="0">
            <a:spAutoFit/>
          </a:bodyPr>
          <a:lstStyle>
            <a:defPPr>
              <a:defRPr lang="en-US"/>
            </a:defPPr>
          </a:lstStyle>
          <a:p>
            <a:pPr marR="0" lvl="0" algn="ctr" defTabSz="914400" rtl="0" eaLnBrk="1" fontAlgn="auto" latinLnBrk="0" hangingPunct="1">
              <a:lnSpc>
                <a:spcPct val="100000"/>
              </a:lnSpc>
              <a:spcBef>
                <a:spcPct val="0"/>
              </a:spcBef>
              <a:spcAft>
                <a:spcPct val="0"/>
              </a:spcAft>
              <a:buClrTx/>
              <a:buSzTx/>
              <a:buFontTx/>
              <a:buNone/>
              <a:tabLst>
                <a:tab pos="1533525" algn="l"/>
              </a:tabLst>
              <a:defRPr/>
            </a:pPr>
            <a:r>
              <a:rPr lang="en-US" sz="2100">
                <a:solidFill>
                  <a:schemeClr val="bg1"/>
                </a:solidFill>
                <a:latin typeface="Brandon Grotesque Regular" panose="020B0503020203060202" pitchFamily="34" charset="77"/>
              </a:rPr>
              <a:t>DOCKED IN CITY CENTER</a:t>
            </a:r>
          </a:p>
        </p:txBody>
      </p:sp>
      <p:grpSp>
        <p:nvGrpSpPr>
          <p:cNvPr id="9" name="Group 8">
            <a:extLst>
              <a:ext uri="{FF2B5EF4-FFF2-40B4-BE49-F238E27FC236}">
                <a16:creationId xmlns:a16="http://schemas.microsoft.com/office/drawing/2014/main" id="{8DFABF5E-744A-41FC-5B9E-C31B1F4C2A71}"/>
              </a:ext>
            </a:extLst>
          </p:cNvPr>
          <p:cNvGrpSpPr/>
          <p:nvPr/>
        </p:nvGrpSpPr>
        <p:grpSpPr>
          <a:xfrm>
            <a:off x="7298408" y="1688926"/>
            <a:ext cx="3242603" cy="303613"/>
            <a:chOff x="4455127" y="2094443"/>
            <a:chExt cx="3242603" cy="276012"/>
          </a:xfrm>
        </p:grpSpPr>
        <p:pic>
          <p:nvPicPr>
            <p:cNvPr id="10" name="Picture 9">
              <a:extLst>
                <a:ext uri="{FF2B5EF4-FFF2-40B4-BE49-F238E27FC236}">
                  <a16:creationId xmlns:a16="http://schemas.microsoft.com/office/drawing/2014/main" id="{A7C29BA3-9447-182D-D52C-B3B50659D0A7}"/>
                </a:ext>
              </a:extLst>
            </p:cNvPr>
            <p:cNvPicPr>
              <a:picLocks noChangeAspect="1"/>
            </p:cNvPicPr>
            <p:nvPr/>
          </p:nvPicPr>
          <p:blipFill>
            <a:blip r:embed="rId15"/>
            <a:stretch>
              <a:fillRect/>
            </a:stretch>
          </p:blipFill>
          <p:spPr>
            <a:xfrm>
              <a:off x="5938422" y="2094443"/>
              <a:ext cx="276012" cy="276012"/>
            </a:xfrm>
            <a:prstGeom prst="rect">
              <a:avLst/>
            </a:prstGeom>
          </p:spPr>
        </p:pic>
        <p:cxnSp>
          <p:nvCxnSpPr>
            <p:cNvPr id="11" name="Straight Connector 10">
              <a:extLst>
                <a:ext uri="{FF2B5EF4-FFF2-40B4-BE49-F238E27FC236}">
                  <a16:creationId xmlns:a16="http://schemas.microsoft.com/office/drawing/2014/main" id="{C53484AC-2392-130E-EC85-65589B433289}"/>
                </a:ext>
              </a:extLst>
            </p:cNvPr>
            <p:cNvCxnSpPr>
              <a:cxnSpLocks/>
            </p:cNvCxnSpPr>
            <p:nvPr/>
          </p:nvCxnSpPr>
          <p:spPr>
            <a:xfrm flipH="1">
              <a:off x="44551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4847935B-E2FE-8F95-40EB-2E7130384C7A}"/>
                </a:ext>
              </a:extLst>
            </p:cNvPr>
            <p:cNvCxnSpPr>
              <a:cxnSpLocks/>
            </p:cNvCxnSpPr>
            <p:nvPr/>
          </p:nvCxnSpPr>
          <p:spPr>
            <a:xfrm flipH="1">
              <a:off x="62925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3" name="Picture 12" descr="A map of the country&#10;&#10;Description automatically generated">
            <a:extLst>
              <a:ext uri="{FF2B5EF4-FFF2-40B4-BE49-F238E27FC236}">
                <a16:creationId xmlns:a16="http://schemas.microsoft.com/office/drawing/2014/main" id="{B56AAF95-D51A-251F-C18E-6664CECF252F}"/>
              </a:ext>
            </a:extLst>
          </p:cNvPr>
          <p:cNvPicPr>
            <a:picLocks/>
          </p:cNvPicPr>
          <p:nvPr/>
        </p:nvPicPr>
        <p:blipFill>
          <a:blip r:embed="rId16"/>
          <a:srcRect l="26118" t="18927" r="40361" b="36975"/>
          <a:stretch/>
        </p:blipFill>
        <p:spPr>
          <a:xfrm>
            <a:off x="448581" y="452628"/>
            <a:ext cx="5647419" cy="5943600"/>
          </a:xfrm>
          <a:prstGeom prst="rect">
            <a:avLst/>
          </a:prstGeom>
        </p:spPr>
      </p:pic>
      <p:sp>
        <p:nvSpPr>
          <p:cNvPr id="14" name="TextBox 13">
            <a:extLst>
              <a:ext uri="{FF2B5EF4-FFF2-40B4-BE49-F238E27FC236}">
                <a16:creationId xmlns:a16="http://schemas.microsoft.com/office/drawing/2014/main" id="{4A592569-5385-C6F3-00B9-5252AB74AA9D}"/>
              </a:ext>
            </a:extLst>
          </p:cNvPr>
          <p:cNvSpPr txBox="1"/>
          <p:nvPr>
            <p:custDataLst>
              <p:tags r:id="rId3"/>
            </p:custDataLst>
          </p:nvPr>
        </p:nvSpPr>
        <p:spPr>
          <a:xfrm>
            <a:off x="702037" y="4279385"/>
            <a:ext cx="1864311" cy="646331"/>
          </a:xfrm>
          <a:prstGeom prst="rect">
            <a:avLst/>
          </a:prstGeom>
          <a:noFill/>
        </p:spPr>
        <p:txBody>
          <a:bodyPr wrap="square" rtlCol="0">
            <a:spAutoFit/>
          </a:bodyPr>
          <a:lstStyle>
            <a:defPPr>
              <a:defRPr lang="en-US"/>
            </a:defPPr>
          </a:lstStyle>
          <a:p>
            <a:pPr algn="ctr"/>
            <a:r>
              <a:rPr lang="en-US" b="1">
                <a:solidFill>
                  <a:srgbClr val="001F59"/>
                </a:solidFill>
                <a:latin typeface="Brandon Grotesque Bold" panose="020B0503020203060202"/>
              </a:rPr>
              <a:t>AZAMARA </a:t>
            </a:r>
          </a:p>
          <a:p>
            <a:pPr algn="ctr"/>
            <a:r>
              <a:rPr lang="en-US" b="1">
                <a:solidFill>
                  <a:srgbClr val="001F59"/>
                </a:solidFill>
                <a:latin typeface="Brandon Grotesque Bold" panose="020B0503020203060202"/>
              </a:rPr>
              <a:t>DOCKS HERE</a:t>
            </a:r>
          </a:p>
        </p:txBody>
      </p:sp>
      <p:sp>
        <p:nvSpPr>
          <p:cNvPr id="15" name="TextBox 14">
            <a:extLst>
              <a:ext uri="{FF2B5EF4-FFF2-40B4-BE49-F238E27FC236}">
                <a16:creationId xmlns:a16="http://schemas.microsoft.com/office/drawing/2014/main" id="{9CAA4810-2048-C23A-2B00-2B52B5165C25}"/>
              </a:ext>
            </a:extLst>
          </p:cNvPr>
          <p:cNvSpPr txBox="1"/>
          <p:nvPr>
            <p:custDataLst>
              <p:tags r:id="rId4"/>
            </p:custDataLst>
          </p:nvPr>
        </p:nvSpPr>
        <p:spPr>
          <a:xfrm>
            <a:off x="599166" y="1947898"/>
            <a:ext cx="1864311" cy="646331"/>
          </a:xfrm>
          <a:prstGeom prst="rect">
            <a:avLst/>
          </a:prstGeom>
          <a:noFill/>
        </p:spPr>
        <p:txBody>
          <a:bodyPr wrap="square" rtlCol="0">
            <a:spAutoFit/>
          </a:bodyPr>
          <a:lstStyle>
            <a:defPPr>
              <a:defRPr lang="en-US"/>
            </a:defPPr>
          </a:lstStyle>
          <a:p>
            <a:pPr algn="ctr"/>
            <a:r>
              <a:rPr lang="en-US" b="1">
                <a:solidFill>
                  <a:srgbClr val="C00000"/>
                </a:solidFill>
                <a:latin typeface="Brandon Grotesque Bold" panose="020B0503020203060202"/>
              </a:rPr>
              <a:t>OTHER SHIPS </a:t>
            </a:r>
          </a:p>
          <a:p>
            <a:pPr algn="ctr"/>
            <a:r>
              <a:rPr lang="en-US" b="1">
                <a:solidFill>
                  <a:srgbClr val="C00000"/>
                </a:solidFill>
                <a:latin typeface="Brandon Grotesque Bold" panose="020B0503020203060202"/>
              </a:rPr>
              <a:t>DOCK HERE</a:t>
            </a:r>
          </a:p>
        </p:txBody>
      </p:sp>
      <p:cxnSp>
        <p:nvCxnSpPr>
          <p:cNvPr id="16" name="Straight Arrow Connector 15">
            <a:extLst>
              <a:ext uri="{FF2B5EF4-FFF2-40B4-BE49-F238E27FC236}">
                <a16:creationId xmlns:a16="http://schemas.microsoft.com/office/drawing/2014/main" id="{216CF956-AC87-B7BB-88AF-57735F8056BB}"/>
              </a:ext>
            </a:extLst>
          </p:cNvPr>
          <p:cNvCxnSpPr>
            <a:cxnSpLocks/>
            <a:endCxn id="22" idx="1"/>
          </p:cNvCxnSpPr>
          <p:nvPr>
            <p:custDataLst>
              <p:tags r:id="rId5"/>
            </p:custDataLst>
          </p:nvPr>
        </p:nvCxnSpPr>
        <p:spPr>
          <a:xfrm>
            <a:off x="1705316" y="4925716"/>
            <a:ext cx="2313314" cy="894319"/>
          </a:xfrm>
          <a:prstGeom prst="straightConnector1">
            <a:avLst/>
          </a:prstGeom>
          <a:ln w="38100" cap="rnd">
            <a:solidFill>
              <a:srgbClr val="001F59"/>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619ABF02-C6AE-C3CF-B739-35FE86308CE4}"/>
              </a:ext>
            </a:extLst>
          </p:cNvPr>
          <p:cNvCxnSpPr>
            <a:cxnSpLocks/>
            <a:stCxn id="15" idx="0"/>
            <a:endCxn id="21" idx="1"/>
          </p:cNvCxnSpPr>
          <p:nvPr>
            <p:custDataLst>
              <p:tags r:id="rId6"/>
            </p:custDataLst>
          </p:nvPr>
        </p:nvCxnSpPr>
        <p:spPr>
          <a:xfrm flipV="1">
            <a:off x="1531322" y="1178492"/>
            <a:ext cx="1061330" cy="769406"/>
          </a:xfrm>
          <a:prstGeom prst="straightConnector1">
            <a:avLst/>
          </a:prstGeom>
          <a:ln w="38100" cap="rnd">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79D68C51-3F22-47E8-B5CD-3AC9554B374F}"/>
              </a:ext>
            </a:extLst>
          </p:cNvPr>
          <p:cNvSpPr txBox="1"/>
          <p:nvPr>
            <p:custDataLst>
              <p:tags r:id="rId7"/>
            </p:custDataLst>
          </p:nvPr>
        </p:nvSpPr>
        <p:spPr>
          <a:xfrm>
            <a:off x="1705316" y="3105834"/>
            <a:ext cx="1864311" cy="646331"/>
          </a:xfrm>
          <a:prstGeom prst="rect">
            <a:avLst/>
          </a:prstGeom>
          <a:noFill/>
        </p:spPr>
        <p:txBody>
          <a:bodyPr wrap="square" rtlCol="0">
            <a:spAutoFit/>
          </a:bodyPr>
          <a:lstStyle>
            <a:defPPr>
              <a:defRPr lang="en-US"/>
            </a:defPPr>
          </a:lstStyle>
          <a:p>
            <a:pPr algn="ctr"/>
            <a:r>
              <a:rPr lang="en-US" b="1">
                <a:solidFill>
                  <a:schemeClr val="accent1"/>
                </a:solidFill>
                <a:latin typeface="Brandon Grotesque Bold" panose="020B0503020203060202"/>
              </a:rPr>
              <a:t>4 HR. DRIVE</a:t>
            </a:r>
          </a:p>
          <a:p>
            <a:pPr algn="ctr"/>
            <a:r>
              <a:rPr lang="en-US" b="1">
                <a:solidFill>
                  <a:schemeClr val="accent1"/>
                </a:solidFill>
                <a:latin typeface="Brandon Grotesque Bold" panose="020B0503020203060202"/>
              </a:rPr>
              <a:t>ROUND-TRIP</a:t>
            </a:r>
          </a:p>
        </p:txBody>
      </p:sp>
      <p:cxnSp>
        <p:nvCxnSpPr>
          <p:cNvPr id="19" name="Straight Arrow Connector 18">
            <a:extLst>
              <a:ext uri="{FF2B5EF4-FFF2-40B4-BE49-F238E27FC236}">
                <a16:creationId xmlns:a16="http://schemas.microsoft.com/office/drawing/2014/main" id="{83D1F82B-2D18-1AE6-24FD-BF3DD5312231}"/>
              </a:ext>
            </a:extLst>
          </p:cNvPr>
          <p:cNvCxnSpPr>
            <a:cxnSpLocks/>
            <a:stCxn id="18" idx="0"/>
            <a:endCxn id="21" idx="2"/>
          </p:cNvCxnSpPr>
          <p:nvPr>
            <p:custDataLst>
              <p:tags r:id="rId8"/>
            </p:custDataLst>
          </p:nvPr>
        </p:nvCxnSpPr>
        <p:spPr>
          <a:xfrm flipV="1">
            <a:off x="2637472" y="1481285"/>
            <a:ext cx="712677" cy="1624549"/>
          </a:xfrm>
          <a:prstGeom prst="straightConnector1">
            <a:avLst/>
          </a:prstGeom>
          <a:ln w="38100" cap="rnd">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57D0CE06-6C28-B010-7053-ADFB8CC15D6C}"/>
              </a:ext>
            </a:extLst>
          </p:cNvPr>
          <p:cNvCxnSpPr>
            <a:cxnSpLocks/>
            <a:endCxn id="22" idx="0"/>
          </p:cNvCxnSpPr>
          <p:nvPr>
            <p:custDataLst>
              <p:tags r:id="rId9"/>
            </p:custDataLst>
          </p:nvPr>
        </p:nvCxnSpPr>
        <p:spPr>
          <a:xfrm>
            <a:off x="2784805" y="3759627"/>
            <a:ext cx="1991322" cy="1757615"/>
          </a:xfrm>
          <a:prstGeom prst="straightConnector1">
            <a:avLst/>
          </a:prstGeom>
          <a:ln w="38100" cap="rnd">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A98C8BE9-CA8C-8920-D6DC-C605BCEAF490}"/>
              </a:ext>
            </a:extLst>
          </p:cNvPr>
          <p:cNvSpPr/>
          <p:nvPr/>
        </p:nvSpPr>
        <p:spPr>
          <a:xfrm>
            <a:off x="2592652" y="875699"/>
            <a:ext cx="1514994" cy="605586"/>
          </a:xfrm>
          <a:prstGeom prst="rect">
            <a:avLst/>
          </a:prstGeom>
          <a:no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00A4A64E-D8C5-F1A0-0D29-408C9FF64072}"/>
              </a:ext>
            </a:extLst>
          </p:cNvPr>
          <p:cNvSpPr/>
          <p:nvPr/>
        </p:nvSpPr>
        <p:spPr>
          <a:xfrm>
            <a:off x="4018630" y="5517242"/>
            <a:ext cx="1514994" cy="605586"/>
          </a:xfrm>
          <a:prstGeom prst="rect">
            <a:avLst/>
          </a:prstGeom>
          <a:noFill/>
          <a:ln w="38100">
            <a:solidFill>
              <a:srgbClr val="001F5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D4095ADA-3DDB-598D-DA83-B037687FC6CA}"/>
              </a:ext>
            </a:extLst>
          </p:cNvPr>
          <p:cNvSpPr txBox="1"/>
          <p:nvPr>
            <p:custDataLst>
              <p:tags r:id="rId10"/>
            </p:custDataLst>
          </p:nvPr>
        </p:nvSpPr>
        <p:spPr>
          <a:xfrm rot="16200000">
            <a:off x="5441858" y="4980827"/>
            <a:ext cx="1922752" cy="369332"/>
          </a:xfrm>
          <a:prstGeom prst="rect">
            <a:avLst/>
          </a:prstGeom>
          <a:noFill/>
        </p:spPr>
        <p:txBody>
          <a:bodyPr wrap="square" lIns="0" tIns="0" rIns="0" bIns="0" rtlCol="0" anchor="t">
            <a:spAutoFit/>
          </a:bodyPr>
          <a:lstStyle>
            <a:defPPr>
              <a:defRPr lang="en-US"/>
            </a:defPPr>
          </a:lstStyle>
          <a:p>
            <a:pPr>
              <a:defRPr/>
            </a:pPr>
            <a:r>
              <a:rPr lang="en-US" sz="1200">
                <a:solidFill>
                  <a:schemeClr val="bg1"/>
                </a:solidFill>
                <a:ea typeface="+mn-lt"/>
                <a:cs typeface="+mn-lt"/>
              </a:rPr>
              <a:t>Bordeaux</a:t>
            </a:r>
            <a:r>
              <a:rPr kumimoji="0" lang="en-US" sz="1200" u="none" strike="noStrike" kern="1200" cap="none" spc="0" normalizeH="0" baseline="0" noProof="0">
                <a:ln>
                  <a:noFill/>
                </a:ln>
                <a:solidFill>
                  <a:schemeClr val="bg1"/>
                </a:solidFill>
                <a:uLnTx/>
                <a:uFillTx/>
                <a:ea typeface="+mn-lt"/>
                <a:cs typeface="+mn-lt"/>
              </a:rPr>
              <a:t>, </a:t>
            </a:r>
            <a:r>
              <a:rPr lang="en-US" sz="1200">
                <a:solidFill>
                  <a:schemeClr val="bg1"/>
                </a:solidFill>
                <a:ea typeface="+mn-lt"/>
                <a:cs typeface="+mn-lt"/>
              </a:rPr>
              <a:t>France</a:t>
            </a:r>
            <a:endParaRPr lang="en-US" sz="1200">
              <a:solidFill>
                <a:srgbClr val="000000"/>
              </a:solidFill>
              <a:ea typeface="+mn-lt"/>
              <a:cs typeface="+mn-lt"/>
            </a:endParaRPr>
          </a:p>
          <a:p>
            <a:pPr>
              <a:spcBef>
                <a:spcPct val="0"/>
              </a:spcBef>
              <a:spcAft>
                <a:spcPct val="0"/>
              </a:spcAft>
              <a:defRPr/>
            </a:pPr>
            <a:endParaRPr lang="en-US" sz="1200">
              <a:solidFill>
                <a:schemeClr val="bg1"/>
              </a:solidFill>
              <a:ea typeface="Calibri"/>
              <a:cs typeface="Calibri"/>
            </a:endParaRPr>
          </a:p>
        </p:txBody>
      </p:sp>
    </p:spTree>
    <p:extLst>
      <p:ext uri="{BB962C8B-B14F-4D97-AF65-F5344CB8AC3E}">
        <p14:creationId xmlns:p14="http://schemas.microsoft.com/office/powerpoint/2010/main" val="1920998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E99DACB-D83E-BE09-C445-1793EF137037}"/>
              </a:ext>
            </a:extLst>
          </p:cNvPr>
          <p:cNvSpPr>
            <a:spLocks noGrp="1"/>
          </p:cNvSpPr>
          <p:nvPr>
            <p:ph type="body" sz="quarter" idx="16"/>
          </p:nvPr>
        </p:nvSpPr>
        <p:spPr/>
        <p:txBody>
          <a:bodyPr/>
          <a:lstStyle/>
          <a:p>
            <a:endParaRPr lang="en-US"/>
          </a:p>
        </p:txBody>
      </p:sp>
      <p:sp>
        <p:nvSpPr>
          <p:cNvPr id="3" name="Slide Number Placeholder 2">
            <a:extLst>
              <a:ext uri="{FF2B5EF4-FFF2-40B4-BE49-F238E27FC236}">
                <a16:creationId xmlns:a16="http://schemas.microsoft.com/office/drawing/2014/main" id="{DD12AFD4-C5EA-813F-A1DF-C580727C8492}"/>
              </a:ext>
            </a:extLst>
          </p:cNvPr>
          <p:cNvSpPr>
            <a:spLocks noGrp="1"/>
          </p:cNvSpPr>
          <p:nvPr>
            <p:ph type="sldNum" sz="quarter" idx="4"/>
          </p:nvPr>
        </p:nvSpPr>
        <p:spPr/>
        <p:txBody>
          <a:bodyPr/>
          <a:lstStyle/>
          <a:p>
            <a:fld id="{F2C1F2A3-7B76-45CC-A85D-664D2AD4BAF5}" type="slidenum">
              <a:rPr lang="en-US" smtClean="0"/>
              <a:pPr/>
              <a:t>2</a:t>
            </a:fld>
            <a:endParaRPr lang="en-US"/>
          </a:p>
        </p:txBody>
      </p:sp>
      <p:sp>
        <p:nvSpPr>
          <p:cNvPr id="6" name="Text Placeholder 5">
            <a:extLst>
              <a:ext uri="{FF2B5EF4-FFF2-40B4-BE49-F238E27FC236}">
                <a16:creationId xmlns:a16="http://schemas.microsoft.com/office/drawing/2014/main" id="{CA3DA6EA-1C0A-DF79-2FDA-13316DB767B5}"/>
              </a:ext>
            </a:extLst>
          </p:cNvPr>
          <p:cNvSpPr>
            <a:spLocks noGrp="1"/>
          </p:cNvSpPr>
          <p:nvPr>
            <p:ph type="body" sz="quarter" idx="22"/>
          </p:nvPr>
        </p:nvSpPr>
        <p:spPr/>
        <p:txBody>
          <a:bodyPr/>
          <a:lstStyle/>
          <a:p>
            <a:r>
              <a:rPr lang="en-US" sz="2000" b="1" u="none" strike="noStrike" cap="none">
                <a:solidFill>
                  <a:srgbClr val="2BABC7"/>
                </a:solidFill>
                <a:latin typeface="Brandon Grotesque Bold"/>
                <a:ea typeface="Nunito"/>
                <a:cs typeface="Nunito"/>
                <a:sym typeface="Nunito"/>
              </a:rPr>
              <a:t>JANE DOE</a:t>
            </a:r>
            <a:endParaRPr lang="en-US"/>
          </a:p>
        </p:txBody>
      </p:sp>
      <p:sp>
        <p:nvSpPr>
          <p:cNvPr id="7" name="Text Placeholder 6">
            <a:extLst>
              <a:ext uri="{FF2B5EF4-FFF2-40B4-BE49-F238E27FC236}">
                <a16:creationId xmlns:a16="http://schemas.microsoft.com/office/drawing/2014/main" id="{98773936-3EFA-99FB-603E-1B8D2D630C4F}"/>
              </a:ext>
            </a:extLst>
          </p:cNvPr>
          <p:cNvSpPr>
            <a:spLocks noGrp="1"/>
          </p:cNvSpPr>
          <p:nvPr>
            <p:ph type="body" sz="quarter" idx="23"/>
          </p:nvPr>
        </p:nvSpPr>
        <p:spPr/>
        <p:txBody>
          <a:bodyPr/>
          <a:lstStyle/>
          <a:p>
            <a:r>
              <a:rPr lang="en-US" sz="1600" u="none" strike="noStrike" cap="none">
                <a:solidFill>
                  <a:schemeClr val="lt1"/>
                </a:solidFill>
                <a:latin typeface="Brandon Grotesque Light"/>
                <a:ea typeface="Nunito"/>
                <a:cs typeface="Nunito"/>
                <a:sym typeface="Nunito"/>
              </a:rPr>
              <a:t>POSITION</a:t>
            </a:r>
            <a:r>
              <a:rPr lang="en-US" sz="1600">
                <a:solidFill>
                  <a:schemeClr val="lt1"/>
                </a:solidFill>
                <a:latin typeface="Brandon Grotesque Light"/>
                <a:ea typeface="Nunito"/>
                <a:cs typeface="Nunito"/>
                <a:sym typeface="Nunito"/>
              </a:rPr>
              <a:t>/ROLE</a:t>
            </a:r>
            <a:endParaRPr lang="en-US"/>
          </a:p>
        </p:txBody>
      </p:sp>
      <p:sp>
        <p:nvSpPr>
          <p:cNvPr id="8" name="Text Placeholder 7">
            <a:extLst>
              <a:ext uri="{FF2B5EF4-FFF2-40B4-BE49-F238E27FC236}">
                <a16:creationId xmlns:a16="http://schemas.microsoft.com/office/drawing/2014/main" id="{AF9DD7CF-E0C4-682D-330E-4E1D5D85AB57}"/>
              </a:ext>
            </a:extLst>
          </p:cNvPr>
          <p:cNvSpPr>
            <a:spLocks noGrp="1"/>
          </p:cNvSpPr>
          <p:nvPr>
            <p:ph type="body" sz="quarter" idx="24"/>
          </p:nvPr>
        </p:nvSpPr>
        <p:spPr/>
        <p:txBody>
          <a:bodyPr/>
          <a:lstStyle/>
          <a:p>
            <a:r>
              <a:rPr kumimoji="0" lang="en-US" sz="3000" u="none" strike="noStrike" kern="1200" cap="none" spc="0" normalizeH="0" baseline="0" noProof="0">
                <a:ln>
                  <a:noFill/>
                </a:ln>
                <a:solidFill>
                  <a:schemeClr val="bg1"/>
                </a:solidFill>
                <a:uLnTx/>
                <a:uFillTx/>
                <a:latin typeface="Brandon Grotesque Medium" panose="020B0503020203060202" pitchFamily="34" charset="77"/>
              </a:rPr>
              <a:t>WELCOME TO</a:t>
            </a:r>
            <a:endParaRPr lang="en-US"/>
          </a:p>
        </p:txBody>
      </p:sp>
      <p:sp>
        <p:nvSpPr>
          <p:cNvPr id="9" name="Text Placeholder 8">
            <a:extLst>
              <a:ext uri="{FF2B5EF4-FFF2-40B4-BE49-F238E27FC236}">
                <a16:creationId xmlns:a16="http://schemas.microsoft.com/office/drawing/2014/main" id="{4E544EB9-D791-154A-8909-73B80D2A37A8}"/>
              </a:ext>
            </a:extLst>
          </p:cNvPr>
          <p:cNvSpPr>
            <a:spLocks noGrp="1"/>
          </p:cNvSpPr>
          <p:nvPr>
            <p:ph type="body" sz="quarter" idx="25"/>
          </p:nvPr>
        </p:nvSpPr>
        <p:spPr/>
        <p:txBody>
          <a:bodyPr/>
          <a:lstStyle/>
          <a:p>
            <a:r>
              <a:rPr lang="en-US" sz="3800">
                <a:solidFill>
                  <a:schemeClr val="bg1"/>
                </a:solidFill>
                <a:latin typeface="Brandon Grotesque Light" panose="020B0303020203060202" pitchFamily="34" charset="77"/>
              </a:rPr>
              <a:t>THE PRESENTATION</a:t>
            </a:r>
            <a:endParaRPr lang="en-US"/>
          </a:p>
        </p:txBody>
      </p:sp>
      <p:sp>
        <p:nvSpPr>
          <p:cNvPr id="10" name="Text Placeholder 9">
            <a:extLst>
              <a:ext uri="{FF2B5EF4-FFF2-40B4-BE49-F238E27FC236}">
                <a16:creationId xmlns:a16="http://schemas.microsoft.com/office/drawing/2014/main" id="{ACB35241-937A-CCD9-2355-B347F0DD85A1}"/>
              </a:ext>
            </a:extLst>
          </p:cNvPr>
          <p:cNvSpPr>
            <a:spLocks noGrp="1"/>
          </p:cNvSpPr>
          <p:nvPr>
            <p:ph type="body" sz="quarter" idx="26"/>
          </p:nvPr>
        </p:nvSpPr>
        <p:spPr/>
        <p:txBody>
          <a:bodyPr/>
          <a:lstStyle/>
          <a:p>
            <a:r>
              <a:rPr lang="en-US" sz="2000" b="1" u="none" strike="noStrike" cap="none">
                <a:solidFill>
                  <a:srgbClr val="2BABC7"/>
                </a:solidFill>
                <a:latin typeface="Brandon Grotesque Bold"/>
                <a:ea typeface="Nunito"/>
                <a:cs typeface="Nunito"/>
                <a:sym typeface="Nunito"/>
              </a:rPr>
              <a:t>JOHN DOE</a:t>
            </a:r>
            <a:endParaRPr lang="en-US"/>
          </a:p>
        </p:txBody>
      </p:sp>
      <p:sp>
        <p:nvSpPr>
          <p:cNvPr id="11" name="Text Placeholder 10">
            <a:extLst>
              <a:ext uri="{FF2B5EF4-FFF2-40B4-BE49-F238E27FC236}">
                <a16:creationId xmlns:a16="http://schemas.microsoft.com/office/drawing/2014/main" id="{10C9A538-9CED-AA92-7A68-9537067FB593}"/>
              </a:ext>
            </a:extLst>
          </p:cNvPr>
          <p:cNvSpPr>
            <a:spLocks noGrp="1"/>
          </p:cNvSpPr>
          <p:nvPr>
            <p:ph type="body" sz="quarter" idx="27"/>
          </p:nvPr>
        </p:nvSpPr>
        <p:spPr/>
        <p:txBody>
          <a:bodyPr/>
          <a:lstStyle/>
          <a:p>
            <a:r>
              <a:rPr lang="en-US" sz="1600" u="none" strike="noStrike" cap="none">
                <a:solidFill>
                  <a:schemeClr val="lt1"/>
                </a:solidFill>
                <a:latin typeface="Brandon Grotesque Light"/>
                <a:ea typeface="Nunito"/>
                <a:cs typeface="Nunito"/>
                <a:sym typeface="Nunito"/>
              </a:rPr>
              <a:t>POSITION</a:t>
            </a:r>
            <a:r>
              <a:rPr lang="en-US" sz="1600">
                <a:solidFill>
                  <a:schemeClr val="lt1"/>
                </a:solidFill>
                <a:latin typeface="Brandon Grotesque Light"/>
                <a:ea typeface="Nunito"/>
                <a:cs typeface="Nunito"/>
                <a:sym typeface="Nunito"/>
              </a:rPr>
              <a:t>/ROLE</a:t>
            </a:r>
            <a:endParaRPr lang="en-US"/>
          </a:p>
        </p:txBody>
      </p:sp>
      <p:pic>
        <p:nvPicPr>
          <p:cNvPr id="12" name="Picture Placeholder 11">
            <a:extLst>
              <a:ext uri="{FF2B5EF4-FFF2-40B4-BE49-F238E27FC236}">
                <a16:creationId xmlns:a16="http://schemas.microsoft.com/office/drawing/2014/main" id="{57B63CDD-D430-8DDB-4D20-BBEE0835BCD2}"/>
              </a:ext>
            </a:extLst>
          </p:cNvPr>
          <p:cNvPicPr>
            <a:picLocks noGrp="1" noChangeAspect="1"/>
          </p:cNvPicPr>
          <p:nvPr>
            <p:ph type="pic" sz="quarter" idx="17"/>
          </p:nvPr>
        </p:nvPicPr>
        <p:blipFill>
          <a:blip r:embed="rId2" cstate="screen">
            <a:extLst>
              <a:ext uri="{28A0092B-C50C-407E-A947-70E740481C1C}">
                <a14:useLocalDpi xmlns:a14="http://schemas.microsoft.com/office/drawing/2010/main"/>
              </a:ext>
            </a:extLst>
          </a:blip>
          <a:srcRect/>
          <a:stretch/>
        </p:blipFill>
        <p:spPr>
          <a:xfrm>
            <a:off x="3109503" y="3005359"/>
            <a:ext cx="1645920" cy="1641876"/>
          </a:xfrm>
          <a:prstGeom prst="ellipse">
            <a:avLst/>
          </a:prstGeom>
          <a:ln w="12700">
            <a:solidFill>
              <a:srgbClr val="05A9C5"/>
            </a:solidFill>
          </a:ln>
        </p:spPr>
      </p:pic>
      <p:pic>
        <p:nvPicPr>
          <p:cNvPr id="13" name="Picture Placeholder 12">
            <a:extLst>
              <a:ext uri="{FF2B5EF4-FFF2-40B4-BE49-F238E27FC236}">
                <a16:creationId xmlns:a16="http://schemas.microsoft.com/office/drawing/2014/main" id="{38C70F24-017E-C5A8-AE9B-5E24DC2A0F6B}"/>
              </a:ext>
            </a:extLst>
          </p:cNvPr>
          <p:cNvPicPr>
            <a:picLocks noGrp="1" noChangeAspect="1"/>
          </p:cNvPicPr>
          <p:nvPr>
            <p:ph type="pic" sz="quarter" idx="21"/>
          </p:nvPr>
        </p:nvPicPr>
        <p:blipFill>
          <a:blip r:embed="rId3" cstate="screen">
            <a:extLst>
              <a:ext uri="{28A0092B-C50C-407E-A947-70E740481C1C}">
                <a14:useLocalDpi xmlns:a14="http://schemas.microsoft.com/office/drawing/2010/main"/>
              </a:ext>
            </a:extLst>
          </a:blip>
          <a:srcRect/>
          <a:stretch/>
        </p:blipFill>
        <p:spPr>
          <a:xfrm>
            <a:off x="7388205" y="3005359"/>
            <a:ext cx="1645920" cy="1641876"/>
          </a:xfrm>
          <a:prstGeom prst="ellipse">
            <a:avLst/>
          </a:prstGeom>
          <a:ln w="12700">
            <a:solidFill>
              <a:srgbClr val="05A9C5"/>
            </a:solidFill>
          </a:ln>
        </p:spPr>
      </p:pic>
    </p:spTree>
    <p:extLst>
      <p:ext uri="{BB962C8B-B14F-4D97-AF65-F5344CB8AC3E}">
        <p14:creationId xmlns:p14="http://schemas.microsoft.com/office/powerpoint/2010/main" val="391154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7AA29D3-4394-0034-9DE9-3D8594D5C784}"/>
              </a:ext>
            </a:extLst>
          </p:cNvPr>
          <p:cNvSpPr/>
          <p:nvPr/>
        </p:nvSpPr>
        <p:spPr>
          <a:xfrm>
            <a:off x="0" y="0"/>
            <a:ext cx="12192000" cy="6858000"/>
          </a:xfrm>
          <a:prstGeom prst="rect">
            <a:avLst/>
          </a:prstGeom>
          <a:solidFill>
            <a:srgbClr val="05A9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56A2588E-F6CB-5F82-84CA-0D652F204CB8}"/>
              </a:ext>
            </a:extLst>
          </p:cNvPr>
          <p:cNvSpPr/>
          <p:nvPr/>
        </p:nvSpPr>
        <p:spPr>
          <a:xfrm>
            <a:off x="230124" y="228600"/>
            <a:ext cx="11731752" cy="6400800"/>
          </a:xfrm>
          <a:prstGeom prst="rect">
            <a:avLst/>
          </a:prstGeom>
          <a:solidFill>
            <a:srgbClr val="001F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courtyard with a pool and trees with Alcázar of Seville in the background&#10;&#10;Description automatically generated">
            <a:extLst>
              <a:ext uri="{FF2B5EF4-FFF2-40B4-BE49-F238E27FC236}">
                <a16:creationId xmlns:a16="http://schemas.microsoft.com/office/drawing/2014/main" id="{A35E2B81-2A0B-0557-94AC-C32A888A5BE7}"/>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6117336" y="3456432"/>
            <a:ext cx="5623560" cy="2962656"/>
          </a:xfrm>
          <a:prstGeom prst="rect">
            <a:avLst/>
          </a:prstGeom>
        </p:spPr>
      </p:pic>
      <p:pic>
        <p:nvPicPr>
          <p:cNvPr id="6" name="Picture 5" descr="A building with arches and a bridge over water&#10;&#10;Description automatically generated">
            <a:extLst>
              <a:ext uri="{FF2B5EF4-FFF2-40B4-BE49-F238E27FC236}">
                <a16:creationId xmlns:a16="http://schemas.microsoft.com/office/drawing/2014/main" id="{A8B9A6F5-D63C-DC8D-5411-C12268A40417}"/>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457200" y="448056"/>
            <a:ext cx="5623560" cy="2962656"/>
          </a:xfrm>
          <a:prstGeom prst="rect">
            <a:avLst/>
          </a:prstGeom>
        </p:spPr>
      </p:pic>
      <p:pic>
        <p:nvPicPr>
          <p:cNvPr id="7" name="Picture 6" descr="A city with a large building&#10;&#10;Description automatically generated with medium confidence">
            <a:extLst>
              <a:ext uri="{FF2B5EF4-FFF2-40B4-BE49-F238E27FC236}">
                <a16:creationId xmlns:a16="http://schemas.microsoft.com/office/drawing/2014/main" id="{22324853-B24E-335E-CE3D-831FEB20F66D}"/>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457200" y="3456432"/>
            <a:ext cx="5623560" cy="2962656"/>
          </a:xfrm>
          <a:prstGeom prst="rect">
            <a:avLst/>
          </a:prstGeom>
        </p:spPr>
      </p:pic>
      <p:pic>
        <p:nvPicPr>
          <p:cNvPr id="8" name="Picture 7" descr="A river with a castle and buildings&#10;&#10;Description automatically generated">
            <a:extLst>
              <a:ext uri="{FF2B5EF4-FFF2-40B4-BE49-F238E27FC236}">
                <a16:creationId xmlns:a16="http://schemas.microsoft.com/office/drawing/2014/main" id="{4231EBEC-EE1B-49D0-446A-996F7E95F230}"/>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a:stretch/>
        </p:blipFill>
        <p:spPr>
          <a:xfrm>
            <a:off x="6117336" y="448056"/>
            <a:ext cx="5623560" cy="2962656"/>
          </a:xfrm>
          <a:prstGeom prst="rect">
            <a:avLst/>
          </a:prstGeom>
        </p:spPr>
      </p:pic>
      <p:sp>
        <p:nvSpPr>
          <p:cNvPr id="10" name="Rectangle 9">
            <a:extLst>
              <a:ext uri="{FF2B5EF4-FFF2-40B4-BE49-F238E27FC236}">
                <a16:creationId xmlns:a16="http://schemas.microsoft.com/office/drawing/2014/main" id="{FC679A33-938B-944C-F0E1-F7236C7B9DB3}"/>
              </a:ext>
            </a:extLst>
          </p:cNvPr>
          <p:cNvSpPr/>
          <p:nvPr/>
        </p:nvSpPr>
        <p:spPr>
          <a:xfrm>
            <a:off x="3890129" y="2016855"/>
            <a:ext cx="4411743" cy="2849252"/>
          </a:xfrm>
          <a:prstGeom prst="rect">
            <a:avLst/>
          </a:prstGeom>
          <a:solidFill>
            <a:srgbClr val="001F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69BA371E-ADF9-BB21-B2F3-6D93588C7706}"/>
              </a:ext>
            </a:extLst>
          </p:cNvPr>
          <p:cNvSpPr txBox="1"/>
          <p:nvPr>
            <p:custDataLst>
              <p:tags r:id="rId1"/>
            </p:custDataLst>
          </p:nvPr>
        </p:nvSpPr>
        <p:spPr>
          <a:xfrm>
            <a:off x="1" y="4269022"/>
            <a:ext cx="12191999" cy="246221"/>
          </a:xfrm>
          <a:prstGeom prst="rect">
            <a:avLst/>
          </a:prstGeom>
          <a:noFill/>
        </p:spPr>
        <p:txBody>
          <a:bodyPr wrap="square" lIns="0" tIns="0" rIns="0" bIns="0" rtlCol="0">
            <a:spAutoFit/>
          </a:bodyPr>
          <a:lstStyle>
            <a:defPPr>
              <a:defRPr lang="en-US"/>
            </a:defPPr>
          </a:lstStyle>
          <a:p>
            <a:pPr marL="0" marR="0" lvl="0" indent="0" algn="ctr" defTabSz="914400" rtl="0" eaLnBrk="1" fontAlgn="auto" latinLnBrk="0" hangingPunct="1">
              <a:lnSpc>
                <a:spcPct val="100000"/>
              </a:lnSpc>
              <a:spcBef>
                <a:spcPct val="0"/>
              </a:spcBef>
              <a:spcAft>
                <a:spcPct val="0"/>
              </a:spcAft>
              <a:buClrTx/>
              <a:buSzTx/>
              <a:buFontTx/>
              <a:buNone/>
              <a:defRPr/>
            </a:pPr>
            <a:r>
              <a:rPr lang="en-US" sz="1600">
                <a:solidFill>
                  <a:srgbClr val="05A9C5"/>
                </a:solidFill>
                <a:latin typeface="Brandon Grotesque Regular" panose="020B0503020203060202" pitchFamily="34" charset="77"/>
              </a:rPr>
              <a:t>SEVILLE, SPAIN</a:t>
            </a:r>
          </a:p>
        </p:txBody>
      </p:sp>
      <p:sp>
        <p:nvSpPr>
          <p:cNvPr id="23" name="TextBox 22">
            <a:extLst>
              <a:ext uri="{FF2B5EF4-FFF2-40B4-BE49-F238E27FC236}">
                <a16:creationId xmlns:a16="http://schemas.microsoft.com/office/drawing/2014/main" id="{9285D271-BDB2-5508-1A0A-F368602F0685}"/>
              </a:ext>
            </a:extLst>
          </p:cNvPr>
          <p:cNvSpPr txBox="1"/>
          <p:nvPr>
            <p:custDataLst>
              <p:tags r:id="rId2"/>
            </p:custDataLst>
          </p:nvPr>
        </p:nvSpPr>
        <p:spPr>
          <a:xfrm>
            <a:off x="1" y="3388390"/>
            <a:ext cx="12191999" cy="738664"/>
          </a:xfrm>
          <a:prstGeom prst="rect">
            <a:avLst/>
          </a:prstGeom>
          <a:noFill/>
        </p:spPr>
        <p:txBody>
          <a:bodyPr wrap="square" lIns="0" tIns="0" rIns="0" bIns="0" rtlCol="0">
            <a:spAutoFit/>
          </a:bodyPr>
          <a:lstStyle>
            <a:defPPr>
              <a:defRPr lang="en-US"/>
            </a:defPPr>
          </a:lstStyle>
          <a:p>
            <a:pPr marL="0" marR="0" lvl="0" indent="0" algn="ctr" defTabSz="914400" rtl="0" eaLnBrk="1" fontAlgn="auto" latinLnBrk="0" hangingPunct="1">
              <a:lnSpc>
                <a:spcPct val="100000"/>
              </a:lnSpc>
              <a:spcBef>
                <a:spcPct val="0"/>
              </a:spcBef>
              <a:spcAft>
                <a:spcPct val="0"/>
              </a:spcAft>
              <a:buClrTx/>
              <a:buSzTx/>
              <a:buFontTx/>
              <a:buNone/>
              <a:defRPr/>
            </a:pPr>
            <a:r>
              <a:rPr lang="en-US" sz="2400">
                <a:solidFill>
                  <a:schemeClr val="bg1"/>
                </a:solidFill>
                <a:latin typeface="Brandon Grotesque Regular" panose="020B0503020203060202" pitchFamily="34" charset="77"/>
              </a:rPr>
              <a:t>GETTING YOUR </a:t>
            </a:r>
            <a:r>
              <a:rPr lang="en-US" sz="2400" b="1">
                <a:solidFill>
                  <a:schemeClr val="bg1"/>
                </a:solidFill>
                <a:latin typeface="Brandon Grotesque Regular" panose="020B0503020203060202" pitchFamily="34" charset="77"/>
              </a:rPr>
              <a:t>CLIENTS</a:t>
            </a:r>
          </a:p>
          <a:p>
            <a:pPr marL="0" marR="0" lvl="0" indent="0" algn="ctr" defTabSz="914400" rtl="0" eaLnBrk="1" fontAlgn="auto" latinLnBrk="0" hangingPunct="1">
              <a:lnSpc>
                <a:spcPct val="100000"/>
              </a:lnSpc>
              <a:spcBef>
                <a:spcPct val="0"/>
              </a:spcBef>
              <a:spcAft>
                <a:spcPct val="0"/>
              </a:spcAft>
              <a:buClrTx/>
              <a:buSzTx/>
              <a:buFontTx/>
              <a:buNone/>
              <a:defRPr/>
            </a:pPr>
            <a:r>
              <a:rPr lang="en-US" sz="2400">
                <a:solidFill>
                  <a:schemeClr val="bg1"/>
                </a:solidFill>
                <a:latin typeface="Brandon Grotesque Regular" panose="020B0503020203060202" pitchFamily="34" charset="77"/>
              </a:rPr>
              <a:t>CLOSER TO </a:t>
            </a:r>
            <a:r>
              <a:rPr lang="en-US" sz="2400" b="1">
                <a:solidFill>
                  <a:schemeClr val="bg1"/>
                </a:solidFill>
                <a:latin typeface="Brandon Grotesque Regular" panose="020B0503020203060202" pitchFamily="34" charset="77"/>
              </a:rPr>
              <a:t>CITY CENTER</a:t>
            </a:r>
            <a:endParaRPr lang="en-US" sz="2400">
              <a:solidFill>
                <a:schemeClr val="bg1"/>
              </a:solidFill>
              <a:latin typeface="Brandon Grotesque Regular" panose="020B0503020203060202" pitchFamily="34" charset="77"/>
            </a:endParaRPr>
          </a:p>
        </p:txBody>
      </p:sp>
      <p:pic>
        <p:nvPicPr>
          <p:cNvPr id="2" name="Picture 1">
            <a:extLst>
              <a:ext uri="{FF2B5EF4-FFF2-40B4-BE49-F238E27FC236}">
                <a16:creationId xmlns:a16="http://schemas.microsoft.com/office/drawing/2014/main" id="{FFE21AF8-F6B6-EC56-BAFD-81D858A3A254}"/>
              </a:ext>
            </a:extLst>
          </p:cNvPr>
          <p:cNvPicPr>
            <a:picLocks noChangeAspect="1"/>
          </p:cNvPicPr>
          <p:nvPr/>
        </p:nvPicPr>
        <p:blipFill>
          <a:blip r:embed="rId13"/>
          <a:stretch>
            <a:fillRect/>
          </a:stretch>
        </p:blipFill>
        <p:spPr>
          <a:xfrm>
            <a:off x="5580806" y="2205648"/>
            <a:ext cx="1030388" cy="1044504"/>
          </a:xfrm>
          <a:prstGeom prst="rect">
            <a:avLst/>
          </a:prstGeom>
        </p:spPr>
      </p:pic>
      <p:sp>
        <p:nvSpPr>
          <p:cNvPr id="11" name="TextBox 10">
            <a:extLst>
              <a:ext uri="{FF2B5EF4-FFF2-40B4-BE49-F238E27FC236}">
                <a16:creationId xmlns:a16="http://schemas.microsoft.com/office/drawing/2014/main" id="{66874F5F-4072-C4A5-8155-7F83A5D242EF}"/>
              </a:ext>
            </a:extLst>
          </p:cNvPr>
          <p:cNvSpPr txBox="1"/>
          <p:nvPr>
            <p:custDataLst>
              <p:tags r:id="rId3"/>
            </p:custDataLst>
          </p:nvPr>
        </p:nvSpPr>
        <p:spPr>
          <a:xfrm rot="16200000">
            <a:off x="-310896" y="2200810"/>
            <a:ext cx="1895538" cy="215444"/>
          </a:xfrm>
          <a:prstGeom prst="rect">
            <a:avLst/>
          </a:prstGeom>
          <a:noFill/>
        </p:spPr>
        <p:txBody>
          <a:bodyPr wrap="square" lIns="0" tIns="0" rIns="0" bIns="0" rtlCol="0" anchor="t">
            <a:spAutoFit/>
          </a:bodyPr>
          <a:lstStyle>
            <a:defPPr>
              <a:defRPr lang="en-US"/>
            </a:defPPr>
          </a:lstStyle>
          <a:p>
            <a:pPr>
              <a:defRPr/>
            </a:pPr>
            <a:r>
              <a:rPr lang="en-US" sz="1400">
                <a:solidFill>
                  <a:schemeClr val="bg1"/>
                </a:solidFill>
                <a:latin typeface="Brandon Grotesque Regular" panose="020B0503020203060202" pitchFamily="34" charset="77"/>
                <a:ea typeface="+mn-lt"/>
                <a:cs typeface="+mn-lt"/>
              </a:rPr>
              <a:t>Seville</a:t>
            </a:r>
            <a:r>
              <a:rPr kumimoji="0" lang="en-US" sz="1400" u="none" strike="noStrike" kern="1200" cap="none" spc="0" normalizeH="0" baseline="0" noProof="0">
                <a:ln>
                  <a:noFill/>
                </a:ln>
                <a:solidFill>
                  <a:schemeClr val="bg1"/>
                </a:solidFill>
                <a:uLnTx/>
                <a:uFillTx/>
                <a:latin typeface="Brandon Grotesque Regular" panose="020B0503020203060202" pitchFamily="34" charset="77"/>
                <a:ea typeface="+mn-lt"/>
                <a:cs typeface="+mn-lt"/>
              </a:rPr>
              <a:t>, </a:t>
            </a:r>
            <a:r>
              <a:rPr lang="en-US" sz="1400">
                <a:solidFill>
                  <a:schemeClr val="bg1"/>
                </a:solidFill>
                <a:latin typeface="Brandon Grotesque Regular" panose="020B0503020203060202" pitchFamily="34" charset="77"/>
                <a:ea typeface="+mn-lt"/>
                <a:cs typeface="+mn-lt"/>
              </a:rPr>
              <a:t>Spain</a:t>
            </a:r>
            <a:endParaRPr lang="en-US" sz="1400">
              <a:solidFill>
                <a:srgbClr val="000000"/>
              </a:solidFill>
              <a:latin typeface="Brandon Grotesque Regular" panose="020B0503020203060202" pitchFamily="34" charset="77"/>
              <a:ea typeface="+mn-lt"/>
              <a:cs typeface="+mn-lt"/>
            </a:endParaRPr>
          </a:p>
        </p:txBody>
      </p:sp>
      <p:sp>
        <p:nvSpPr>
          <p:cNvPr id="13" name="TextBox 12">
            <a:extLst>
              <a:ext uri="{FF2B5EF4-FFF2-40B4-BE49-F238E27FC236}">
                <a16:creationId xmlns:a16="http://schemas.microsoft.com/office/drawing/2014/main" id="{1304103E-F4E6-252C-E631-989C398D09AC}"/>
              </a:ext>
            </a:extLst>
          </p:cNvPr>
          <p:cNvSpPr txBox="1"/>
          <p:nvPr>
            <p:custDataLst>
              <p:tags r:id="rId4"/>
            </p:custDataLst>
          </p:nvPr>
        </p:nvSpPr>
        <p:spPr>
          <a:xfrm rot="16200000">
            <a:off x="-306738" y="5222979"/>
            <a:ext cx="1895538" cy="215444"/>
          </a:xfrm>
          <a:prstGeom prst="rect">
            <a:avLst/>
          </a:prstGeom>
          <a:noFill/>
        </p:spPr>
        <p:txBody>
          <a:bodyPr wrap="square" lIns="0" tIns="0" rIns="0" bIns="0" rtlCol="0" anchor="t">
            <a:spAutoFit/>
          </a:bodyPr>
          <a:lstStyle>
            <a:defPPr>
              <a:defRPr lang="en-US"/>
            </a:defPPr>
          </a:lstStyle>
          <a:p>
            <a:pPr>
              <a:defRPr/>
            </a:pPr>
            <a:r>
              <a:rPr lang="en-US" sz="1400">
                <a:solidFill>
                  <a:schemeClr val="bg1"/>
                </a:solidFill>
                <a:latin typeface="Brandon Grotesque Regular" panose="020B0503020203060202" pitchFamily="34" charset="77"/>
                <a:ea typeface="+mn-lt"/>
                <a:cs typeface="+mn-lt"/>
              </a:rPr>
              <a:t>Seville</a:t>
            </a:r>
            <a:r>
              <a:rPr kumimoji="0" lang="en-US" sz="1400" u="none" strike="noStrike" kern="1200" cap="none" spc="0" normalizeH="0" baseline="0" noProof="0">
                <a:ln>
                  <a:noFill/>
                </a:ln>
                <a:solidFill>
                  <a:schemeClr val="bg1"/>
                </a:solidFill>
                <a:uLnTx/>
                <a:uFillTx/>
                <a:latin typeface="Brandon Grotesque Regular" panose="020B0503020203060202" pitchFamily="34" charset="77"/>
                <a:ea typeface="+mn-lt"/>
                <a:cs typeface="+mn-lt"/>
              </a:rPr>
              <a:t>, </a:t>
            </a:r>
            <a:r>
              <a:rPr lang="en-US" sz="1400">
                <a:solidFill>
                  <a:schemeClr val="bg1"/>
                </a:solidFill>
                <a:latin typeface="Brandon Grotesque Regular" panose="020B0503020203060202" pitchFamily="34" charset="77"/>
                <a:ea typeface="+mn-lt"/>
                <a:cs typeface="+mn-lt"/>
              </a:rPr>
              <a:t>Spain</a:t>
            </a:r>
            <a:endParaRPr lang="en-US" sz="1400">
              <a:solidFill>
                <a:srgbClr val="000000"/>
              </a:solidFill>
              <a:latin typeface="Brandon Grotesque Regular" panose="020B0503020203060202" pitchFamily="34" charset="77"/>
              <a:ea typeface="+mn-lt"/>
              <a:cs typeface="+mn-lt"/>
            </a:endParaRPr>
          </a:p>
        </p:txBody>
      </p:sp>
      <p:sp>
        <p:nvSpPr>
          <p:cNvPr id="15" name="TextBox 14">
            <a:extLst>
              <a:ext uri="{FF2B5EF4-FFF2-40B4-BE49-F238E27FC236}">
                <a16:creationId xmlns:a16="http://schemas.microsoft.com/office/drawing/2014/main" id="{0E44BBE0-87AE-5CB3-7464-3E7D5CFFEAEF}"/>
              </a:ext>
            </a:extLst>
          </p:cNvPr>
          <p:cNvSpPr txBox="1"/>
          <p:nvPr>
            <p:custDataLst>
              <p:tags r:id="rId5"/>
            </p:custDataLst>
          </p:nvPr>
        </p:nvSpPr>
        <p:spPr>
          <a:xfrm rot="16200000">
            <a:off x="10594951" y="5222979"/>
            <a:ext cx="1895538" cy="215444"/>
          </a:xfrm>
          <a:prstGeom prst="rect">
            <a:avLst/>
          </a:prstGeom>
          <a:noFill/>
        </p:spPr>
        <p:txBody>
          <a:bodyPr wrap="square" lIns="0" tIns="0" rIns="0" bIns="0" rtlCol="0" anchor="t">
            <a:spAutoFit/>
          </a:bodyPr>
          <a:lstStyle>
            <a:defPPr>
              <a:defRPr lang="en-US"/>
            </a:defPPr>
          </a:lstStyle>
          <a:p>
            <a:pPr>
              <a:defRPr/>
            </a:pPr>
            <a:r>
              <a:rPr lang="en-US" sz="1400">
                <a:solidFill>
                  <a:schemeClr val="bg1"/>
                </a:solidFill>
                <a:latin typeface="Brandon Grotesque Regular" panose="020B0503020203060202" pitchFamily="34" charset="77"/>
                <a:ea typeface="+mn-lt"/>
                <a:cs typeface="+mn-lt"/>
              </a:rPr>
              <a:t>Seville</a:t>
            </a:r>
            <a:r>
              <a:rPr kumimoji="0" lang="en-US" sz="1400" u="none" strike="noStrike" kern="1200" cap="none" spc="0" normalizeH="0" baseline="0" noProof="0">
                <a:ln>
                  <a:noFill/>
                </a:ln>
                <a:solidFill>
                  <a:schemeClr val="bg1"/>
                </a:solidFill>
                <a:uLnTx/>
                <a:uFillTx/>
                <a:latin typeface="Brandon Grotesque Regular" panose="020B0503020203060202" pitchFamily="34" charset="77"/>
                <a:ea typeface="+mn-lt"/>
                <a:cs typeface="+mn-lt"/>
              </a:rPr>
              <a:t>, </a:t>
            </a:r>
            <a:r>
              <a:rPr lang="en-US" sz="1400">
                <a:solidFill>
                  <a:schemeClr val="bg1"/>
                </a:solidFill>
                <a:latin typeface="Brandon Grotesque Regular" panose="020B0503020203060202" pitchFamily="34" charset="77"/>
                <a:ea typeface="+mn-lt"/>
                <a:cs typeface="+mn-lt"/>
              </a:rPr>
              <a:t>Spain</a:t>
            </a:r>
            <a:endParaRPr lang="en-US" sz="1400">
              <a:solidFill>
                <a:srgbClr val="000000"/>
              </a:solidFill>
              <a:latin typeface="Brandon Grotesque Regular" panose="020B0503020203060202" pitchFamily="34" charset="77"/>
              <a:ea typeface="+mn-lt"/>
              <a:cs typeface="+mn-lt"/>
            </a:endParaRPr>
          </a:p>
        </p:txBody>
      </p:sp>
      <p:sp>
        <p:nvSpPr>
          <p:cNvPr id="17" name="TextBox 16">
            <a:extLst>
              <a:ext uri="{FF2B5EF4-FFF2-40B4-BE49-F238E27FC236}">
                <a16:creationId xmlns:a16="http://schemas.microsoft.com/office/drawing/2014/main" id="{74A7A0EA-2F6D-7282-4978-8CD13D965FED}"/>
              </a:ext>
            </a:extLst>
          </p:cNvPr>
          <p:cNvSpPr txBox="1"/>
          <p:nvPr>
            <p:custDataLst>
              <p:tags r:id="rId6"/>
            </p:custDataLst>
          </p:nvPr>
        </p:nvSpPr>
        <p:spPr>
          <a:xfrm rot="16200000">
            <a:off x="10594951" y="2200810"/>
            <a:ext cx="1895538" cy="215444"/>
          </a:xfrm>
          <a:prstGeom prst="rect">
            <a:avLst/>
          </a:prstGeom>
          <a:noFill/>
        </p:spPr>
        <p:txBody>
          <a:bodyPr wrap="square" lIns="0" tIns="0" rIns="0" bIns="0" rtlCol="0" anchor="t">
            <a:spAutoFit/>
          </a:bodyPr>
          <a:lstStyle>
            <a:defPPr>
              <a:defRPr lang="en-US"/>
            </a:defPPr>
          </a:lstStyle>
          <a:p>
            <a:pPr>
              <a:defRPr/>
            </a:pPr>
            <a:r>
              <a:rPr lang="en-US" sz="1400">
                <a:solidFill>
                  <a:schemeClr val="bg1"/>
                </a:solidFill>
                <a:latin typeface="Brandon Grotesque Regular" panose="020B0503020203060202" pitchFamily="34" charset="77"/>
                <a:ea typeface="+mn-lt"/>
                <a:cs typeface="+mn-lt"/>
              </a:rPr>
              <a:t>Seville</a:t>
            </a:r>
            <a:r>
              <a:rPr kumimoji="0" lang="en-US" sz="1400" u="none" strike="noStrike" kern="1200" cap="none" spc="0" normalizeH="0" baseline="0" noProof="0">
                <a:ln>
                  <a:noFill/>
                </a:ln>
                <a:solidFill>
                  <a:schemeClr val="bg1"/>
                </a:solidFill>
                <a:uLnTx/>
                <a:uFillTx/>
                <a:latin typeface="Brandon Grotesque Regular" panose="020B0503020203060202" pitchFamily="34" charset="77"/>
                <a:ea typeface="+mn-lt"/>
                <a:cs typeface="+mn-lt"/>
              </a:rPr>
              <a:t>, </a:t>
            </a:r>
            <a:r>
              <a:rPr lang="en-US" sz="1400">
                <a:solidFill>
                  <a:schemeClr val="bg1"/>
                </a:solidFill>
                <a:latin typeface="Brandon Grotesque Regular" panose="020B0503020203060202" pitchFamily="34" charset="77"/>
                <a:ea typeface="+mn-lt"/>
                <a:cs typeface="+mn-lt"/>
              </a:rPr>
              <a:t>Spain</a:t>
            </a:r>
            <a:endParaRPr lang="en-US" sz="1400">
              <a:solidFill>
                <a:srgbClr val="000000"/>
              </a:solidFill>
              <a:latin typeface="Brandon Grotesque Regular" panose="020B0503020203060202" pitchFamily="34" charset="77"/>
              <a:ea typeface="+mn-lt"/>
              <a:cs typeface="+mn-lt"/>
            </a:endParaRPr>
          </a:p>
        </p:txBody>
      </p:sp>
      <p:sp>
        <p:nvSpPr>
          <p:cNvPr id="14" name="Slide Number Placeholder 4">
            <a:extLst>
              <a:ext uri="{FF2B5EF4-FFF2-40B4-BE49-F238E27FC236}">
                <a16:creationId xmlns:a16="http://schemas.microsoft.com/office/drawing/2014/main" id="{85089EA7-D42C-608A-47F9-21AD7770FF90}"/>
              </a:ext>
            </a:extLst>
          </p:cNvPr>
          <p:cNvSpPr>
            <a:spLocks noGrp="1"/>
          </p:cNvSpPr>
          <p:nvPr>
            <p:ph type="sldNum" sz="quarter" idx="4"/>
          </p:nvPr>
        </p:nvSpPr>
        <p:spPr>
          <a:xfrm>
            <a:off x="9205589" y="6419088"/>
            <a:ext cx="2527687" cy="206796"/>
          </a:xfrm>
        </p:spPr>
        <p:txBody>
          <a:bodyPr lIns="0" tIns="0" rIns="0" bIns="0"/>
          <a:lstStyle/>
          <a:p>
            <a:fld id="{F2C1F2A3-7B76-45CC-A85D-664D2AD4BAF5}" type="slidenum">
              <a:rPr lang="en-US" sz="1000" smtClean="0">
                <a:solidFill>
                  <a:schemeClr val="bg1"/>
                </a:solidFill>
                <a:latin typeface="Brandon Grotesque Regular" panose="020B0503020203060202" pitchFamily="34" charset="77"/>
              </a:rPr>
              <a:t>20</a:t>
            </a:fld>
            <a:endParaRPr lang="en-US" sz="1000">
              <a:solidFill>
                <a:schemeClr val="bg1"/>
              </a:solidFill>
              <a:latin typeface="Brandon Grotesque Regular" panose="020B0503020203060202" pitchFamily="34" charset="77"/>
            </a:endParaRPr>
          </a:p>
        </p:txBody>
      </p:sp>
    </p:spTree>
    <p:extLst>
      <p:ext uri="{BB962C8B-B14F-4D97-AF65-F5344CB8AC3E}">
        <p14:creationId xmlns:p14="http://schemas.microsoft.com/office/powerpoint/2010/main" val="3547647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6874950-2A80-0B4D-0F14-B0442619567F}"/>
              </a:ext>
            </a:extLst>
          </p:cNvPr>
          <p:cNvSpPr/>
          <p:nvPr/>
        </p:nvSpPr>
        <p:spPr>
          <a:xfrm>
            <a:off x="6005995" y="456230"/>
            <a:ext cx="5743085" cy="1818483"/>
          </a:xfrm>
          <a:prstGeom prst="rect">
            <a:avLst/>
          </a:prstGeom>
          <a:gradFill flip="none" rotWithShape="1">
            <a:gsLst>
              <a:gs pos="0">
                <a:srgbClr val="477AB3"/>
              </a:gs>
              <a:gs pos="39000">
                <a:srgbClr val="477AB3"/>
              </a:gs>
              <a:gs pos="100000">
                <a:srgbClr val="578AC2"/>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26C63CE3-C4CA-C4DF-4866-D9988EDA0FE4}"/>
              </a:ext>
            </a:extLst>
          </p:cNvPr>
          <p:cNvPicPr>
            <a:picLocks noChangeAspect="1"/>
          </p:cNvPicPr>
          <p:nvPr/>
        </p:nvPicPr>
        <p:blipFill>
          <a:blip r:embed="rId13" cstate="screen">
            <a:extLst>
              <a:ext uri="{28A0092B-C50C-407E-A947-70E740481C1C}">
                <a14:useLocalDpi xmlns:a14="http://schemas.microsoft.com/office/drawing/2010/main"/>
              </a:ext>
            </a:extLst>
          </a:blip>
          <a:srcRect/>
          <a:stretch/>
        </p:blipFill>
        <p:spPr>
          <a:xfrm>
            <a:off x="6005996" y="2275683"/>
            <a:ext cx="5743085" cy="4124147"/>
          </a:xfrm>
          <a:prstGeom prst="rect">
            <a:avLst/>
          </a:prstGeom>
        </p:spPr>
      </p:pic>
      <p:sp>
        <p:nvSpPr>
          <p:cNvPr id="4" name="Slide Number Placeholder 3">
            <a:extLst>
              <a:ext uri="{FF2B5EF4-FFF2-40B4-BE49-F238E27FC236}">
                <a16:creationId xmlns:a16="http://schemas.microsoft.com/office/drawing/2014/main" id="{BFF26F7F-A6FC-9B45-5C11-E7A33F450E3D}"/>
              </a:ext>
            </a:extLst>
          </p:cNvPr>
          <p:cNvSpPr>
            <a:spLocks noGrp="1"/>
          </p:cNvSpPr>
          <p:nvPr>
            <p:ph type="sldNum" sz="quarter" idx="4"/>
          </p:nvPr>
        </p:nvSpPr>
        <p:spPr/>
        <p:txBody>
          <a:bodyPr/>
          <a:lstStyle/>
          <a:p>
            <a:fld id="{95C09FAE-1066-4893-B11E-31739AFE1CE9}" type="slidenum">
              <a:rPr lang="en-US" smtClean="0"/>
              <a:t>21</a:t>
            </a:fld>
            <a:endParaRPr lang="en-US"/>
          </a:p>
        </p:txBody>
      </p:sp>
      <p:pic>
        <p:nvPicPr>
          <p:cNvPr id="8" name="Picture 7" descr="A map of the country&#10;&#10;Description automatically generated">
            <a:extLst>
              <a:ext uri="{FF2B5EF4-FFF2-40B4-BE49-F238E27FC236}">
                <a16:creationId xmlns:a16="http://schemas.microsoft.com/office/drawing/2014/main" id="{C5196E93-9A0E-1CBB-ED15-6D3B4AB80A91}"/>
              </a:ext>
            </a:extLst>
          </p:cNvPr>
          <p:cNvPicPr>
            <a:picLocks/>
          </p:cNvPicPr>
          <p:nvPr/>
        </p:nvPicPr>
        <p:blipFill>
          <a:blip r:embed="rId14" cstate="screen">
            <a:extLst>
              <a:ext uri="{28A0092B-C50C-407E-A947-70E740481C1C}">
                <a14:useLocalDpi xmlns:a14="http://schemas.microsoft.com/office/drawing/2010/main"/>
              </a:ext>
            </a:extLst>
          </a:blip>
          <a:srcRect/>
          <a:stretch/>
        </p:blipFill>
        <p:spPr>
          <a:xfrm>
            <a:off x="457752" y="457200"/>
            <a:ext cx="5650992" cy="5943600"/>
          </a:xfrm>
          <a:prstGeom prst="rect">
            <a:avLst/>
          </a:prstGeom>
        </p:spPr>
      </p:pic>
      <p:sp>
        <p:nvSpPr>
          <p:cNvPr id="10" name="TextBox 9">
            <a:extLst>
              <a:ext uri="{FF2B5EF4-FFF2-40B4-BE49-F238E27FC236}">
                <a16:creationId xmlns:a16="http://schemas.microsoft.com/office/drawing/2014/main" id="{A7FADDF8-143D-97D7-5D23-2AF351B2B974}"/>
              </a:ext>
            </a:extLst>
          </p:cNvPr>
          <p:cNvSpPr txBox="1"/>
          <p:nvPr>
            <p:custDataLst>
              <p:tags r:id="rId1"/>
            </p:custDataLst>
          </p:nvPr>
        </p:nvSpPr>
        <p:spPr>
          <a:xfrm>
            <a:off x="6105203" y="777146"/>
            <a:ext cx="5647419" cy="1107996"/>
          </a:xfrm>
          <a:prstGeom prst="rect">
            <a:avLst/>
          </a:prstGeom>
          <a:noFill/>
        </p:spPr>
        <p:txBody>
          <a:bodyPr wrap="square" lIns="0" tIns="0" rIns="0" bIns="0" rtlCol="0">
            <a:spAutoFit/>
          </a:bodyPr>
          <a:lstStyle>
            <a:defPPr>
              <a:defRPr lang="en-US"/>
            </a:defPPr>
          </a:lstStyle>
          <a:p>
            <a:pPr algn="ctr">
              <a:spcBef>
                <a:spcPct val="0"/>
              </a:spcBef>
              <a:spcAft>
                <a:spcPct val="0"/>
              </a:spcAft>
              <a:defRPr/>
            </a:pPr>
            <a:r>
              <a:rPr kumimoji="0" lang="en-US" sz="3600" b="1" u="none" strike="noStrike" kern="1200" cap="none" spc="0" normalizeH="0" baseline="0" noProof="0" dirty="0">
                <a:ln>
                  <a:noFill/>
                </a:ln>
                <a:solidFill>
                  <a:schemeClr val="bg1"/>
                </a:solidFill>
                <a:uLnTx/>
                <a:uFillTx/>
                <a:latin typeface="Brandon Grotesque Medium" panose="020B0503020203060202" pitchFamily="34" charset="77"/>
              </a:rPr>
              <a:t>SEVILLE, SPAIN</a:t>
            </a:r>
          </a:p>
          <a:p>
            <a:pPr algn="ctr">
              <a:spcBef>
                <a:spcPct val="0"/>
              </a:spcBef>
              <a:spcAft>
                <a:spcPct val="0"/>
              </a:spcAft>
              <a:defRPr/>
            </a:pPr>
            <a:endParaRPr kumimoji="0" lang="en-US" sz="3600" b="1" u="none" strike="noStrike" kern="1200" cap="none" spc="0" normalizeH="0" baseline="0" noProof="0" dirty="0">
              <a:ln>
                <a:noFill/>
              </a:ln>
              <a:solidFill>
                <a:schemeClr val="bg1"/>
              </a:solidFill>
              <a:uLnTx/>
              <a:uFillTx/>
              <a:latin typeface="Brandon Grotesque Medium" panose="020B0503020203060202" pitchFamily="34" charset="77"/>
            </a:endParaRPr>
          </a:p>
        </p:txBody>
      </p:sp>
      <p:sp>
        <p:nvSpPr>
          <p:cNvPr id="11" name="TextBox 10">
            <a:extLst>
              <a:ext uri="{FF2B5EF4-FFF2-40B4-BE49-F238E27FC236}">
                <a16:creationId xmlns:a16="http://schemas.microsoft.com/office/drawing/2014/main" id="{0C68AD2C-1A4F-838B-CA0B-2127A01D6E81}"/>
              </a:ext>
            </a:extLst>
          </p:cNvPr>
          <p:cNvSpPr txBox="1"/>
          <p:nvPr>
            <p:custDataLst>
              <p:tags r:id="rId2"/>
            </p:custDataLst>
          </p:nvPr>
        </p:nvSpPr>
        <p:spPr>
          <a:xfrm>
            <a:off x="6095999" y="1331144"/>
            <a:ext cx="5647419" cy="323165"/>
          </a:xfrm>
          <a:prstGeom prst="rect">
            <a:avLst/>
          </a:prstGeom>
          <a:noFill/>
        </p:spPr>
        <p:txBody>
          <a:bodyPr wrap="square" lIns="0" tIns="0" rIns="0" bIns="0" rtlCol="0">
            <a:spAutoFit/>
          </a:bodyPr>
          <a:lstStyle>
            <a:defPPr>
              <a:defRPr lang="en-US"/>
            </a:defPPr>
          </a:lstStyle>
          <a:p>
            <a:pPr marR="0" lvl="0" algn="ctr" defTabSz="914400" rtl="0" eaLnBrk="1" fontAlgn="auto" latinLnBrk="0" hangingPunct="1">
              <a:lnSpc>
                <a:spcPct val="100000"/>
              </a:lnSpc>
              <a:spcBef>
                <a:spcPct val="0"/>
              </a:spcBef>
              <a:spcAft>
                <a:spcPct val="0"/>
              </a:spcAft>
              <a:buClrTx/>
              <a:buSzTx/>
              <a:buFontTx/>
              <a:buNone/>
              <a:tabLst>
                <a:tab pos="1533525" algn="l"/>
              </a:tabLst>
              <a:defRPr/>
            </a:pPr>
            <a:r>
              <a:rPr lang="en-US" sz="2100">
                <a:solidFill>
                  <a:schemeClr val="bg1"/>
                </a:solidFill>
                <a:latin typeface="Brandon Grotesque Regular" panose="020B0503020203060202" pitchFamily="34" charset="77"/>
              </a:rPr>
              <a:t>DOCKED IN CITY CENTER</a:t>
            </a:r>
          </a:p>
        </p:txBody>
      </p:sp>
      <p:grpSp>
        <p:nvGrpSpPr>
          <p:cNvPr id="12" name="Group 11">
            <a:extLst>
              <a:ext uri="{FF2B5EF4-FFF2-40B4-BE49-F238E27FC236}">
                <a16:creationId xmlns:a16="http://schemas.microsoft.com/office/drawing/2014/main" id="{CDD51E00-769C-ABCA-98D9-9DB4A82510E5}"/>
              </a:ext>
            </a:extLst>
          </p:cNvPr>
          <p:cNvGrpSpPr/>
          <p:nvPr/>
        </p:nvGrpSpPr>
        <p:grpSpPr>
          <a:xfrm>
            <a:off x="7298408" y="1688926"/>
            <a:ext cx="3242603" cy="303613"/>
            <a:chOff x="4455127" y="2094443"/>
            <a:chExt cx="3242603" cy="276012"/>
          </a:xfrm>
        </p:grpSpPr>
        <p:pic>
          <p:nvPicPr>
            <p:cNvPr id="13" name="Picture 12">
              <a:extLst>
                <a:ext uri="{FF2B5EF4-FFF2-40B4-BE49-F238E27FC236}">
                  <a16:creationId xmlns:a16="http://schemas.microsoft.com/office/drawing/2014/main" id="{3D892E62-0DBC-8353-C377-4C8B61BDCAD8}"/>
                </a:ext>
              </a:extLst>
            </p:cNvPr>
            <p:cNvPicPr>
              <a:picLocks noChangeAspect="1"/>
            </p:cNvPicPr>
            <p:nvPr/>
          </p:nvPicPr>
          <p:blipFill>
            <a:blip r:embed="rId15"/>
            <a:stretch>
              <a:fillRect/>
            </a:stretch>
          </p:blipFill>
          <p:spPr>
            <a:xfrm>
              <a:off x="5938422" y="2094443"/>
              <a:ext cx="276012" cy="276012"/>
            </a:xfrm>
            <a:prstGeom prst="rect">
              <a:avLst/>
            </a:prstGeom>
          </p:spPr>
        </p:pic>
        <p:cxnSp>
          <p:nvCxnSpPr>
            <p:cNvPr id="14" name="Straight Connector 13">
              <a:extLst>
                <a:ext uri="{FF2B5EF4-FFF2-40B4-BE49-F238E27FC236}">
                  <a16:creationId xmlns:a16="http://schemas.microsoft.com/office/drawing/2014/main" id="{F122D9A7-F043-CCB1-043C-738605135838}"/>
                </a:ext>
              </a:extLst>
            </p:cNvPr>
            <p:cNvCxnSpPr>
              <a:cxnSpLocks/>
            </p:cNvCxnSpPr>
            <p:nvPr/>
          </p:nvCxnSpPr>
          <p:spPr>
            <a:xfrm flipH="1">
              <a:off x="44551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8944299B-8864-B8CC-668F-307B52597BE0}"/>
                </a:ext>
              </a:extLst>
            </p:cNvPr>
            <p:cNvCxnSpPr>
              <a:cxnSpLocks/>
            </p:cNvCxnSpPr>
            <p:nvPr/>
          </p:nvCxnSpPr>
          <p:spPr>
            <a:xfrm flipH="1">
              <a:off x="62925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6" name="TextBox 15">
            <a:extLst>
              <a:ext uri="{FF2B5EF4-FFF2-40B4-BE49-F238E27FC236}">
                <a16:creationId xmlns:a16="http://schemas.microsoft.com/office/drawing/2014/main" id="{884713F6-6D40-0E21-19F6-B2D64F57008E}"/>
              </a:ext>
            </a:extLst>
          </p:cNvPr>
          <p:cNvSpPr txBox="1"/>
          <p:nvPr>
            <p:custDataLst>
              <p:tags r:id="rId3"/>
            </p:custDataLst>
          </p:nvPr>
        </p:nvSpPr>
        <p:spPr>
          <a:xfrm>
            <a:off x="781402" y="1469639"/>
            <a:ext cx="1864311" cy="646331"/>
          </a:xfrm>
          <a:prstGeom prst="rect">
            <a:avLst/>
          </a:prstGeom>
          <a:noFill/>
        </p:spPr>
        <p:txBody>
          <a:bodyPr wrap="square" rtlCol="0">
            <a:spAutoFit/>
          </a:bodyPr>
          <a:lstStyle>
            <a:defPPr>
              <a:defRPr lang="en-US"/>
            </a:defPPr>
          </a:lstStyle>
          <a:p>
            <a:pPr algn="ctr"/>
            <a:r>
              <a:rPr lang="en-US" b="1">
                <a:solidFill>
                  <a:srgbClr val="001F59"/>
                </a:solidFill>
                <a:latin typeface="Brandon Grotesque Bold" panose="020B0503020203060202"/>
              </a:rPr>
              <a:t>AZAMARA </a:t>
            </a:r>
          </a:p>
          <a:p>
            <a:pPr algn="ctr"/>
            <a:r>
              <a:rPr lang="en-US" b="1">
                <a:solidFill>
                  <a:srgbClr val="001F59"/>
                </a:solidFill>
                <a:latin typeface="Brandon Grotesque Bold" panose="020B0503020203060202"/>
              </a:rPr>
              <a:t>DOCKS HERE</a:t>
            </a:r>
          </a:p>
        </p:txBody>
      </p:sp>
      <p:sp>
        <p:nvSpPr>
          <p:cNvPr id="17" name="TextBox 16">
            <a:extLst>
              <a:ext uri="{FF2B5EF4-FFF2-40B4-BE49-F238E27FC236}">
                <a16:creationId xmlns:a16="http://schemas.microsoft.com/office/drawing/2014/main" id="{E7EBDC7D-7A7C-A331-4226-EF0B35F21F32}"/>
              </a:ext>
            </a:extLst>
          </p:cNvPr>
          <p:cNvSpPr txBox="1"/>
          <p:nvPr>
            <p:custDataLst>
              <p:tags r:id="rId4"/>
            </p:custDataLst>
          </p:nvPr>
        </p:nvSpPr>
        <p:spPr>
          <a:xfrm>
            <a:off x="781401" y="4096087"/>
            <a:ext cx="1864311" cy="646331"/>
          </a:xfrm>
          <a:prstGeom prst="rect">
            <a:avLst/>
          </a:prstGeom>
          <a:noFill/>
        </p:spPr>
        <p:txBody>
          <a:bodyPr wrap="square" rtlCol="0">
            <a:spAutoFit/>
          </a:bodyPr>
          <a:lstStyle>
            <a:defPPr>
              <a:defRPr lang="en-US"/>
            </a:defPPr>
          </a:lstStyle>
          <a:p>
            <a:pPr algn="ctr"/>
            <a:r>
              <a:rPr lang="en-US" b="1">
                <a:solidFill>
                  <a:srgbClr val="C00000"/>
                </a:solidFill>
                <a:latin typeface="Brandon Grotesque Bold" panose="020B0503020203060202"/>
              </a:rPr>
              <a:t>OTHER SHIPS </a:t>
            </a:r>
          </a:p>
          <a:p>
            <a:pPr algn="ctr"/>
            <a:r>
              <a:rPr lang="en-US" b="1">
                <a:solidFill>
                  <a:srgbClr val="C00000"/>
                </a:solidFill>
                <a:latin typeface="Brandon Grotesque Bold" panose="020B0503020203060202"/>
              </a:rPr>
              <a:t>DOCK HERE</a:t>
            </a:r>
          </a:p>
        </p:txBody>
      </p:sp>
      <p:cxnSp>
        <p:nvCxnSpPr>
          <p:cNvPr id="18" name="Straight Arrow Connector 17">
            <a:extLst>
              <a:ext uri="{FF2B5EF4-FFF2-40B4-BE49-F238E27FC236}">
                <a16:creationId xmlns:a16="http://schemas.microsoft.com/office/drawing/2014/main" id="{7EC39F23-17A8-221A-A1DB-4DE9E1C7B582}"/>
              </a:ext>
            </a:extLst>
          </p:cNvPr>
          <p:cNvCxnSpPr>
            <a:cxnSpLocks/>
            <a:endCxn id="24" idx="1"/>
          </p:cNvCxnSpPr>
          <p:nvPr>
            <p:custDataLst>
              <p:tags r:id="rId5"/>
            </p:custDataLst>
          </p:nvPr>
        </p:nvCxnSpPr>
        <p:spPr>
          <a:xfrm flipV="1">
            <a:off x="2510999" y="1133360"/>
            <a:ext cx="1257895" cy="481601"/>
          </a:xfrm>
          <a:prstGeom prst="straightConnector1">
            <a:avLst/>
          </a:prstGeom>
          <a:ln w="38100" cap="rnd">
            <a:solidFill>
              <a:srgbClr val="001F59"/>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7DF436C1-B0E1-5576-1AF4-EC7C6E2114E6}"/>
              </a:ext>
            </a:extLst>
          </p:cNvPr>
          <p:cNvCxnSpPr>
            <a:cxnSpLocks/>
          </p:cNvCxnSpPr>
          <p:nvPr>
            <p:custDataLst>
              <p:tags r:id="rId6"/>
            </p:custDataLst>
          </p:nvPr>
        </p:nvCxnSpPr>
        <p:spPr>
          <a:xfrm>
            <a:off x="1892458" y="4742418"/>
            <a:ext cx="734262" cy="851074"/>
          </a:xfrm>
          <a:prstGeom prst="straightConnector1">
            <a:avLst/>
          </a:prstGeom>
          <a:ln w="38100" cap="rnd">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FE566631-64FA-F585-61D0-1FB0F9F48568}"/>
              </a:ext>
            </a:extLst>
          </p:cNvPr>
          <p:cNvSpPr txBox="1"/>
          <p:nvPr>
            <p:custDataLst>
              <p:tags r:id="rId7"/>
            </p:custDataLst>
          </p:nvPr>
        </p:nvSpPr>
        <p:spPr>
          <a:xfrm>
            <a:off x="3103838" y="3211686"/>
            <a:ext cx="1864311" cy="646331"/>
          </a:xfrm>
          <a:prstGeom prst="rect">
            <a:avLst/>
          </a:prstGeom>
          <a:noFill/>
        </p:spPr>
        <p:txBody>
          <a:bodyPr wrap="square" rtlCol="0">
            <a:spAutoFit/>
          </a:bodyPr>
          <a:lstStyle>
            <a:defPPr>
              <a:defRPr lang="en-US"/>
            </a:defPPr>
          </a:lstStyle>
          <a:p>
            <a:pPr algn="ctr"/>
            <a:r>
              <a:rPr lang="en-US" b="1">
                <a:solidFill>
                  <a:schemeClr val="accent1"/>
                </a:solidFill>
                <a:latin typeface="Brandon Grotesque Bold" panose="020B0503020203060202"/>
              </a:rPr>
              <a:t>3 HR. DRIVE</a:t>
            </a:r>
          </a:p>
          <a:p>
            <a:pPr algn="ctr"/>
            <a:r>
              <a:rPr lang="en-US" b="1">
                <a:solidFill>
                  <a:schemeClr val="accent1"/>
                </a:solidFill>
                <a:latin typeface="Brandon Grotesque Bold" panose="020B0503020203060202"/>
              </a:rPr>
              <a:t>ROUND-TRIP</a:t>
            </a:r>
          </a:p>
        </p:txBody>
      </p:sp>
      <p:cxnSp>
        <p:nvCxnSpPr>
          <p:cNvPr id="21" name="Straight Arrow Connector 20">
            <a:extLst>
              <a:ext uri="{FF2B5EF4-FFF2-40B4-BE49-F238E27FC236}">
                <a16:creationId xmlns:a16="http://schemas.microsoft.com/office/drawing/2014/main" id="{8EBF1B27-C0AC-4C51-F763-F2728D9374E7}"/>
              </a:ext>
            </a:extLst>
          </p:cNvPr>
          <p:cNvCxnSpPr>
            <a:cxnSpLocks/>
            <a:endCxn id="23" idx="0"/>
          </p:cNvCxnSpPr>
          <p:nvPr>
            <p:custDataLst>
              <p:tags r:id="rId8"/>
            </p:custDataLst>
          </p:nvPr>
        </p:nvCxnSpPr>
        <p:spPr>
          <a:xfrm flipH="1">
            <a:off x="3473668" y="3858017"/>
            <a:ext cx="757497" cy="1396736"/>
          </a:xfrm>
          <a:prstGeom prst="straightConnector1">
            <a:avLst/>
          </a:prstGeom>
          <a:ln w="38100" cap="rnd">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173973EC-8B99-E964-BC8F-7B5D614B0C12}"/>
              </a:ext>
            </a:extLst>
          </p:cNvPr>
          <p:cNvCxnSpPr>
            <a:cxnSpLocks/>
            <a:endCxn id="24" idx="2"/>
          </p:cNvCxnSpPr>
          <p:nvPr>
            <p:custDataLst>
              <p:tags r:id="rId9"/>
            </p:custDataLst>
          </p:nvPr>
        </p:nvCxnSpPr>
        <p:spPr>
          <a:xfrm flipV="1">
            <a:off x="4249271" y="1436153"/>
            <a:ext cx="277120" cy="1775533"/>
          </a:xfrm>
          <a:prstGeom prst="straightConnector1">
            <a:avLst/>
          </a:prstGeom>
          <a:ln w="38100" cap="rnd">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23" name="Rectangle 22">
            <a:extLst>
              <a:ext uri="{FF2B5EF4-FFF2-40B4-BE49-F238E27FC236}">
                <a16:creationId xmlns:a16="http://schemas.microsoft.com/office/drawing/2014/main" id="{1EAB0875-AD97-CB73-ABB9-6A879819D22B}"/>
              </a:ext>
            </a:extLst>
          </p:cNvPr>
          <p:cNvSpPr/>
          <p:nvPr/>
        </p:nvSpPr>
        <p:spPr>
          <a:xfrm>
            <a:off x="2626720" y="5254753"/>
            <a:ext cx="1514994" cy="605586"/>
          </a:xfrm>
          <a:prstGeom prst="rect">
            <a:avLst/>
          </a:prstGeom>
          <a:no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EA774120-B1E5-F665-83CD-677B7F9713F9}"/>
              </a:ext>
            </a:extLst>
          </p:cNvPr>
          <p:cNvSpPr/>
          <p:nvPr/>
        </p:nvSpPr>
        <p:spPr>
          <a:xfrm>
            <a:off x="3768894" y="830567"/>
            <a:ext cx="1514994" cy="605586"/>
          </a:xfrm>
          <a:prstGeom prst="rect">
            <a:avLst/>
          </a:prstGeom>
          <a:noFill/>
          <a:ln w="38100">
            <a:solidFill>
              <a:srgbClr val="001F5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1F1D6D22-3E27-B0B8-ED0A-FE021CED73CE}"/>
              </a:ext>
            </a:extLst>
          </p:cNvPr>
          <p:cNvSpPr txBox="1"/>
          <p:nvPr>
            <p:custDataLst>
              <p:tags r:id="rId10"/>
            </p:custDataLst>
          </p:nvPr>
        </p:nvSpPr>
        <p:spPr>
          <a:xfrm rot="16200000">
            <a:off x="10852966" y="1715539"/>
            <a:ext cx="1886467" cy="553998"/>
          </a:xfrm>
          <a:prstGeom prst="rect">
            <a:avLst/>
          </a:prstGeom>
          <a:noFill/>
        </p:spPr>
        <p:txBody>
          <a:bodyPr wrap="square" lIns="0" tIns="0" rIns="0" bIns="0" rtlCol="0" anchor="t">
            <a:spAutoFit/>
          </a:bodyPr>
          <a:lstStyle>
            <a:defPPr>
              <a:defRPr lang="en-US"/>
            </a:defPPr>
          </a:lstStyle>
          <a:p>
            <a:pPr>
              <a:defRPr/>
            </a:pPr>
            <a:r>
              <a:rPr lang="en-US" sz="1200">
                <a:solidFill>
                  <a:schemeClr val="bg1"/>
                </a:solidFill>
                <a:ea typeface="+mn-lt"/>
                <a:cs typeface="+mn-lt"/>
              </a:rPr>
              <a:t>Seville</a:t>
            </a:r>
            <a:r>
              <a:rPr kumimoji="0" lang="en-US" sz="1200" u="none" strike="noStrike" kern="1200" cap="none" spc="0" normalizeH="0" baseline="0" noProof="0">
                <a:ln>
                  <a:noFill/>
                </a:ln>
                <a:solidFill>
                  <a:schemeClr val="bg1"/>
                </a:solidFill>
                <a:uLnTx/>
                <a:uFillTx/>
                <a:ea typeface="+mn-lt"/>
                <a:cs typeface="+mn-lt"/>
              </a:rPr>
              <a:t>, </a:t>
            </a:r>
            <a:r>
              <a:rPr lang="en-US" sz="1200">
                <a:solidFill>
                  <a:schemeClr val="bg1"/>
                </a:solidFill>
                <a:ea typeface="+mn-lt"/>
                <a:cs typeface="+mn-lt"/>
              </a:rPr>
              <a:t>Spain</a:t>
            </a:r>
          </a:p>
          <a:p>
            <a:pPr>
              <a:defRPr/>
            </a:pPr>
            <a:endParaRPr lang="en-US" sz="1200">
              <a:solidFill>
                <a:schemeClr val="bg1"/>
              </a:solidFill>
              <a:ea typeface="+mn-lt"/>
              <a:cs typeface="+mn-lt"/>
            </a:endParaRPr>
          </a:p>
          <a:p>
            <a:pPr>
              <a:spcBef>
                <a:spcPct val="0"/>
              </a:spcBef>
              <a:spcAft>
                <a:spcPct val="0"/>
              </a:spcAft>
              <a:defRPr/>
            </a:pPr>
            <a:endParaRPr lang="en-US" sz="1200">
              <a:solidFill>
                <a:schemeClr val="bg1"/>
              </a:solidFill>
              <a:ea typeface="Calibri"/>
              <a:cs typeface="Calibri"/>
            </a:endParaRPr>
          </a:p>
        </p:txBody>
      </p:sp>
    </p:spTree>
    <p:extLst>
      <p:ext uri="{BB962C8B-B14F-4D97-AF65-F5344CB8AC3E}">
        <p14:creationId xmlns:p14="http://schemas.microsoft.com/office/powerpoint/2010/main" val="17528302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85933AC-11BF-8ED7-26B0-D9186B8B9400}"/>
              </a:ext>
            </a:extLst>
          </p:cNvPr>
          <p:cNvSpPr>
            <a:spLocks noGrp="1"/>
          </p:cNvSpPr>
          <p:nvPr>
            <p:ph type="sldNum" sz="quarter" idx="12"/>
          </p:nvPr>
        </p:nvSpPr>
        <p:spPr>
          <a:xfrm>
            <a:off x="9515708" y="6389650"/>
            <a:ext cx="2392218" cy="186363"/>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C1F2A3-7B76-45CC-A85D-664D2AD4BAF5}" type="slidenum">
              <a:rPr kumimoji="0" lang="en-US" sz="1000" b="0" i="0" u="none" strike="noStrike" kern="1200" cap="none" spc="0" normalizeH="0" baseline="0" noProof="0" smtClean="0">
                <a:ln>
                  <a:noFill/>
                </a:ln>
                <a:solidFill>
                  <a:prstClr val="white"/>
                </a:solidFill>
                <a:effectLst/>
                <a:uLnTx/>
                <a:uFillTx/>
                <a:latin typeface="Brandon Grotesque Bold" panose="020B0803020203060202" pitchFamily="34" charset="0"/>
                <a:cs typeface="Arial"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000" b="0" i="0" u="none" strike="noStrike" kern="1200" cap="none" spc="0" normalizeH="0" baseline="0" noProof="0">
              <a:ln>
                <a:noFill/>
              </a:ln>
              <a:solidFill>
                <a:prstClr val="white"/>
              </a:solidFill>
              <a:effectLst/>
              <a:uLnTx/>
              <a:uFillTx/>
              <a:latin typeface="Brandon Grotesque Bold" panose="020B0803020203060202" pitchFamily="34" charset="0"/>
              <a:cs typeface="Arial" pitchFamily="34" charset="0"/>
            </a:endParaRPr>
          </a:p>
        </p:txBody>
      </p:sp>
      <p:pic>
        <p:nvPicPr>
          <p:cNvPr id="5" name="Picture 4">
            <a:extLst>
              <a:ext uri="{FF2B5EF4-FFF2-40B4-BE49-F238E27FC236}">
                <a16:creationId xmlns:a16="http://schemas.microsoft.com/office/drawing/2014/main" id="{4D186190-9745-3BB4-3BDF-B13FC5AEBA57}"/>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741996" y="985670"/>
            <a:ext cx="8708008" cy="5180612"/>
          </a:xfrm>
          <a:prstGeom prst="rect">
            <a:avLst/>
          </a:prstGeom>
          <a:ln w="57150">
            <a:solidFill>
              <a:srgbClr val="05A9C5"/>
            </a:solidFill>
          </a:ln>
          <a:effectLst>
            <a:outerShdw blurRad="292100" dist="139700" dir="2700000" algn="tl" rotWithShape="0">
              <a:srgbClr val="333333">
                <a:alpha val="65000"/>
              </a:srgbClr>
            </a:outerShdw>
          </a:effectLst>
        </p:spPr>
      </p:pic>
      <p:sp>
        <p:nvSpPr>
          <p:cNvPr id="6" name="Oval 5">
            <a:extLst>
              <a:ext uri="{FF2B5EF4-FFF2-40B4-BE49-F238E27FC236}">
                <a16:creationId xmlns:a16="http://schemas.microsoft.com/office/drawing/2014/main" id="{A220B435-AB57-73ED-4127-EEAB3581930E}"/>
              </a:ext>
            </a:extLst>
          </p:cNvPr>
          <p:cNvSpPr/>
          <p:nvPr/>
        </p:nvSpPr>
        <p:spPr>
          <a:xfrm>
            <a:off x="1478896" y="1551605"/>
            <a:ext cx="9152150" cy="748937"/>
          </a:xfrm>
          <a:prstGeom prst="ellipse">
            <a:avLst/>
          </a:prstGeom>
          <a:noFill/>
          <a:ln w="57150">
            <a:solidFill>
              <a:srgbClr val="00ABC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cs typeface="Arial" pitchFamily="34" charset="0"/>
            </a:endParaRPr>
          </a:p>
        </p:txBody>
      </p:sp>
    </p:spTree>
    <p:extLst>
      <p:ext uri="{BB962C8B-B14F-4D97-AF65-F5344CB8AC3E}">
        <p14:creationId xmlns:p14="http://schemas.microsoft.com/office/powerpoint/2010/main" val="1805170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FC36C5-8C2A-4A1D-A7F8-AAB949B96BC5}"/>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07B06B7-7E4E-7714-DC7B-EAF0F1025C4F}"/>
              </a:ext>
            </a:extLst>
          </p:cNvPr>
          <p:cNvSpPr>
            <a:spLocks noGrp="1"/>
          </p:cNvSpPr>
          <p:nvPr>
            <p:ph type="sldNum" sz="quarter" idx="12"/>
          </p:nvPr>
        </p:nvSpPr>
        <p:spPr>
          <a:xfrm>
            <a:off x="9515708" y="6450966"/>
            <a:ext cx="2392218" cy="186363"/>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C1F2A3-7B76-45CC-A85D-664D2AD4BAF5}" type="slidenum">
              <a:rPr kumimoji="0" lang="en-US" sz="1000" b="0" i="0" u="none" strike="noStrike" kern="1200" cap="none" spc="0" normalizeH="0" baseline="0" noProof="0" smtClean="0">
                <a:ln>
                  <a:noFill/>
                </a:ln>
                <a:solidFill>
                  <a:prstClr val="white"/>
                </a:solidFill>
                <a:effectLst/>
                <a:uLnTx/>
                <a:uFillTx/>
                <a:latin typeface="Brandon Grotesque Bold" panose="020B0803020203060202" pitchFamily="34" charset="0"/>
                <a:cs typeface="Arial"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000" b="0" i="0" u="none" strike="noStrike" kern="1200" cap="none" spc="0" normalizeH="0" baseline="0" noProof="0" dirty="0">
              <a:ln>
                <a:noFill/>
              </a:ln>
              <a:solidFill>
                <a:prstClr val="white"/>
              </a:solidFill>
              <a:effectLst/>
              <a:uLnTx/>
              <a:uFillTx/>
              <a:latin typeface="Brandon Grotesque Bold" panose="020B0803020203060202" pitchFamily="34" charset="0"/>
              <a:cs typeface="Arial" pitchFamily="34" charset="0"/>
            </a:endParaRPr>
          </a:p>
        </p:txBody>
      </p:sp>
      <p:grpSp>
        <p:nvGrpSpPr>
          <p:cNvPr id="11" name="Group 10">
            <a:extLst>
              <a:ext uri="{FF2B5EF4-FFF2-40B4-BE49-F238E27FC236}">
                <a16:creationId xmlns:a16="http://schemas.microsoft.com/office/drawing/2014/main" id="{D293DE65-533C-2C70-A920-C9CD7D83A25C}"/>
              </a:ext>
            </a:extLst>
          </p:cNvPr>
          <p:cNvGrpSpPr/>
          <p:nvPr/>
        </p:nvGrpSpPr>
        <p:grpSpPr>
          <a:xfrm>
            <a:off x="1519925" y="985670"/>
            <a:ext cx="9152150" cy="5180612"/>
            <a:chOff x="1478896" y="985670"/>
            <a:chExt cx="9152150" cy="5180612"/>
          </a:xfrm>
        </p:grpSpPr>
        <p:pic>
          <p:nvPicPr>
            <p:cNvPr id="5" name="Picture 4">
              <a:extLst>
                <a:ext uri="{FF2B5EF4-FFF2-40B4-BE49-F238E27FC236}">
                  <a16:creationId xmlns:a16="http://schemas.microsoft.com/office/drawing/2014/main" id="{B5D9DFA5-3150-94AB-0028-0778CFBE38AB}"/>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741996" y="985670"/>
              <a:ext cx="8708008" cy="5180612"/>
            </a:xfrm>
            <a:prstGeom prst="rect">
              <a:avLst/>
            </a:prstGeom>
            <a:ln w="57150">
              <a:solidFill>
                <a:srgbClr val="05A9C5"/>
              </a:solidFill>
            </a:ln>
            <a:effectLst>
              <a:outerShdw blurRad="292100" dist="139700" dir="2700000" algn="tl" rotWithShape="0">
                <a:srgbClr val="333333">
                  <a:alpha val="65000"/>
                </a:srgbClr>
              </a:outerShdw>
            </a:effectLst>
          </p:spPr>
        </p:pic>
        <p:sp>
          <p:nvSpPr>
            <p:cNvPr id="6" name="Oval 5">
              <a:extLst>
                <a:ext uri="{FF2B5EF4-FFF2-40B4-BE49-F238E27FC236}">
                  <a16:creationId xmlns:a16="http://schemas.microsoft.com/office/drawing/2014/main" id="{D3A145D7-929F-D4FB-B291-4C721CA9E25C}"/>
                </a:ext>
              </a:extLst>
            </p:cNvPr>
            <p:cNvSpPr/>
            <p:nvPr/>
          </p:nvSpPr>
          <p:spPr>
            <a:xfrm>
              <a:off x="1478896" y="1551605"/>
              <a:ext cx="9152150" cy="748937"/>
            </a:xfrm>
            <a:prstGeom prst="ellipse">
              <a:avLst/>
            </a:prstGeom>
            <a:noFill/>
            <a:ln w="57150">
              <a:solidFill>
                <a:srgbClr val="00ABC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cs typeface="Arial" pitchFamily="34" charset="0"/>
              </a:endParaRPr>
            </a:p>
          </p:txBody>
        </p:sp>
        <p:sp>
          <p:nvSpPr>
            <p:cNvPr id="2" name="Rectangle 1">
              <a:extLst>
                <a:ext uri="{FF2B5EF4-FFF2-40B4-BE49-F238E27FC236}">
                  <a16:creationId xmlns:a16="http://schemas.microsoft.com/office/drawing/2014/main" id="{C81342C0-A133-43EC-9E56-F024ECF83A24}"/>
                </a:ext>
              </a:extLst>
            </p:cNvPr>
            <p:cNvSpPr/>
            <p:nvPr/>
          </p:nvSpPr>
          <p:spPr>
            <a:xfrm>
              <a:off x="2553629" y="2322844"/>
              <a:ext cx="3356378" cy="482895"/>
            </a:xfrm>
            <a:prstGeom prst="rect">
              <a:avLst/>
            </a:prstGeom>
            <a:solidFill>
              <a:srgbClr val="E8E8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1"/>
              <a:r>
                <a:rPr lang="en-US" b="1" dirty="0">
                  <a:solidFill>
                    <a:srgbClr val="001F59"/>
                  </a:solidFill>
                  <a:latin typeface="Brandon Grotesque Regular" panose="020B0503020203060202" pitchFamily="34" charset="0"/>
                </a:rPr>
                <a:t>LUXURY BRAND A</a:t>
              </a:r>
            </a:p>
          </p:txBody>
        </p:sp>
        <p:sp>
          <p:nvSpPr>
            <p:cNvPr id="3" name="Rectangle 2">
              <a:extLst>
                <a:ext uri="{FF2B5EF4-FFF2-40B4-BE49-F238E27FC236}">
                  <a16:creationId xmlns:a16="http://schemas.microsoft.com/office/drawing/2014/main" id="{0CE99515-3ECB-BF63-AEDB-BC21DDD2F77B}"/>
                </a:ext>
              </a:extLst>
            </p:cNvPr>
            <p:cNvSpPr/>
            <p:nvPr/>
          </p:nvSpPr>
          <p:spPr>
            <a:xfrm>
              <a:off x="2553630" y="3429000"/>
              <a:ext cx="3356378" cy="464959"/>
            </a:xfrm>
            <a:prstGeom prst="rect">
              <a:avLst/>
            </a:prstGeom>
            <a:solidFill>
              <a:srgbClr val="E8E8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1"/>
              <a:r>
                <a:rPr lang="en-US" b="1" dirty="0">
                  <a:solidFill>
                    <a:srgbClr val="001F59"/>
                  </a:solidFill>
                  <a:latin typeface="Brandon Grotesque Regular" panose="020B0503020203060202" pitchFamily="34" charset="0"/>
                </a:rPr>
                <a:t>DELUXE BRAND B</a:t>
              </a:r>
            </a:p>
          </p:txBody>
        </p:sp>
        <p:sp>
          <p:nvSpPr>
            <p:cNvPr id="7" name="Rectangle 6">
              <a:extLst>
                <a:ext uri="{FF2B5EF4-FFF2-40B4-BE49-F238E27FC236}">
                  <a16:creationId xmlns:a16="http://schemas.microsoft.com/office/drawing/2014/main" id="{48C21B7E-958A-2549-2C5E-90B63AB58EAF}"/>
                </a:ext>
              </a:extLst>
            </p:cNvPr>
            <p:cNvSpPr/>
            <p:nvPr/>
          </p:nvSpPr>
          <p:spPr>
            <a:xfrm>
              <a:off x="2553629" y="2873739"/>
              <a:ext cx="3356378" cy="46495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1"/>
              <a:r>
                <a:rPr lang="en-US" b="1" dirty="0">
                  <a:solidFill>
                    <a:srgbClr val="001F59"/>
                  </a:solidFill>
                  <a:latin typeface="Brandon Grotesque Regular" panose="020B0503020203060202" pitchFamily="34" charset="0"/>
                </a:rPr>
                <a:t>DELUXE BRAND A</a:t>
              </a:r>
            </a:p>
          </p:txBody>
        </p:sp>
        <p:sp>
          <p:nvSpPr>
            <p:cNvPr id="8" name="Rectangle 7">
              <a:extLst>
                <a:ext uri="{FF2B5EF4-FFF2-40B4-BE49-F238E27FC236}">
                  <a16:creationId xmlns:a16="http://schemas.microsoft.com/office/drawing/2014/main" id="{077D3CCC-BB15-0DA2-1476-3F54AC995083}"/>
                </a:ext>
              </a:extLst>
            </p:cNvPr>
            <p:cNvSpPr/>
            <p:nvPr/>
          </p:nvSpPr>
          <p:spPr>
            <a:xfrm>
              <a:off x="2553629" y="4535803"/>
              <a:ext cx="3356378" cy="482895"/>
            </a:xfrm>
            <a:prstGeom prst="rect">
              <a:avLst/>
            </a:prstGeom>
            <a:solidFill>
              <a:srgbClr val="E8E8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1"/>
              <a:r>
                <a:rPr lang="en-US" b="1" dirty="0">
                  <a:solidFill>
                    <a:srgbClr val="001F59"/>
                  </a:solidFill>
                  <a:latin typeface="Brandon Grotesque Regular" panose="020B0503020203060202" pitchFamily="34" charset="0"/>
                </a:rPr>
                <a:t>LUXURY BRAND C</a:t>
              </a:r>
            </a:p>
          </p:txBody>
        </p:sp>
        <p:sp>
          <p:nvSpPr>
            <p:cNvPr id="9" name="Rectangle 8">
              <a:extLst>
                <a:ext uri="{FF2B5EF4-FFF2-40B4-BE49-F238E27FC236}">
                  <a16:creationId xmlns:a16="http://schemas.microsoft.com/office/drawing/2014/main" id="{97F67EFD-FC8B-38FD-F816-7B126B0209CD}"/>
                </a:ext>
              </a:extLst>
            </p:cNvPr>
            <p:cNvSpPr/>
            <p:nvPr/>
          </p:nvSpPr>
          <p:spPr>
            <a:xfrm>
              <a:off x="2553629" y="4009900"/>
              <a:ext cx="3356378" cy="46495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1"/>
              <a:r>
                <a:rPr lang="en-US" b="1" dirty="0">
                  <a:solidFill>
                    <a:srgbClr val="001F59"/>
                  </a:solidFill>
                  <a:latin typeface="Brandon Grotesque Regular" panose="020B0503020203060202" pitchFamily="34" charset="0"/>
                </a:rPr>
                <a:t>LUXURY BRAND B</a:t>
              </a:r>
            </a:p>
          </p:txBody>
        </p:sp>
        <p:sp>
          <p:nvSpPr>
            <p:cNvPr id="10" name="Rectangle 9">
              <a:extLst>
                <a:ext uri="{FF2B5EF4-FFF2-40B4-BE49-F238E27FC236}">
                  <a16:creationId xmlns:a16="http://schemas.microsoft.com/office/drawing/2014/main" id="{E3E493D5-A5D0-C75F-22A0-616356B5FF04}"/>
                </a:ext>
              </a:extLst>
            </p:cNvPr>
            <p:cNvSpPr/>
            <p:nvPr/>
          </p:nvSpPr>
          <p:spPr>
            <a:xfrm>
              <a:off x="2553629" y="5073915"/>
              <a:ext cx="3356378" cy="46495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1"/>
              <a:r>
                <a:rPr lang="en-US" b="1" dirty="0">
                  <a:solidFill>
                    <a:srgbClr val="001F59"/>
                  </a:solidFill>
                  <a:latin typeface="Brandon Grotesque Regular" panose="020B0503020203060202" pitchFamily="34" charset="0"/>
                </a:rPr>
                <a:t>LUXURY BRAND D</a:t>
              </a:r>
            </a:p>
          </p:txBody>
        </p:sp>
      </p:grpSp>
    </p:spTree>
    <p:extLst>
      <p:ext uri="{BB962C8B-B14F-4D97-AF65-F5344CB8AC3E}">
        <p14:creationId xmlns:p14="http://schemas.microsoft.com/office/powerpoint/2010/main" val="1422221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3AD4A3E-8A73-66F6-EB06-151E85E0B65D}"/>
              </a:ext>
            </a:extLst>
          </p:cNvPr>
          <p:cNvSpPr>
            <a:spLocks noGrp="1"/>
          </p:cNvSpPr>
          <p:nvPr>
            <p:ph type="sldNum" sz="quarter" idx="12"/>
          </p:nvPr>
        </p:nvSpPr>
        <p:spPr>
          <a:xfrm>
            <a:off x="9483498" y="6397399"/>
            <a:ext cx="2523836" cy="201024"/>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C1F2A3-7B76-45CC-A85D-664D2AD4BAF5}" type="slidenum">
              <a:rPr kumimoji="0" lang="en-US" sz="1000" b="0" i="0" u="none" strike="noStrike" kern="1200" cap="none" spc="0" normalizeH="0" baseline="0" noProof="0" smtClean="0">
                <a:ln>
                  <a:noFill/>
                </a:ln>
                <a:solidFill>
                  <a:prstClr val="white"/>
                </a:solidFill>
                <a:effectLst/>
                <a:uLnTx/>
                <a:uFillTx/>
                <a:latin typeface="Brandon Grotesque Bold" panose="020B0803020203060202" pitchFamily="34" charset="0"/>
                <a:cs typeface="Arial"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000" b="0" i="0" u="none" strike="noStrike" kern="1200" cap="none" spc="0" normalizeH="0" baseline="0" noProof="0">
              <a:ln>
                <a:noFill/>
              </a:ln>
              <a:solidFill>
                <a:prstClr val="white"/>
              </a:solidFill>
              <a:effectLst/>
              <a:uLnTx/>
              <a:uFillTx/>
              <a:latin typeface="Brandon Grotesque Bold" panose="020B0803020203060202" pitchFamily="34" charset="0"/>
              <a:cs typeface="Arial" pitchFamily="34" charset="0"/>
            </a:endParaRPr>
          </a:p>
        </p:txBody>
      </p:sp>
      <p:sp>
        <p:nvSpPr>
          <p:cNvPr id="10" name="Text Placeholder 9">
            <a:extLst>
              <a:ext uri="{FF2B5EF4-FFF2-40B4-BE49-F238E27FC236}">
                <a16:creationId xmlns:a16="http://schemas.microsoft.com/office/drawing/2014/main" id="{3903212D-330E-0F99-A986-B5CA200B9B4E}"/>
              </a:ext>
            </a:extLst>
          </p:cNvPr>
          <p:cNvSpPr>
            <a:spLocks noGrp="1"/>
          </p:cNvSpPr>
          <p:nvPr>
            <p:ph type="body" sz="quarter" idx="13"/>
          </p:nvPr>
        </p:nvSpPr>
        <p:spPr>
          <a:xfrm>
            <a:off x="197005" y="259577"/>
            <a:ext cx="11797990" cy="903764"/>
          </a:xfrm>
        </p:spPr>
        <p:txBody>
          <a:bodyPr/>
          <a:lstStyle/>
          <a:p>
            <a:r>
              <a:rPr lang="en-US"/>
              <a:t>THE DIFFERENCE IS NIGHT AND DAY</a:t>
            </a:r>
          </a:p>
        </p:txBody>
      </p:sp>
      <p:pic>
        <p:nvPicPr>
          <p:cNvPr id="5" name="Picture 4" descr="A picture containing nature, sunset&#10;&#10;Description automatically generated">
            <a:extLst>
              <a:ext uri="{FF2B5EF4-FFF2-40B4-BE49-F238E27FC236}">
                <a16:creationId xmlns:a16="http://schemas.microsoft.com/office/drawing/2014/main" id="{7AF6560B-3E72-C41C-7E5E-51DC582E4D64}"/>
              </a:ext>
            </a:extLst>
          </p:cNvPr>
          <p:cNvPicPr>
            <a:picLocks noChangeAspect="1"/>
          </p:cNvPicPr>
          <p:nvPr>
            <p:custDataLst>
              <p:tags r:id="rId1"/>
            </p:custDataLst>
          </p:nvPr>
        </p:nvPicPr>
        <p:blipFill rotWithShape="1">
          <a:blip r:embed="rId5" cstate="screen">
            <a:extLst>
              <a:ext uri="{28A0092B-C50C-407E-A947-70E740481C1C}">
                <a14:useLocalDpi xmlns:a14="http://schemas.microsoft.com/office/drawing/2010/main"/>
              </a:ext>
            </a:extLst>
          </a:blip>
          <a:srcRect/>
          <a:stretch/>
        </p:blipFill>
        <p:spPr>
          <a:xfrm>
            <a:off x="4504250" y="980419"/>
            <a:ext cx="7261250" cy="5443044"/>
          </a:xfrm>
          <a:prstGeom prst="rect">
            <a:avLst/>
          </a:prstGeom>
          <a:ln>
            <a:noFill/>
          </a:ln>
        </p:spPr>
      </p:pic>
      <p:pic>
        <p:nvPicPr>
          <p:cNvPr id="6" name="Picture 2" descr="A Virtual Azamara Performance">
            <a:extLst>
              <a:ext uri="{FF2B5EF4-FFF2-40B4-BE49-F238E27FC236}">
                <a16:creationId xmlns:a16="http://schemas.microsoft.com/office/drawing/2014/main" id="{298B94F3-6BC6-4735-3C5F-45670A498C10}"/>
              </a:ext>
            </a:extLst>
          </p:cNvPr>
          <p:cNvPicPr>
            <a:picLocks noChangeAspect="1" noChangeArrowheads="1"/>
          </p:cNvPicPr>
          <p:nvPr>
            <p:custDataLst>
              <p:tags r:id="rId2"/>
            </p:custDataLst>
          </p:nvPr>
        </p:nvPicPr>
        <p:blipFill rotWithShape="1">
          <a:blip r:embed="rId6" cstate="screen">
            <a:extLst>
              <a:ext uri="{28A0092B-C50C-407E-A947-70E740481C1C}">
                <a14:useLocalDpi xmlns:a14="http://schemas.microsoft.com/office/drawing/2010/main"/>
              </a:ext>
            </a:extLst>
          </a:blip>
          <a:srcRect/>
          <a:stretch/>
        </p:blipFill>
        <p:spPr bwMode="auto">
          <a:xfrm>
            <a:off x="592948" y="4759901"/>
            <a:ext cx="3644065" cy="1663562"/>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7" name="Picture 6" descr="A group of statues in a row with Easter Island in the background&#10;&#10;Description automatically generated">
            <a:extLst>
              <a:ext uri="{FF2B5EF4-FFF2-40B4-BE49-F238E27FC236}">
                <a16:creationId xmlns:a16="http://schemas.microsoft.com/office/drawing/2014/main" id="{479421F0-028D-9037-CF12-7B6C29FDE2F2}"/>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592948" y="998462"/>
            <a:ext cx="3644065" cy="1681922"/>
          </a:xfrm>
          <a:prstGeom prst="rect">
            <a:avLst/>
          </a:prstGeom>
          <a:ln>
            <a:noFill/>
          </a:ln>
        </p:spPr>
      </p:pic>
      <p:pic>
        <p:nvPicPr>
          <p:cNvPr id="8" name="Picture 7" descr="A cruise ship in the water&#10;&#10;Description automatically generated">
            <a:extLst>
              <a:ext uri="{FF2B5EF4-FFF2-40B4-BE49-F238E27FC236}">
                <a16:creationId xmlns:a16="http://schemas.microsoft.com/office/drawing/2014/main" id="{722734CC-80A3-994B-C53F-3149C8717C99}"/>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593106" y="2808961"/>
            <a:ext cx="3644065" cy="1795405"/>
          </a:xfrm>
          <a:prstGeom prst="rect">
            <a:avLst/>
          </a:prstGeom>
          <a:ln>
            <a:noFill/>
          </a:ln>
        </p:spPr>
      </p:pic>
      <p:sp>
        <p:nvSpPr>
          <p:cNvPr id="12" name="TextBox 11">
            <a:extLst>
              <a:ext uri="{FF2B5EF4-FFF2-40B4-BE49-F238E27FC236}">
                <a16:creationId xmlns:a16="http://schemas.microsoft.com/office/drawing/2014/main" id="{9ED185E4-EADF-43E9-23E4-3F85AA14A98D}"/>
              </a:ext>
            </a:extLst>
          </p:cNvPr>
          <p:cNvSpPr txBox="1"/>
          <p:nvPr/>
        </p:nvSpPr>
        <p:spPr>
          <a:xfrm>
            <a:off x="1042952" y="6035986"/>
            <a:ext cx="2615351"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prstClr val="white"/>
                </a:solidFill>
                <a:effectLst/>
                <a:uLnTx/>
                <a:uFillTx/>
                <a:latin typeface="Brandon Grotesque Medium" panose="020B0603020203060202" pitchFamily="34" charset="0"/>
                <a:cs typeface="Arial" pitchFamily="34" charset="0"/>
              </a:rPr>
              <a:t>UNRUSHED</a:t>
            </a:r>
          </a:p>
        </p:txBody>
      </p:sp>
      <p:sp>
        <p:nvSpPr>
          <p:cNvPr id="13" name="TextBox 12">
            <a:extLst>
              <a:ext uri="{FF2B5EF4-FFF2-40B4-BE49-F238E27FC236}">
                <a16:creationId xmlns:a16="http://schemas.microsoft.com/office/drawing/2014/main" id="{9FC3B347-527E-1F0A-10B2-3AF9AEC7E78B}"/>
              </a:ext>
            </a:extLst>
          </p:cNvPr>
          <p:cNvSpPr txBox="1"/>
          <p:nvPr/>
        </p:nvSpPr>
        <p:spPr>
          <a:xfrm>
            <a:off x="1259106" y="2321112"/>
            <a:ext cx="2311747"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prstClr val="white"/>
                </a:solidFill>
                <a:effectLst/>
                <a:uLnTx/>
                <a:uFillTx/>
                <a:latin typeface="Brandon Grotesque Medium" panose="020B0603020203060202" pitchFamily="34" charset="0"/>
                <a:cs typeface="Arial" pitchFamily="34" charset="0"/>
              </a:rPr>
              <a:t>UP CLOSE</a:t>
            </a:r>
          </a:p>
        </p:txBody>
      </p:sp>
      <p:sp>
        <p:nvSpPr>
          <p:cNvPr id="14" name="TextBox 13">
            <a:extLst>
              <a:ext uri="{FF2B5EF4-FFF2-40B4-BE49-F238E27FC236}">
                <a16:creationId xmlns:a16="http://schemas.microsoft.com/office/drawing/2014/main" id="{E7932502-0676-B7E5-474A-ECEDAAC9503C}"/>
              </a:ext>
            </a:extLst>
          </p:cNvPr>
          <p:cNvSpPr txBox="1"/>
          <p:nvPr/>
        </p:nvSpPr>
        <p:spPr>
          <a:xfrm>
            <a:off x="1203760" y="4175085"/>
            <a:ext cx="2311747"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prstClr val="white"/>
                </a:solidFill>
                <a:effectLst/>
                <a:uLnTx/>
                <a:uFillTx/>
                <a:latin typeface="Brandon Grotesque Medium" panose="020B0603020203060202" pitchFamily="34" charset="0"/>
                <a:cs typeface="Arial" pitchFamily="34" charset="0"/>
              </a:rPr>
              <a:t>STAY THE NIGHT</a:t>
            </a:r>
          </a:p>
        </p:txBody>
      </p:sp>
    </p:spTree>
    <p:extLst>
      <p:ext uri="{BB962C8B-B14F-4D97-AF65-F5344CB8AC3E}">
        <p14:creationId xmlns:p14="http://schemas.microsoft.com/office/powerpoint/2010/main" val="3066517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descr="A group of people standing around barrels&#10;&#10;Description automatically generated">
            <a:extLst>
              <a:ext uri="{FF2B5EF4-FFF2-40B4-BE49-F238E27FC236}">
                <a16:creationId xmlns:a16="http://schemas.microsoft.com/office/drawing/2014/main" id="{D0794E77-7149-E611-967D-2973DAAEFF08}"/>
              </a:ext>
            </a:extLst>
          </p:cNvPr>
          <p:cNvPicPr>
            <a:picLocks noGrp="1" noChangeAspect="1"/>
          </p:cNvPicPr>
          <p:nvPr>
            <p:ph type="pic" sz="quarter" idx="17"/>
          </p:nvPr>
        </p:nvPicPr>
        <p:blipFill>
          <a:blip r:embed="rId3" cstate="screen">
            <a:extLst>
              <a:ext uri="{28A0092B-C50C-407E-A947-70E740481C1C}">
                <a14:useLocalDpi xmlns:a14="http://schemas.microsoft.com/office/drawing/2010/main"/>
              </a:ext>
            </a:extLst>
          </a:blip>
          <a:srcRect/>
          <a:stretch/>
        </p:blipFill>
        <p:spPr>
          <a:xfrm>
            <a:off x="457199" y="2084829"/>
            <a:ext cx="3712463" cy="4315968"/>
          </a:xfrm>
          <a:prstGeom prst="rect">
            <a:avLst/>
          </a:prstGeom>
        </p:spPr>
      </p:pic>
      <p:pic>
        <p:nvPicPr>
          <p:cNvPr id="13" name="Picture Placeholder 12" descr="A person and person dancing&#10;&#10;AI-generated content may be incorrect.">
            <a:extLst>
              <a:ext uri="{FF2B5EF4-FFF2-40B4-BE49-F238E27FC236}">
                <a16:creationId xmlns:a16="http://schemas.microsoft.com/office/drawing/2014/main" id="{C15728D8-C649-24AD-F0D1-460493DA94F6}"/>
              </a:ext>
            </a:extLst>
          </p:cNvPr>
          <p:cNvPicPr>
            <a:picLocks noGrp="1" noChangeAspect="1"/>
          </p:cNvPicPr>
          <p:nvPr>
            <p:ph type="pic" sz="quarter" idx="21"/>
          </p:nvPr>
        </p:nvPicPr>
        <p:blipFill>
          <a:blip r:embed="rId4" cstate="screen">
            <a:extLst>
              <a:ext uri="{28A0092B-C50C-407E-A947-70E740481C1C}">
                <a14:useLocalDpi xmlns:a14="http://schemas.microsoft.com/office/drawing/2010/main"/>
              </a:ext>
            </a:extLst>
          </a:blip>
          <a:srcRect/>
          <a:stretch/>
        </p:blipFill>
        <p:spPr>
          <a:xfrm>
            <a:off x="4239769" y="2084829"/>
            <a:ext cx="3712463" cy="4315968"/>
          </a:xfrm>
          <a:prstGeom prst="rect">
            <a:avLst/>
          </a:prstGeom>
        </p:spPr>
      </p:pic>
      <p:pic>
        <p:nvPicPr>
          <p:cNvPr id="14" name="Picture Placeholder 13" descr="A person pouring tea into a bowl&#10;&#10;Description automatically generated">
            <a:extLst>
              <a:ext uri="{FF2B5EF4-FFF2-40B4-BE49-F238E27FC236}">
                <a16:creationId xmlns:a16="http://schemas.microsoft.com/office/drawing/2014/main" id="{7CACF002-DC9E-1BB1-2F4F-0B3AAACEB46A}"/>
              </a:ext>
            </a:extLst>
          </p:cNvPr>
          <p:cNvPicPr>
            <a:picLocks noGrp="1" noChangeAspect="1"/>
          </p:cNvPicPr>
          <p:nvPr>
            <p:ph type="pic" sz="quarter" idx="20"/>
          </p:nvPr>
        </p:nvPicPr>
        <p:blipFill>
          <a:blip r:embed="rId5" cstate="screen">
            <a:extLst>
              <a:ext uri="{28A0092B-C50C-407E-A947-70E740481C1C}">
                <a14:useLocalDpi xmlns:a14="http://schemas.microsoft.com/office/drawing/2010/main"/>
              </a:ext>
            </a:extLst>
          </a:blip>
          <a:srcRect/>
          <a:stretch/>
        </p:blipFill>
        <p:spPr>
          <a:xfrm>
            <a:off x="8020813" y="2084829"/>
            <a:ext cx="3712463" cy="4315968"/>
          </a:xfrm>
          <a:prstGeom prst="rect">
            <a:avLst/>
          </a:prstGeom>
        </p:spPr>
      </p:pic>
      <p:sp>
        <p:nvSpPr>
          <p:cNvPr id="2" name="Slide Number Placeholder 1">
            <a:extLst>
              <a:ext uri="{FF2B5EF4-FFF2-40B4-BE49-F238E27FC236}">
                <a16:creationId xmlns:a16="http://schemas.microsoft.com/office/drawing/2014/main" id="{23ADDB20-BFE9-4F6A-6E1E-A6814AF7AAC5}"/>
              </a:ext>
            </a:extLst>
          </p:cNvPr>
          <p:cNvSpPr>
            <a:spLocks noGrp="1"/>
          </p:cNvSpPr>
          <p:nvPr>
            <p:ph type="sldNum" sz="quarter" idx="4"/>
          </p:nvPr>
        </p:nvSpPr>
        <p:spPr/>
        <p:txBody>
          <a:bodyPr/>
          <a:lstStyle/>
          <a:p>
            <a:fld id="{F2C1F2A3-7B76-45CC-A85D-664D2AD4BAF5}" type="slidenum">
              <a:rPr lang="en-US" smtClean="0"/>
              <a:pPr/>
              <a:t>25</a:t>
            </a:fld>
            <a:endParaRPr lang="en-US"/>
          </a:p>
        </p:txBody>
      </p:sp>
      <p:sp>
        <p:nvSpPr>
          <p:cNvPr id="4" name="Text Placeholder 3">
            <a:extLst>
              <a:ext uri="{FF2B5EF4-FFF2-40B4-BE49-F238E27FC236}">
                <a16:creationId xmlns:a16="http://schemas.microsoft.com/office/drawing/2014/main" id="{2D85C069-DB05-C340-EFC5-3BB6DEFB2013}"/>
              </a:ext>
            </a:extLst>
          </p:cNvPr>
          <p:cNvSpPr>
            <a:spLocks noGrp="1"/>
          </p:cNvSpPr>
          <p:nvPr>
            <p:ph type="body" sz="quarter" idx="16"/>
          </p:nvPr>
        </p:nvSpPr>
        <p:spPr/>
        <p:txBody>
          <a:bodyPr/>
          <a:lstStyle/>
          <a:p>
            <a:endParaRPr lang="en-US"/>
          </a:p>
        </p:txBody>
      </p:sp>
      <p:sp>
        <p:nvSpPr>
          <p:cNvPr id="5" name="Text Placeholder 4">
            <a:extLst>
              <a:ext uri="{FF2B5EF4-FFF2-40B4-BE49-F238E27FC236}">
                <a16:creationId xmlns:a16="http://schemas.microsoft.com/office/drawing/2014/main" id="{60EFF01F-16BF-94AA-66EE-AFD8F2C60008}"/>
              </a:ext>
            </a:extLst>
          </p:cNvPr>
          <p:cNvSpPr>
            <a:spLocks noGrp="1"/>
          </p:cNvSpPr>
          <p:nvPr>
            <p:ph type="body" sz="quarter" idx="18"/>
          </p:nvPr>
        </p:nvSpPr>
        <p:spPr/>
        <p:txBody>
          <a:bodyPr/>
          <a:lstStyle/>
          <a:p>
            <a:r>
              <a:rPr lang="en-US" sz="3600" b="1">
                <a:solidFill>
                  <a:schemeClr val="bg1"/>
                </a:solidFill>
                <a:latin typeface="Brandon Grotesque Medium" panose="020B0503020203060202" pitchFamily="34" charset="77"/>
              </a:rPr>
              <a:t>DESTINATION IMMERSION</a:t>
            </a:r>
            <a:r>
              <a:rPr lang="en-US" sz="3600" b="0" baseline="30000">
                <a:solidFill>
                  <a:schemeClr val="bg1"/>
                </a:solidFill>
                <a:latin typeface="Brandon Grotesque Regular"/>
                <a:cs typeface="Arial"/>
              </a:rPr>
              <a:t>®</a:t>
            </a:r>
            <a:endParaRPr lang="en-US" sz="3600">
              <a:solidFill>
                <a:schemeClr val="bg1"/>
              </a:solidFill>
              <a:latin typeface="Brandon Grotesque Bold" panose="020B0803020203060202" pitchFamily="34" charset="0"/>
            </a:endParaRPr>
          </a:p>
        </p:txBody>
      </p:sp>
      <p:sp>
        <p:nvSpPr>
          <p:cNvPr id="16" name="Text Placeholder 15">
            <a:extLst>
              <a:ext uri="{FF2B5EF4-FFF2-40B4-BE49-F238E27FC236}">
                <a16:creationId xmlns:a16="http://schemas.microsoft.com/office/drawing/2014/main" id="{3FA0F6A7-5BF0-3DD7-3E67-1B71FFC8E1EC}"/>
              </a:ext>
            </a:extLst>
          </p:cNvPr>
          <p:cNvSpPr>
            <a:spLocks noGrp="1"/>
          </p:cNvSpPr>
          <p:nvPr>
            <p:ph type="body" sz="quarter" idx="19"/>
          </p:nvPr>
        </p:nvSpPr>
        <p:spPr/>
        <p:txBody>
          <a:bodyPr/>
          <a:lstStyle/>
          <a:p>
            <a:r>
              <a:rPr lang="en-US"/>
              <a:t>CONNECT WITH PEOPLE &amp; CULTURES</a:t>
            </a:r>
          </a:p>
          <a:p>
            <a:endParaRPr lang="en-US"/>
          </a:p>
          <a:p>
            <a:endParaRPr lang="en-US"/>
          </a:p>
        </p:txBody>
      </p:sp>
      <p:grpSp>
        <p:nvGrpSpPr>
          <p:cNvPr id="17" name="Group 16">
            <a:extLst>
              <a:ext uri="{FF2B5EF4-FFF2-40B4-BE49-F238E27FC236}">
                <a16:creationId xmlns:a16="http://schemas.microsoft.com/office/drawing/2014/main" id="{E27AB179-E9E6-7AD2-C286-5840306D1897}"/>
              </a:ext>
            </a:extLst>
          </p:cNvPr>
          <p:cNvGrpSpPr/>
          <p:nvPr/>
        </p:nvGrpSpPr>
        <p:grpSpPr>
          <a:xfrm>
            <a:off x="4474697" y="1645920"/>
            <a:ext cx="3242603" cy="303613"/>
            <a:chOff x="4455127" y="2094443"/>
            <a:chExt cx="3242603" cy="276012"/>
          </a:xfrm>
        </p:grpSpPr>
        <p:pic>
          <p:nvPicPr>
            <p:cNvPr id="18" name="Picture 17">
              <a:extLst>
                <a:ext uri="{FF2B5EF4-FFF2-40B4-BE49-F238E27FC236}">
                  <a16:creationId xmlns:a16="http://schemas.microsoft.com/office/drawing/2014/main" id="{71D8E297-8F3F-4A67-0074-7FBAAAD0C12A}"/>
                </a:ext>
              </a:extLst>
            </p:cNvPr>
            <p:cNvPicPr>
              <a:picLocks noChangeAspect="1"/>
            </p:cNvPicPr>
            <p:nvPr/>
          </p:nvPicPr>
          <p:blipFill>
            <a:blip r:embed="rId6"/>
            <a:stretch>
              <a:fillRect/>
            </a:stretch>
          </p:blipFill>
          <p:spPr>
            <a:xfrm>
              <a:off x="5938422" y="2094443"/>
              <a:ext cx="276012" cy="276012"/>
            </a:xfrm>
            <a:prstGeom prst="rect">
              <a:avLst/>
            </a:prstGeom>
          </p:spPr>
        </p:pic>
        <p:cxnSp>
          <p:nvCxnSpPr>
            <p:cNvPr id="19" name="Straight Connector 18">
              <a:extLst>
                <a:ext uri="{FF2B5EF4-FFF2-40B4-BE49-F238E27FC236}">
                  <a16:creationId xmlns:a16="http://schemas.microsoft.com/office/drawing/2014/main" id="{5FB878C5-5692-AB0D-3D9F-8D544A1496B2}"/>
                </a:ext>
              </a:extLst>
            </p:cNvPr>
            <p:cNvCxnSpPr>
              <a:cxnSpLocks/>
            </p:cNvCxnSpPr>
            <p:nvPr/>
          </p:nvCxnSpPr>
          <p:spPr>
            <a:xfrm flipH="1">
              <a:off x="44551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9298D00F-CF64-DC9E-9E72-4A5EBFDB7962}"/>
                </a:ext>
              </a:extLst>
            </p:cNvPr>
            <p:cNvCxnSpPr>
              <a:cxnSpLocks/>
            </p:cNvCxnSpPr>
            <p:nvPr/>
          </p:nvCxnSpPr>
          <p:spPr>
            <a:xfrm flipH="1">
              <a:off x="62925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79691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7363933-DA46-3E39-DFB9-076F72BD3211}"/>
              </a:ext>
            </a:extLst>
          </p:cNvPr>
          <p:cNvSpPr>
            <a:spLocks noGrp="1"/>
          </p:cNvSpPr>
          <p:nvPr>
            <p:ph type="sldNum" sz="quarter" idx="4"/>
          </p:nvPr>
        </p:nvSpPr>
        <p:spPr/>
        <p:txBody>
          <a:bodyPr/>
          <a:lstStyle/>
          <a:p>
            <a:fld id="{F2C1F2A3-7B76-45CC-A85D-664D2AD4BAF5}" type="slidenum">
              <a:rPr lang="en-US" smtClean="0"/>
              <a:pPr/>
              <a:t>26</a:t>
            </a:fld>
            <a:endParaRPr lang="en-US"/>
          </a:p>
        </p:txBody>
      </p:sp>
      <p:sp>
        <p:nvSpPr>
          <p:cNvPr id="4" name="Text Placeholder 3">
            <a:extLst>
              <a:ext uri="{FF2B5EF4-FFF2-40B4-BE49-F238E27FC236}">
                <a16:creationId xmlns:a16="http://schemas.microsoft.com/office/drawing/2014/main" id="{FD289C87-40CB-427E-079E-B98084D97DD1}"/>
              </a:ext>
            </a:extLst>
          </p:cNvPr>
          <p:cNvSpPr>
            <a:spLocks noGrp="1"/>
          </p:cNvSpPr>
          <p:nvPr>
            <p:ph type="body" sz="quarter" idx="16"/>
          </p:nvPr>
        </p:nvSpPr>
        <p:spPr/>
        <p:txBody>
          <a:bodyPr/>
          <a:lstStyle/>
          <a:p>
            <a:endParaRPr lang="en-US"/>
          </a:p>
        </p:txBody>
      </p:sp>
      <p:sp>
        <p:nvSpPr>
          <p:cNvPr id="5" name="Text Placeholder 4">
            <a:extLst>
              <a:ext uri="{FF2B5EF4-FFF2-40B4-BE49-F238E27FC236}">
                <a16:creationId xmlns:a16="http://schemas.microsoft.com/office/drawing/2014/main" id="{2A689B14-00A2-4FE0-4332-57F1ED7296C6}"/>
              </a:ext>
            </a:extLst>
          </p:cNvPr>
          <p:cNvSpPr>
            <a:spLocks noGrp="1"/>
          </p:cNvSpPr>
          <p:nvPr>
            <p:ph type="body" sz="quarter" idx="18"/>
          </p:nvPr>
        </p:nvSpPr>
        <p:spPr/>
        <p:txBody>
          <a:bodyPr/>
          <a:lstStyle/>
          <a:p>
            <a:r>
              <a:rPr lang="en-US" dirty="0"/>
              <a:t>AZAMAZING EVENINGS</a:t>
            </a:r>
            <a:r>
              <a:rPr lang="en-US" baseline="30000" dirty="0"/>
              <a:t>SM</a:t>
            </a:r>
          </a:p>
        </p:txBody>
      </p:sp>
      <p:sp>
        <p:nvSpPr>
          <p:cNvPr id="8" name="Text Placeholder 7">
            <a:extLst>
              <a:ext uri="{FF2B5EF4-FFF2-40B4-BE49-F238E27FC236}">
                <a16:creationId xmlns:a16="http://schemas.microsoft.com/office/drawing/2014/main" id="{F9C9EE33-AC31-A4E2-7F02-B5A50FC6BA12}"/>
              </a:ext>
            </a:extLst>
          </p:cNvPr>
          <p:cNvSpPr>
            <a:spLocks noGrp="1"/>
          </p:cNvSpPr>
          <p:nvPr>
            <p:ph type="body" sz="quarter" idx="19"/>
          </p:nvPr>
        </p:nvSpPr>
        <p:spPr/>
        <p:txBody>
          <a:bodyPr>
            <a:normAutofit/>
          </a:bodyPr>
          <a:lstStyle/>
          <a:p>
            <a:r>
              <a:rPr lang="en-US"/>
              <a:t>BECOME PART OF THE CELEBRATION,BECOME PART OF THE CULTURE​</a:t>
            </a:r>
          </a:p>
          <a:p>
            <a:endParaRPr lang="en-US"/>
          </a:p>
        </p:txBody>
      </p:sp>
      <p:grpSp>
        <p:nvGrpSpPr>
          <p:cNvPr id="12" name="Group 11">
            <a:extLst>
              <a:ext uri="{FF2B5EF4-FFF2-40B4-BE49-F238E27FC236}">
                <a16:creationId xmlns:a16="http://schemas.microsoft.com/office/drawing/2014/main" id="{759A51BB-9ED0-1605-B6DA-6E5656B2B8A1}"/>
              </a:ext>
            </a:extLst>
          </p:cNvPr>
          <p:cNvGrpSpPr/>
          <p:nvPr/>
        </p:nvGrpSpPr>
        <p:grpSpPr>
          <a:xfrm>
            <a:off x="4474697" y="1620456"/>
            <a:ext cx="3242603" cy="303613"/>
            <a:chOff x="4455127" y="2094443"/>
            <a:chExt cx="3242603" cy="276012"/>
          </a:xfrm>
        </p:grpSpPr>
        <p:pic>
          <p:nvPicPr>
            <p:cNvPr id="13" name="Picture 12">
              <a:extLst>
                <a:ext uri="{FF2B5EF4-FFF2-40B4-BE49-F238E27FC236}">
                  <a16:creationId xmlns:a16="http://schemas.microsoft.com/office/drawing/2014/main" id="{1CC92C6C-A8AB-72C5-3AA6-C383A1E6CA91}"/>
                </a:ext>
              </a:extLst>
            </p:cNvPr>
            <p:cNvPicPr>
              <a:picLocks noChangeAspect="1"/>
            </p:cNvPicPr>
            <p:nvPr/>
          </p:nvPicPr>
          <p:blipFill>
            <a:blip r:embed="rId3"/>
            <a:stretch>
              <a:fillRect/>
            </a:stretch>
          </p:blipFill>
          <p:spPr>
            <a:xfrm>
              <a:off x="5938422" y="2094443"/>
              <a:ext cx="276012" cy="276012"/>
            </a:xfrm>
            <a:prstGeom prst="rect">
              <a:avLst/>
            </a:prstGeom>
          </p:spPr>
        </p:pic>
        <p:cxnSp>
          <p:nvCxnSpPr>
            <p:cNvPr id="14" name="Straight Connector 13">
              <a:extLst>
                <a:ext uri="{FF2B5EF4-FFF2-40B4-BE49-F238E27FC236}">
                  <a16:creationId xmlns:a16="http://schemas.microsoft.com/office/drawing/2014/main" id="{3028ECEF-7E00-E3B3-A9F1-876A2BDC9B01}"/>
                </a:ext>
              </a:extLst>
            </p:cNvPr>
            <p:cNvCxnSpPr>
              <a:cxnSpLocks/>
            </p:cNvCxnSpPr>
            <p:nvPr/>
          </p:nvCxnSpPr>
          <p:spPr>
            <a:xfrm flipH="1">
              <a:off x="44551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93D2AF49-4B99-56D7-D558-0CFF1D1FE3CF}"/>
                </a:ext>
              </a:extLst>
            </p:cNvPr>
            <p:cNvCxnSpPr>
              <a:cxnSpLocks/>
            </p:cNvCxnSpPr>
            <p:nvPr/>
          </p:nvCxnSpPr>
          <p:spPr>
            <a:xfrm flipH="1">
              <a:off x="62925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7" name="Picture Placeholder 16" descr="A person in a garment dancing on a stage&#10;&#10;Description automatically generated">
            <a:extLst>
              <a:ext uri="{FF2B5EF4-FFF2-40B4-BE49-F238E27FC236}">
                <a16:creationId xmlns:a16="http://schemas.microsoft.com/office/drawing/2014/main" id="{326ABD49-607D-12F3-12C2-5CC7EBB5E2E6}"/>
              </a:ext>
            </a:extLst>
          </p:cNvPr>
          <p:cNvPicPr>
            <a:picLocks noGrp="1" noChangeAspect="1"/>
          </p:cNvPicPr>
          <p:nvPr>
            <p:ph type="pic" sz="quarter" idx="17"/>
          </p:nvPr>
        </p:nvPicPr>
        <p:blipFill rotWithShape="1">
          <a:blip r:embed="rId4" cstate="screen">
            <a:extLst>
              <a:ext uri="{28A0092B-C50C-407E-A947-70E740481C1C}">
                <a14:useLocalDpi xmlns:a14="http://schemas.microsoft.com/office/drawing/2010/main"/>
              </a:ext>
            </a:extLst>
          </a:blip>
          <a:srcRect b="-22"/>
          <a:stretch/>
        </p:blipFill>
        <p:spPr>
          <a:xfrm>
            <a:off x="457199" y="2084829"/>
            <a:ext cx="3712463" cy="4315968"/>
          </a:xfrm>
          <a:prstGeom prst="rect">
            <a:avLst/>
          </a:prstGeom>
        </p:spPr>
      </p:pic>
      <p:pic>
        <p:nvPicPr>
          <p:cNvPr id="18" name="Picture Placeholder 17" descr="A crowd of people outside a building&#10;&#10;Description automatically generated">
            <a:extLst>
              <a:ext uri="{FF2B5EF4-FFF2-40B4-BE49-F238E27FC236}">
                <a16:creationId xmlns:a16="http://schemas.microsoft.com/office/drawing/2014/main" id="{EBCE6B25-ACE4-240E-4380-8416CBEB274A}"/>
              </a:ext>
            </a:extLst>
          </p:cNvPr>
          <p:cNvPicPr>
            <a:picLocks noGrp="1" noChangeAspect="1"/>
          </p:cNvPicPr>
          <p:nvPr>
            <p:ph type="pic" sz="quarter" idx="21"/>
          </p:nvPr>
        </p:nvPicPr>
        <p:blipFill rotWithShape="1">
          <a:blip r:embed="rId5" cstate="screen">
            <a:extLst>
              <a:ext uri="{28A0092B-C50C-407E-A947-70E740481C1C}">
                <a14:useLocalDpi xmlns:a14="http://schemas.microsoft.com/office/drawing/2010/main"/>
              </a:ext>
            </a:extLst>
          </a:blip>
          <a:srcRect/>
          <a:stretch/>
        </p:blipFill>
        <p:spPr>
          <a:xfrm>
            <a:off x="4239769" y="2084829"/>
            <a:ext cx="3712463" cy="4315968"/>
          </a:xfrm>
          <a:prstGeom prst="rect">
            <a:avLst/>
          </a:prstGeom>
        </p:spPr>
      </p:pic>
      <p:pic>
        <p:nvPicPr>
          <p:cNvPr id="19" name="Picture Placeholder 18" descr="A person holding a stick&#10;&#10;Description automatically generated">
            <a:extLst>
              <a:ext uri="{FF2B5EF4-FFF2-40B4-BE49-F238E27FC236}">
                <a16:creationId xmlns:a16="http://schemas.microsoft.com/office/drawing/2014/main" id="{F5EBE446-DB5A-0829-16E4-0C064172AAC7}"/>
              </a:ext>
            </a:extLst>
          </p:cNvPr>
          <p:cNvPicPr>
            <a:picLocks noGrp="1" noChangeAspect="1"/>
          </p:cNvPicPr>
          <p:nvPr>
            <p:ph type="pic" sz="quarter" idx="20"/>
          </p:nvPr>
        </p:nvPicPr>
        <p:blipFill rotWithShape="1">
          <a:blip r:embed="rId6" cstate="screen">
            <a:extLst>
              <a:ext uri="{28A0092B-C50C-407E-A947-70E740481C1C}">
                <a14:useLocalDpi xmlns:a14="http://schemas.microsoft.com/office/drawing/2010/main"/>
              </a:ext>
            </a:extLst>
          </a:blip>
          <a:srcRect/>
          <a:stretch/>
        </p:blipFill>
        <p:spPr>
          <a:prstGeom prst="rect">
            <a:avLst/>
          </a:prstGeom>
        </p:spPr>
      </p:pic>
      <p:sp>
        <p:nvSpPr>
          <p:cNvPr id="3" name="TextBox 2">
            <a:extLst>
              <a:ext uri="{FF2B5EF4-FFF2-40B4-BE49-F238E27FC236}">
                <a16:creationId xmlns:a16="http://schemas.microsoft.com/office/drawing/2014/main" id="{3D45E84C-5F06-D6A8-4A67-2B25F8FC185D}"/>
              </a:ext>
            </a:extLst>
          </p:cNvPr>
          <p:cNvSpPr txBox="1"/>
          <p:nvPr/>
        </p:nvSpPr>
        <p:spPr>
          <a:xfrm>
            <a:off x="425217" y="4473677"/>
            <a:ext cx="338554" cy="1518581"/>
          </a:xfrm>
          <a:prstGeom prst="rect">
            <a:avLst/>
          </a:prstGeom>
          <a:noFill/>
        </p:spPr>
        <p:txBody>
          <a:bodyPr vert="vert270" wrap="square" rtlCol="0">
            <a:spAutoFit/>
          </a:bodyPr>
          <a:lstStyle/>
          <a:p>
            <a:r>
              <a:rPr lang="en-US" sz="1000" dirty="0">
                <a:solidFill>
                  <a:schemeClr val="bg1"/>
                </a:solidFill>
              </a:rPr>
              <a:t>Bangkok, Thailand</a:t>
            </a:r>
          </a:p>
        </p:txBody>
      </p:sp>
      <p:sp>
        <p:nvSpPr>
          <p:cNvPr id="6" name="TextBox 5">
            <a:extLst>
              <a:ext uri="{FF2B5EF4-FFF2-40B4-BE49-F238E27FC236}">
                <a16:creationId xmlns:a16="http://schemas.microsoft.com/office/drawing/2014/main" id="{0FB156FA-E723-6E16-9D35-6D1BDBD53950}"/>
              </a:ext>
            </a:extLst>
          </p:cNvPr>
          <p:cNvSpPr txBox="1"/>
          <p:nvPr/>
        </p:nvSpPr>
        <p:spPr>
          <a:xfrm>
            <a:off x="4269511" y="4473677"/>
            <a:ext cx="338554" cy="1518581"/>
          </a:xfrm>
          <a:prstGeom prst="rect">
            <a:avLst/>
          </a:prstGeom>
          <a:noFill/>
        </p:spPr>
        <p:txBody>
          <a:bodyPr vert="vert270" wrap="square" rtlCol="0">
            <a:spAutoFit/>
          </a:bodyPr>
          <a:lstStyle/>
          <a:p>
            <a:r>
              <a:rPr lang="en-US" sz="1000" dirty="0">
                <a:solidFill>
                  <a:schemeClr val="bg1"/>
                </a:solidFill>
              </a:rPr>
              <a:t>Koper, Slovenia</a:t>
            </a:r>
          </a:p>
        </p:txBody>
      </p:sp>
      <p:sp>
        <p:nvSpPr>
          <p:cNvPr id="7" name="TextBox 6">
            <a:extLst>
              <a:ext uri="{FF2B5EF4-FFF2-40B4-BE49-F238E27FC236}">
                <a16:creationId xmlns:a16="http://schemas.microsoft.com/office/drawing/2014/main" id="{EC1AA851-BC37-B337-B017-96872608DC43}"/>
              </a:ext>
            </a:extLst>
          </p:cNvPr>
          <p:cNvSpPr txBox="1"/>
          <p:nvPr/>
        </p:nvSpPr>
        <p:spPr>
          <a:xfrm>
            <a:off x="8020813" y="4473677"/>
            <a:ext cx="338554" cy="1518581"/>
          </a:xfrm>
          <a:prstGeom prst="rect">
            <a:avLst/>
          </a:prstGeom>
          <a:noFill/>
        </p:spPr>
        <p:txBody>
          <a:bodyPr vert="vert270" wrap="square" rtlCol="0">
            <a:spAutoFit/>
          </a:bodyPr>
          <a:lstStyle/>
          <a:p>
            <a:r>
              <a:rPr lang="en-US" sz="1000" dirty="0">
                <a:solidFill>
                  <a:schemeClr val="bg1"/>
                </a:solidFill>
              </a:rPr>
              <a:t>Tauranga, New Zealand</a:t>
            </a:r>
          </a:p>
        </p:txBody>
      </p:sp>
    </p:spTree>
    <p:extLst>
      <p:ext uri="{BB962C8B-B14F-4D97-AF65-F5344CB8AC3E}">
        <p14:creationId xmlns:p14="http://schemas.microsoft.com/office/powerpoint/2010/main" val="2324849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D5B25E-35A8-1885-C640-F63760C89C9E}"/>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76D24E78-2C9A-3CFA-840B-B73188A0B165}"/>
              </a:ext>
            </a:extLst>
          </p:cNvPr>
          <p:cNvSpPr/>
          <p:nvPr/>
        </p:nvSpPr>
        <p:spPr>
          <a:xfrm>
            <a:off x="0" y="0"/>
            <a:ext cx="12192000" cy="6858000"/>
          </a:xfrm>
          <a:prstGeom prst="rect">
            <a:avLst/>
          </a:prstGeom>
          <a:solidFill>
            <a:srgbClr val="05A9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cs typeface="Arial" pitchFamily="34" charset="0"/>
            </a:endParaRPr>
          </a:p>
        </p:txBody>
      </p:sp>
      <p:sp>
        <p:nvSpPr>
          <p:cNvPr id="6" name="Rectangle 5">
            <a:extLst>
              <a:ext uri="{FF2B5EF4-FFF2-40B4-BE49-F238E27FC236}">
                <a16:creationId xmlns:a16="http://schemas.microsoft.com/office/drawing/2014/main" id="{257AA854-1E9F-687A-531C-89866B7D2F3A}"/>
              </a:ext>
            </a:extLst>
          </p:cNvPr>
          <p:cNvSpPr/>
          <p:nvPr/>
        </p:nvSpPr>
        <p:spPr>
          <a:xfrm>
            <a:off x="230124" y="228600"/>
            <a:ext cx="11731752" cy="6400800"/>
          </a:xfrm>
          <a:prstGeom prst="rect">
            <a:avLst/>
          </a:prstGeom>
          <a:solidFill>
            <a:srgbClr val="001F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cs typeface="Arial" pitchFamily="34" charset="0"/>
            </a:endParaRPr>
          </a:p>
        </p:txBody>
      </p:sp>
      <p:grpSp>
        <p:nvGrpSpPr>
          <p:cNvPr id="23" name="Group 22">
            <a:extLst>
              <a:ext uri="{FF2B5EF4-FFF2-40B4-BE49-F238E27FC236}">
                <a16:creationId xmlns:a16="http://schemas.microsoft.com/office/drawing/2014/main" id="{2E695AE6-1915-DEA6-366C-7785112F9E4F}"/>
              </a:ext>
            </a:extLst>
          </p:cNvPr>
          <p:cNvGrpSpPr/>
          <p:nvPr/>
        </p:nvGrpSpPr>
        <p:grpSpPr>
          <a:xfrm>
            <a:off x="4474697" y="1828800"/>
            <a:ext cx="3242603" cy="303613"/>
            <a:chOff x="4455127" y="2094443"/>
            <a:chExt cx="3242603" cy="276012"/>
          </a:xfrm>
        </p:grpSpPr>
        <p:pic>
          <p:nvPicPr>
            <p:cNvPr id="24" name="Picture 23">
              <a:extLst>
                <a:ext uri="{FF2B5EF4-FFF2-40B4-BE49-F238E27FC236}">
                  <a16:creationId xmlns:a16="http://schemas.microsoft.com/office/drawing/2014/main" id="{FF982460-9BE8-09EC-7356-EB18DEBD37AE}"/>
                </a:ext>
              </a:extLst>
            </p:cNvPr>
            <p:cNvPicPr>
              <a:picLocks noChangeAspect="1"/>
            </p:cNvPicPr>
            <p:nvPr/>
          </p:nvPicPr>
          <p:blipFill>
            <a:blip r:embed="rId3"/>
            <a:stretch>
              <a:fillRect/>
            </a:stretch>
          </p:blipFill>
          <p:spPr>
            <a:xfrm>
              <a:off x="5938422" y="2094443"/>
              <a:ext cx="276012" cy="276012"/>
            </a:xfrm>
            <a:prstGeom prst="rect">
              <a:avLst/>
            </a:prstGeom>
          </p:spPr>
        </p:pic>
        <p:cxnSp>
          <p:nvCxnSpPr>
            <p:cNvPr id="25" name="Straight Connector 24">
              <a:extLst>
                <a:ext uri="{FF2B5EF4-FFF2-40B4-BE49-F238E27FC236}">
                  <a16:creationId xmlns:a16="http://schemas.microsoft.com/office/drawing/2014/main" id="{37A85CA2-A3FB-53F3-25AD-7952AC1B1540}"/>
                </a:ext>
              </a:extLst>
            </p:cNvPr>
            <p:cNvCxnSpPr>
              <a:cxnSpLocks/>
            </p:cNvCxnSpPr>
            <p:nvPr/>
          </p:nvCxnSpPr>
          <p:spPr>
            <a:xfrm flipH="1">
              <a:off x="44551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15A2FA27-D237-7D38-6A19-CE445FC13AED}"/>
                </a:ext>
              </a:extLst>
            </p:cNvPr>
            <p:cNvCxnSpPr>
              <a:cxnSpLocks/>
            </p:cNvCxnSpPr>
            <p:nvPr/>
          </p:nvCxnSpPr>
          <p:spPr>
            <a:xfrm flipH="1">
              <a:off x="62925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3" name="Picture 2" descr="A logo of a company&#10;&#10;Description automatically generated">
            <a:extLst>
              <a:ext uri="{FF2B5EF4-FFF2-40B4-BE49-F238E27FC236}">
                <a16:creationId xmlns:a16="http://schemas.microsoft.com/office/drawing/2014/main" id="{D8783953-2A80-BE26-AF94-D83447DF26B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382250" y="483189"/>
            <a:ext cx="1317157" cy="341777"/>
          </a:xfrm>
          <a:prstGeom prst="rect">
            <a:avLst/>
          </a:prstGeom>
        </p:spPr>
      </p:pic>
      <p:pic>
        <p:nvPicPr>
          <p:cNvPr id="8" name="Picture 7" descr="A large group of people on a boat&#10;&#10;AI-generated content may be incorrect.">
            <a:extLst>
              <a:ext uri="{FF2B5EF4-FFF2-40B4-BE49-F238E27FC236}">
                <a16:creationId xmlns:a16="http://schemas.microsoft.com/office/drawing/2014/main" id="{7A17589D-A2AF-4DA5-E2BC-C5E44E9DA005}"/>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4312095" y="2250867"/>
            <a:ext cx="3543302" cy="4147794"/>
          </a:xfrm>
          <a:prstGeom prst="rect">
            <a:avLst/>
          </a:prstGeom>
        </p:spPr>
      </p:pic>
      <p:pic>
        <p:nvPicPr>
          <p:cNvPr id="10" name="Picture 9" descr="A table with desserts and drinks&#10;&#10;AI-generated content may be incorrect.">
            <a:extLst>
              <a:ext uri="{FF2B5EF4-FFF2-40B4-BE49-F238E27FC236}">
                <a16:creationId xmlns:a16="http://schemas.microsoft.com/office/drawing/2014/main" id="{8227F904-E850-E259-8D0E-699E5FE3E264}"/>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502734" y="2250866"/>
            <a:ext cx="3543298" cy="4147793"/>
          </a:xfrm>
          <a:prstGeom prst="rect">
            <a:avLst/>
          </a:prstGeom>
        </p:spPr>
      </p:pic>
      <p:sp>
        <p:nvSpPr>
          <p:cNvPr id="9" name="Title 8">
            <a:extLst>
              <a:ext uri="{FF2B5EF4-FFF2-40B4-BE49-F238E27FC236}">
                <a16:creationId xmlns:a16="http://schemas.microsoft.com/office/drawing/2014/main" id="{923CF5AD-033E-147F-75B3-63A4854EE141}"/>
              </a:ext>
            </a:extLst>
          </p:cNvPr>
          <p:cNvSpPr>
            <a:spLocks noGrp="1"/>
          </p:cNvSpPr>
          <p:nvPr>
            <p:ph type="ctrTitle"/>
          </p:nvPr>
        </p:nvSpPr>
        <p:spPr/>
        <p:txBody>
          <a:bodyPr/>
          <a:lstStyle/>
          <a:p>
            <a:r>
              <a:rPr lang="en-US"/>
              <a:t>AZAMARA WHITE NIGHT</a:t>
            </a:r>
          </a:p>
        </p:txBody>
      </p:sp>
      <p:sp>
        <p:nvSpPr>
          <p:cNvPr id="12" name="Subtitle 11">
            <a:extLst>
              <a:ext uri="{FF2B5EF4-FFF2-40B4-BE49-F238E27FC236}">
                <a16:creationId xmlns:a16="http://schemas.microsoft.com/office/drawing/2014/main" id="{80FED9E1-0AD1-F08A-50E5-F27DEBF9F7F6}"/>
              </a:ext>
            </a:extLst>
          </p:cNvPr>
          <p:cNvSpPr>
            <a:spLocks noGrp="1"/>
          </p:cNvSpPr>
          <p:nvPr>
            <p:ph type="subTitle" idx="1"/>
          </p:nvPr>
        </p:nvSpPr>
        <p:spPr/>
        <p:txBody>
          <a:bodyPr>
            <a:normAutofit fontScale="85000" lnSpcReduction="10000"/>
          </a:bodyPr>
          <a:lstStyle/>
          <a:p>
            <a:r>
              <a:rPr kumimoji="0" lang="en-US" sz="2400" b="0" i="0" u="none" strike="noStrike" kern="1200" cap="none" spc="0" normalizeH="0" baseline="0" noProof="0">
                <a:ln>
                  <a:noFill/>
                </a:ln>
                <a:solidFill>
                  <a:srgbClr val="05A9C5"/>
                </a:solidFill>
                <a:effectLst/>
                <a:uLnTx/>
                <a:uFillTx/>
                <a:latin typeface="Brandon Grotesque Regular"/>
                <a:cs typeface="Arial"/>
              </a:rPr>
              <a:t>DINE, DANCE AND CREATE UNFORGETABLE MEMORIES UNDER THE STARS</a:t>
            </a:r>
          </a:p>
          <a:p>
            <a:endParaRPr lang="en-US"/>
          </a:p>
        </p:txBody>
      </p:sp>
      <p:sp>
        <p:nvSpPr>
          <p:cNvPr id="5" name="Slide Number Placeholder 4">
            <a:extLst>
              <a:ext uri="{FF2B5EF4-FFF2-40B4-BE49-F238E27FC236}">
                <a16:creationId xmlns:a16="http://schemas.microsoft.com/office/drawing/2014/main" id="{2147CF57-667D-D9FE-1E48-A2B1ADCB851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C470493-F442-44E9-AC8E-575F6ADF0CD9}" type="slidenum">
              <a:rPr kumimoji="0" lang="en-US" sz="1000" b="0" i="0" u="none" strike="noStrike" kern="1200" cap="none" spc="0" normalizeH="0" baseline="0" noProof="0" smtClean="0">
                <a:ln>
                  <a:noFill/>
                </a:ln>
                <a:solidFill>
                  <a:prstClr val="white"/>
                </a:solidFill>
                <a:effectLst/>
                <a:uLnTx/>
                <a:uFillTx/>
                <a:latin typeface="Brandon Grotesque Bold" panose="020B0803020203060202" pitchFamily="34" charset="0"/>
                <a:cs typeface="Arial"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000" b="0" i="0" u="none" strike="noStrike" kern="1200" cap="none" spc="0" normalizeH="0" baseline="0" noProof="0">
              <a:ln>
                <a:noFill/>
              </a:ln>
              <a:solidFill>
                <a:prstClr val="white"/>
              </a:solidFill>
              <a:effectLst/>
              <a:uLnTx/>
              <a:uFillTx/>
              <a:latin typeface="Brandon Grotesque Bold" panose="020B0803020203060202" pitchFamily="34" charset="0"/>
              <a:cs typeface="Arial" pitchFamily="34" charset="0"/>
            </a:endParaRPr>
          </a:p>
        </p:txBody>
      </p:sp>
      <p:pic>
        <p:nvPicPr>
          <p:cNvPr id="7" name="Picture Placeholder 9" descr="A group of people on a boat&#10;&#10;AI-generated content may be incorrect.">
            <a:extLst>
              <a:ext uri="{FF2B5EF4-FFF2-40B4-BE49-F238E27FC236}">
                <a16:creationId xmlns:a16="http://schemas.microsoft.com/office/drawing/2014/main" id="{1687D42C-5000-4321-8791-81AC655B1564}"/>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8131602" y="2250867"/>
            <a:ext cx="3567805" cy="4147794"/>
          </a:xfrm>
          <a:prstGeom prst="rect">
            <a:avLst/>
          </a:prstGeom>
        </p:spPr>
      </p:pic>
    </p:spTree>
    <p:extLst>
      <p:ext uri="{BB962C8B-B14F-4D97-AF65-F5344CB8AC3E}">
        <p14:creationId xmlns:p14="http://schemas.microsoft.com/office/powerpoint/2010/main" val="17439550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descr="A person in a white uniform&#10;&#10;Description automatically generated">
            <a:extLst>
              <a:ext uri="{FF2B5EF4-FFF2-40B4-BE49-F238E27FC236}">
                <a16:creationId xmlns:a16="http://schemas.microsoft.com/office/drawing/2014/main" id="{680E91FC-DAA1-BC82-4EF7-CB6E888A59A9}"/>
              </a:ext>
            </a:extLst>
          </p:cNvPr>
          <p:cNvPicPr>
            <a:picLocks noGrp="1"/>
          </p:cNvPicPr>
          <p:nvPr>
            <p:ph type="pic" sz="quarter" idx="17"/>
          </p:nvPr>
        </p:nvPicPr>
        <p:blipFill rotWithShape="1">
          <a:blip r:embed="rId3" cstate="screen">
            <a:extLst>
              <a:ext uri="{28A0092B-C50C-407E-A947-70E740481C1C}">
                <a14:useLocalDpi xmlns:a14="http://schemas.microsoft.com/office/drawing/2010/main"/>
              </a:ext>
            </a:extLst>
          </a:blip>
          <a:srcRect/>
          <a:stretch/>
        </p:blipFill>
        <p:spPr>
          <a:xfrm>
            <a:off x="457199" y="2084829"/>
            <a:ext cx="3712463" cy="4315968"/>
          </a:xfrm>
          <a:prstGeom prst="rect">
            <a:avLst/>
          </a:prstGeom>
          <a:noFill/>
          <a:ln w="9525" cap="rnd">
            <a:noFill/>
          </a:ln>
          <a:effectLst>
            <a:softEdge rad="0"/>
          </a:effectLst>
        </p:spPr>
      </p:pic>
      <p:pic>
        <p:nvPicPr>
          <p:cNvPr id="15" name="Picture Placeholder 14" descr="A group of people in uniform&#10;&#10;Description automatically generated">
            <a:extLst>
              <a:ext uri="{FF2B5EF4-FFF2-40B4-BE49-F238E27FC236}">
                <a16:creationId xmlns:a16="http://schemas.microsoft.com/office/drawing/2014/main" id="{49106FC3-82F2-A4D1-29EA-E5A5D47A5227}"/>
              </a:ext>
            </a:extLst>
          </p:cNvPr>
          <p:cNvPicPr>
            <a:picLocks noGrp="1"/>
          </p:cNvPicPr>
          <p:nvPr>
            <p:ph type="pic" sz="quarter" idx="21"/>
          </p:nvPr>
        </p:nvPicPr>
        <p:blipFill rotWithShape="1">
          <a:blip r:embed="rId4" cstate="screen">
            <a:extLst>
              <a:ext uri="{28A0092B-C50C-407E-A947-70E740481C1C}">
                <a14:useLocalDpi xmlns:a14="http://schemas.microsoft.com/office/drawing/2010/main"/>
              </a:ext>
            </a:extLst>
          </a:blip>
          <a:srcRect/>
          <a:stretch/>
        </p:blipFill>
        <p:spPr>
          <a:xfrm>
            <a:off x="4239769" y="2084829"/>
            <a:ext cx="3712463" cy="4315968"/>
          </a:xfrm>
          <a:prstGeom prst="rect">
            <a:avLst/>
          </a:prstGeom>
          <a:solidFill>
            <a:srgbClr val="FFFFFF">
              <a:shade val="85000"/>
            </a:srgbClr>
          </a:solidFill>
          <a:ln w="9525" cap="rnd">
            <a:noFill/>
          </a:ln>
          <a:effectLst/>
        </p:spPr>
      </p:pic>
      <p:pic>
        <p:nvPicPr>
          <p:cNvPr id="16" name="Picture Placeholder 15" descr="A person wearing a vest and tie&#10;&#10;Description automatically generated">
            <a:extLst>
              <a:ext uri="{FF2B5EF4-FFF2-40B4-BE49-F238E27FC236}">
                <a16:creationId xmlns:a16="http://schemas.microsoft.com/office/drawing/2014/main" id="{22EBC7E9-87E4-32BF-892E-317389E0B543}"/>
              </a:ext>
            </a:extLst>
          </p:cNvPr>
          <p:cNvPicPr>
            <a:picLocks noGrp="1"/>
          </p:cNvPicPr>
          <p:nvPr>
            <p:ph type="pic" sz="quarter" idx="20"/>
          </p:nvPr>
        </p:nvPicPr>
        <p:blipFill rotWithShape="1">
          <a:blip r:embed="rId5" cstate="screen">
            <a:extLst>
              <a:ext uri="{28A0092B-C50C-407E-A947-70E740481C1C}">
                <a14:useLocalDpi xmlns:a14="http://schemas.microsoft.com/office/drawing/2010/main"/>
              </a:ext>
            </a:extLst>
          </a:blip>
          <a:srcRect/>
          <a:stretch/>
        </p:blipFill>
        <p:spPr>
          <a:prstGeom prst="rect">
            <a:avLst/>
          </a:prstGeom>
          <a:noFill/>
          <a:ln w="9525" cap="rnd">
            <a:noFill/>
          </a:ln>
          <a:effectLst/>
        </p:spPr>
      </p:pic>
      <p:sp>
        <p:nvSpPr>
          <p:cNvPr id="2" name="Slide Number Placeholder 1">
            <a:extLst>
              <a:ext uri="{FF2B5EF4-FFF2-40B4-BE49-F238E27FC236}">
                <a16:creationId xmlns:a16="http://schemas.microsoft.com/office/drawing/2014/main" id="{31793B9C-D2A6-722F-8EB3-10CF1E9B1AE8}"/>
              </a:ext>
            </a:extLst>
          </p:cNvPr>
          <p:cNvSpPr>
            <a:spLocks noGrp="1"/>
          </p:cNvSpPr>
          <p:nvPr>
            <p:ph type="sldNum" sz="quarter" idx="4"/>
          </p:nvPr>
        </p:nvSpPr>
        <p:spPr/>
        <p:txBody>
          <a:bodyPr/>
          <a:lstStyle/>
          <a:p>
            <a:fld id="{F2C1F2A3-7B76-45CC-A85D-664D2AD4BAF5}" type="slidenum">
              <a:rPr lang="en-US" smtClean="0"/>
              <a:pPr/>
              <a:t>28</a:t>
            </a:fld>
            <a:endParaRPr lang="en-US"/>
          </a:p>
        </p:txBody>
      </p:sp>
      <p:sp>
        <p:nvSpPr>
          <p:cNvPr id="4" name="Text Placeholder 3">
            <a:extLst>
              <a:ext uri="{FF2B5EF4-FFF2-40B4-BE49-F238E27FC236}">
                <a16:creationId xmlns:a16="http://schemas.microsoft.com/office/drawing/2014/main" id="{F2E54629-C690-EDB0-D1F2-D25DB11062BA}"/>
              </a:ext>
            </a:extLst>
          </p:cNvPr>
          <p:cNvSpPr>
            <a:spLocks noGrp="1"/>
          </p:cNvSpPr>
          <p:nvPr>
            <p:ph type="body" sz="quarter" idx="16"/>
          </p:nvPr>
        </p:nvSpPr>
        <p:spPr/>
        <p:txBody>
          <a:bodyPr/>
          <a:lstStyle/>
          <a:p>
            <a:endParaRPr lang="en-US"/>
          </a:p>
        </p:txBody>
      </p:sp>
      <p:sp>
        <p:nvSpPr>
          <p:cNvPr id="5" name="Text Placeholder 4">
            <a:extLst>
              <a:ext uri="{FF2B5EF4-FFF2-40B4-BE49-F238E27FC236}">
                <a16:creationId xmlns:a16="http://schemas.microsoft.com/office/drawing/2014/main" id="{71140B63-AFB0-8C83-C83B-9B956B58EF4C}"/>
              </a:ext>
            </a:extLst>
          </p:cNvPr>
          <p:cNvSpPr>
            <a:spLocks noGrp="1"/>
          </p:cNvSpPr>
          <p:nvPr>
            <p:ph type="body" sz="quarter" idx="18"/>
          </p:nvPr>
        </p:nvSpPr>
        <p:spPr>
          <a:xfrm>
            <a:off x="-3359" y="362213"/>
            <a:ext cx="12191999" cy="1234440"/>
          </a:xfrm>
        </p:spPr>
        <p:txBody>
          <a:bodyPr/>
          <a:lstStyle/>
          <a:p>
            <a:r>
              <a:rPr kumimoji="0" lang="en-US" sz="3600" b="1" u="none" strike="noStrike" kern="1200" cap="none" spc="0" normalizeH="0" baseline="0" noProof="0">
                <a:ln>
                  <a:noFill/>
                </a:ln>
                <a:solidFill>
                  <a:schemeClr val="bg1"/>
                </a:solidFill>
                <a:uLnTx/>
                <a:uFillTx/>
                <a:latin typeface="Brandon Grotesque Medium" panose="020B0503020203060202" pitchFamily="34" charset="77"/>
              </a:rPr>
              <a:t>OUR HEART,</a:t>
            </a:r>
            <a:br>
              <a:rPr kumimoji="0" lang="en-US" sz="3600" b="1" u="none" strike="noStrike" kern="1200" cap="none" spc="0" normalizeH="0" baseline="0" noProof="0">
                <a:ln>
                  <a:noFill/>
                </a:ln>
                <a:solidFill>
                  <a:schemeClr val="bg1"/>
                </a:solidFill>
                <a:uLnTx/>
                <a:uFillTx/>
                <a:latin typeface="Brandon Grotesque Medium" panose="020B0503020203060202" pitchFamily="34" charset="77"/>
              </a:rPr>
            </a:br>
            <a:r>
              <a:rPr kumimoji="0" lang="en-US" sz="3600" b="1" u="none" strike="noStrike" kern="1200" cap="none" spc="0" normalizeH="0" baseline="0" noProof="0">
                <a:ln>
                  <a:noFill/>
                </a:ln>
                <a:solidFill>
                  <a:schemeClr val="bg1"/>
                </a:solidFill>
                <a:uLnTx/>
                <a:uFillTx/>
                <a:latin typeface="Brandon Grotesque Medium" panose="020B0503020203060202" pitchFamily="34" charset="77"/>
              </a:rPr>
              <a:t>OUR SOUL, OUR CREW</a:t>
            </a:r>
          </a:p>
        </p:txBody>
      </p:sp>
      <p:grpSp>
        <p:nvGrpSpPr>
          <p:cNvPr id="21" name="Group 20">
            <a:extLst>
              <a:ext uri="{FF2B5EF4-FFF2-40B4-BE49-F238E27FC236}">
                <a16:creationId xmlns:a16="http://schemas.microsoft.com/office/drawing/2014/main" id="{8AD763D7-4242-65DE-23DB-1163DD5DBEDA}"/>
              </a:ext>
            </a:extLst>
          </p:cNvPr>
          <p:cNvGrpSpPr/>
          <p:nvPr/>
        </p:nvGrpSpPr>
        <p:grpSpPr>
          <a:xfrm>
            <a:off x="4474697" y="1647674"/>
            <a:ext cx="3242603" cy="303613"/>
            <a:chOff x="4455127" y="2094443"/>
            <a:chExt cx="3242603" cy="276012"/>
          </a:xfrm>
        </p:grpSpPr>
        <p:pic>
          <p:nvPicPr>
            <p:cNvPr id="22" name="Picture 21">
              <a:extLst>
                <a:ext uri="{FF2B5EF4-FFF2-40B4-BE49-F238E27FC236}">
                  <a16:creationId xmlns:a16="http://schemas.microsoft.com/office/drawing/2014/main" id="{FAB92E39-88DF-6345-C40A-C91BA3394A14}"/>
                </a:ext>
              </a:extLst>
            </p:cNvPr>
            <p:cNvPicPr>
              <a:picLocks noChangeAspect="1"/>
            </p:cNvPicPr>
            <p:nvPr/>
          </p:nvPicPr>
          <p:blipFill>
            <a:blip r:embed="rId6"/>
            <a:stretch>
              <a:fillRect/>
            </a:stretch>
          </p:blipFill>
          <p:spPr>
            <a:xfrm>
              <a:off x="5938422" y="2094443"/>
              <a:ext cx="276012" cy="276012"/>
            </a:xfrm>
            <a:prstGeom prst="rect">
              <a:avLst/>
            </a:prstGeom>
          </p:spPr>
        </p:pic>
        <p:cxnSp>
          <p:nvCxnSpPr>
            <p:cNvPr id="23" name="Straight Connector 22">
              <a:extLst>
                <a:ext uri="{FF2B5EF4-FFF2-40B4-BE49-F238E27FC236}">
                  <a16:creationId xmlns:a16="http://schemas.microsoft.com/office/drawing/2014/main" id="{C01C71AA-5D86-CD3F-EE66-A86FECE06E68}"/>
                </a:ext>
              </a:extLst>
            </p:cNvPr>
            <p:cNvCxnSpPr>
              <a:cxnSpLocks/>
            </p:cNvCxnSpPr>
            <p:nvPr/>
          </p:nvCxnSpPr>
          <p:spPr>
            <a:xfrm flipH="1">
              <a:off x="44551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672810C-27B2-88E5-5ABA-C40FA7C5400D}"/>
                </a:ext>
              </a:extLst>
            </p:cNvPr>
            <p:cNvCxnSpPr>
              <a:cxnSpLocks/>
            </p:cNvCxnSpPr>
            <p:nvPr/>
          </p:nvCxnSpPr>
          <p:spPr>
            <a:xfrm flipH="1">
              <a:off x="62925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30579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Placeholder 15" descr="A room with chairs and a stage&#10;&#10;Description automatically generated">
            <a:extLst>
              <a:ext uri="{FF2B5EF4-FFF2-40B4-BE49-F238E27FC236}">
                <a16:creationId xmlns:a16="http://schemas.microsoft.com/office/drawing/2014/main" id="{6592BA02-9437-F679-CD5F-5F8B179E403E}"/>
              </a:ext>
            </a:extLst>
          </p:cNvPr>
          <p:cNvPicPr>
            <a:picLocks noGrp="1"/>
          </p:cNvPicPr>
          <p:nvPr>
            <p:ph type="pic" sz="quarter" idx="17"/>
          </p:nvPr>
        </p:nvPicPr>
        <p:blipFill rotWithShape="1">
          <a:blip r:embed="rId3" cstate="screen">
            <a:extLst>
              <a:ext uri="{28A0092B-C50C-407E-A947-70E740481C1C}">
                <a14:useLocalDpi xmlns:a14="http://schemas.microsoft.com/office/drawing/2010/main"/>
              </a:ext>
            </a:extLst>
          </a:blip>
          <a:srcRect/>
          <a:stretch/>
        </p:blipFill>
        <p:spPr>
          <a:xfrm>
            <a:off x="457199" y="2084829"/>
            <a:ext cx="3712463" cy="4315968"/>
          </a:xfrm>
          <a:prstGeom prst="rect">
            <a:avLst/>
          </a:prstGeom>
          <a:ln>
            <a:noFill/>
          </a:ln>
        </p:spPr>
      </p:pic>
      <p:pic>
        <p:nvPicPr>
          <p:cNvPr id="17" name="Picture Placeholder 16" descr="A room with a couch and a table&#10;&#10;Description automatically generated">
            <a:extLst>
              <a:ext uri="{FF2B5EF4-FFF2-40B4-BE49-F238E27FC236}">
                <a16:creationId xmlns:a16="http://schemas.microsoft.com/office/drawing/2014/main" id="{3466A8BA-9B29-4C91-8B09-2FA2CA6F18E9}"/>
              </a:ext>
            </a:extLst>
          </p:cNvPr>
          <p:cNvPicPr>
            <a:picLocks noGrp="1"/>
          </p:cNvPicPr>
          <p:nvPr>
            <p:ph type="pic" sz="quarter" idx="21"/>
          </p:nvPr>
        </p:nvPicPr>
        <p:blipFill rotWithShape="1">
          <a:blip r:embed="rId4" cstate="screen">
            <a:extLst>
              <a:ext uri="{28A0092B-C50C-407E-A947-70E740481C1C}">
                <a14:useLocalDpi xmlns:a14="http://schemas.microsoft.com/office/drawing/2010/main"/>
              </a:ext>
            </a:extLst>
          </a:blip>
          <a:srcRect/>
          <a:stretch/>
        </p:blipFill>
        <p:spPr>
          <a:xfrm>
            <a:off x="4239769" y="2084829"/>
            <a:ext cx="3712463" cy="4315968"/>
          </a:xfrm>
          <a:prstGeom prst="rect">
            <a:avLst/>
          </a:prstGeom>
          <a:ln>
            <a:noFill/>
          </a:ln>
        </p:spPr>
      </p:pic>
      <p:pic>
        <p:nvPicPr>
          <p:cNvPr id="18" name="Picture Placeholder 17" descr="A bar with chairs and tables&#10;&#10;Description automatically generated">
            <a:extLst>
              <a:ext uri="{FF2B5EF4-FFF2-40B4-BE49-F238E27FC236}">
                <a16:creationId xmlns:a16="http://schemas.microsoft.com/office/drawing/2014/main" id="{CFD8B863-8907-472C-AFB6-D87111035350}"/>
              </a:ext>
            </a:extLst>
          </p:cNvPr>
          <p:cNvPicPr>
            <a:picLocks noGrp="1"/>
          </p:cNvPicPr>
          <p:nvPr>
            <p:ph type="pic" sz="quarter" idx="20"/>
          </p:nvPr>
        </p:nvPicPr>
        <p:blipFill rotWithShape="1">
          <a:blip r:embed="rId5" cstate="screen">
            <a:extLst>
              <a:ext uri="{28A0092B-C50C-407E-A947-70E740481C1C}">
                <a14:useLocalDpi xmlns:a14="http://schemas.microsoft.com/office/drawing/2010/main"/>
              </a:ext>
            </a:extLst>
          </a:blip>
          <a:srcRect/>
          <a:stretch/>
        </p:blipFill>
        <p:spPr>
          <a:xfrm>
            <a:off x="8020813" y="2084829"/>
            <a:ext cx="3712463" cy="4315968"/>
          </a:xfrm>
          <a:prstGeom prst="rect">
            <a:avLst/>
          </a:prstGeom>
          <a:ln>
            <a:noFill/>
          </a:ln>
        </p:spPr>
      </p:pic>
      <p:sp>
        <p:nvSpPr>
          <p:cNvPr id="2" name="Slide Number Placeholder 1">
            <a:extLst>
              <a:ext uri="{FF2B5EF4-FFF2-40B4-BE49-F238E27FC236}">
                <a16:creationId xmlns:a16="http://schemas.microsoft.com/office/drawing/2014/main" id="{2CB95468-BCD6-2C7E-6BC9-20F7978EDE40}"/>
              </a:ext>
            </a:extLst>
          </p:cNvPr>
          <p:cNvSpPr>
            <a:spLocks noGrp="1"/>
          </p:cNvSpPr>
          <p:nvPr>
            <p:ph type="sldNum" sz="quarter" idx="4"/>
          </p:nvPr>
        </p:nvSpPr>
        <p:spPr/>
        <p:txBody>
          <a:bodyPr/>
          <a:lstStyle/>
          <a:p>
            <a:fld id="{F2C1F2A3-7B76-45CC-A85D-664D2AD4BAF5}" type="slidenum">
              <a:rPr lang="en-US" smtClean="0"/>
              <a:pPr/>
              <a:t>29</a:t>
            </a:fld>
            <a:endParaRPr lang="en-US"/>
          </a:p>
        </p:txBody>
      </p:sp>
      <p:sp>
        <p:nvSpPr>
          <p:cNvPr id="4" name="Text Placeholder 3">
            <a:extLst>
              <a:ext uri="{FF2B5EF4-FFF2-40B4-BE49-F238E27FC236}">
                <a16:creationId xmlns:a16="http://schemas.microsoft.com/office/drawing/2014/main" id="{B9512C53-5A78-E8F6-130C-93771C83C53B}"/>
              </a:ext>
            </a:extLst>
          </p:cNvPr>
          <p:cNvSpPr>
            <a:spLocks noGrp="1"/>
          </p:cNvSpPr>
          <p:nvPr>
            <p:ph type="body" sz="quarter" idx="16"/>
          </p:nvPr>
        </p:nvSpPr>
        <p:spPr/>
        <p:txBody>
          <a:bodyPr/>
          <a:lstStyle/>
          <a:p>
            <a:endParaRPr lang="en-US"/>
          </a:p>
        </p:txBody>
      </p:sp>
      <p:sp>
        <p:nvSpPr>
          <p:cNvPr id="5" name="Text Placeholder 4">
            <a:extLst>
              <a:ext uri="{FF2B5EF4-FFF2-40B4-BE49-F238E27FC236}">
                <a16:creationId xmlns:a16="http://schemas.microsoft.com/office/drawing/2014/main" id="{4A59894C-D585-2363-865C-805817648F3B}"/>
              </a:ext>
            </a:extLst>
          </p:cNvPr>
          <p:cNvSpPr>
            <a:spLocks noGrp="1"/>
          </p:cNvSpPr>
          <p:nvPr>
            <p:ph type="body" sz="quarter" idx="18"/>
          </p:nvPr>
        </p:nvSpPr>
        <p:spPr>
          <a:xfrm>
            <a:off x="0" y="-1"/>
            <a:ext cx="12191999" cy="1364579"/>
          </a:xfrm>
        </p:spPr>
        <p:txBody>
          <a:bodyPr/>
          <a:lstStyle/>
          <a:p>
            <a:r>
              <a:rPr lang="en-US" sz="3600" b="1">
                <a:solidFill>
                  <a:schemeClr val="bg1"/>
                </a:solidFill>
                <a:latin typeface="Brandon Grotesque Medium" panose="020B0503020203060202" pitchFamily="34" charset="77"/>
              </a:rPr>
              <a:t>PUBLIC SPACES </a:t>
            </a:r>
          </a:p>
        </p:txBody>
      </p:sp>
      <p:sp>
        <p:nvSpPr>
          <p:cNvPr id="9" name="Text Placeholder 8">
            <a:extLst>
              <a:ext uri="{FF2B5EF4-FFF2-40B4-BE49-F238E27FC236}">
                <a16:creationId xmlns:a16="http://schemas.microsoft.com/office/drawing/2014/main" id="{6C314DBC-1969-D746-9554-F80E8CA554D2}"/>
              </a:ext>
            </a:extLst>
          </p:cNvPr>
          <p:cNvSpPr>
            <a:spLocks noGrp="1"/>
          </p:cNvSpPr>
          <p:nvPr>
            <p:ph type="body" sz="quarter" idx="22"/>
          </p:nvPr>
        </p:nvSpPr>
        <p:spPr/>
        <p:txBody>
          <a:bodyPr>
            <a:normAutofit/>
          </a:bodyPr>
          <a:lstStyle/>
          <a:p>
            <a:pPr algn="ctr"/>
            <a:r>
              <a:rPr lang="en-US" sz="1400">
                <a:solidFill>
                  <a:srgbClr val="001F59"/>
                </a:solidFill>
                <a:latin typeface="Brandon Grotesque Regular" panose="020B0503020203060202" pitchFamily="34" charset="77"/>
              </a:rPr>
              <a:t>CABARET LOUNGE</a:t>
            </a:r>
          </a:p>
        </p:txBody>
      </p:sp>
      <p:sp>
        <p:nvSpPr>
          <p:cNvPr id="10" name="Text Placeholder 9">
            <a:extLst>
              <a:ext uri="{FF2B5EF4-FFF2-40B4-BE49-F238E27FC236}">
                <a16:creationId xmlns:a16="http://schemas.microsoft.com/office/drawing/2014/main" id="{B969E6C1-8946-9DCF-ABA2-5BE9FE3DE577}"/>
              </a:ext>
            </a:extLst>
          </p:cNvPr>
          <p:cNvSpPr>
            <a:spLocks noGrp="1"/>
          </p:cNvSpPr>
          <p:nvPr>
            <p:ph type="body" sz="quarter" idx="23"/>
          </p:nvPr>
        </p:nvSpPr>
        <p:spPr/>
        <p:txBody>
          <a:bodyPr/>
          <a:lstStyle/>
          <a:p>
            <a:pPr algn="ctr"/>
            <a:r>
              <a:rPr lang="en-US" sz="1400">
                <a:solidFill>
                  <a:srgbClr val="001F59"/>
                </a:solidFill>
                <a:latin typeface="Brandon Grotesque Regular" panose="020B0503020203060202" pitchFamily="34" charset="77"/>
              </a:rPr>
              <a:t>LIVING ROOM</a:t>
            </a:r>
          </a:p>
        </p:txBody>
      </p:sp>
      <p:sp>
        <p:nvSpPr>
          <p:cNvPr id="11" name="Text Placeholder 10">
            <a:extLst>
              <a:ext uri="{FF2B5EF4-FFF2-40B4-BE49-F238E27FC236}">
                <a16:creationId xmlns:a16="http://schemas.microsoft.com/office/drawing/2014/main" id="{B44F6342-299D-531F-D147-8B1094E8405B}"/>
              </a:ext>
            </a:extLst>
          </p:cNvPr>
          <p:cNvSpPr>
            <a:spLocks noGrp="1"/>
          </p:cNvSpPr>
          <p:nvPr>
            <p:ph type="body" sz="quarter" idx="24"/>
          </p:nvPr>
        </p:nvSpPr>
        <p:spPr/>
        <p:txBody>
          <a:bodyPr>
            <a:normAutofit/>
          </a:bodyPr>
          <a:lstStyle/>
          <a:p>
            <a:pPr algn="ctr"/>
            <a:r>
              <a:rPr lang="en-US" sz="1400">
                <a:solidFill>
                  <a:srgbClr val="001F59"/>
                </a:solidFill>
                <a:latin typeface="Brandon Grotesque Regular" panose="020B0503020203060202" pitchFamily="34" charset="77"/>
              </a:rPr>
              <a:t>THE DEN</a:t>
            </a:r>
          </a:p>
        </p:txBody>
      </p:sp>
      <p:grpSp>
        <p:nvGrpSpPr>
          <p:cNvPr id="12" name="Group 11">
            <a:extLst>
              <a:ext uri="{FF2B5EF4-FFF2-40B4-BE49-F238E27FC236}">
                <a16:creationId xmlns:a16="http://schemas.microsoft.com/office/drawing/2014/main" id="{6C0DBC79-E0CA-3B82-E90F-CC945CB3CC2F}"/>
              </a:ext>
            </a:extLst>
          </p:cNvPr>
          <p:cNvGrpSpPr/>
          <p:nvPr/>
        </p:nvGrpSpPr>
        <p:grpSpPr>
          <a:xfrm>
            <a:off x="4474697" y="1440410"/>
            <a:ext cx="3242603" cy="303613"/>
            <a:chOff x="4455127" y="2094443"/>
            <a:chExt cx="3242603" cy="276012"/>
          </a:xfrm>
        </p:grpSpPr>
        <p:pic>
          <p:nvPicPr>
            <p:cNvPr id="13" name="Picture 12">
              <a:extLst>
                <a:ext uri="{FF2B5EF4-FFF2-40B4-BE49-F238E27FC236}">
                  <a16:creationId xmlns:a16="http://schemas.microsoft.com/office/drawing/2014/main" id="{CA1C24EC-D071-5309-A54F-FB4EA0B228ED}"/>
                </a:ext>
              </a:extLst>
            </p:cNvPr>
            <p:cNvPicPr>
              <a:picLocks noChangeAspect="1"/>
            </p:cNvPicPr>
            <p:nvPr/>
          </p:nvPicPr>
          <p:blipFill>
            <a:blip r:embed="rId6"/>
            <a:stretch>
              <a:fillRect/>
            </a:stretch>
          </p:blipFill>
          <p:spPr>
            <a:xfrm>
              <a:off x="5938422" y="2094443"/>
              <a:ext cx="276012" cy="276012"/>
            </a:xfrm>
            <a:prstGeom prst="rect">
              <a:avLst/>
            </a:prstGeom>
          </p:spPr>
        </p:pic>
        <p:cxnSp>
          <p:nvCxnSpPr>
            <p:cNvPr id="14" name="Straight Connector 13">
              <a:extLst>
                <a:ext uri="{FF2B5EF4-FFF2-40B4-BE49-F238E27FC236}">
                  <a16:creationId xmlns:a16="http://schemas.microsoft.com/office/drawing/2014/main" id="{497B7759-2CA3-81F0-04F5-421C88F36D58}"/>
                </a:ext>
              </a:extLst>
            </p:cNvPr>
            <p:cNvCxnSpPr>
              <a:cxnSpLocks/>
            </p:cNvCxnSpPr>
            <p:nvPr/>
          </p:nvCxnSpPr>
          <p:spPr>
            <a:xfrm flipH="1">
              <a:off x="44551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AE014B68-E3B5-20B6-2E0A-9FA49704C230}"/>
                </a:ext>
              </a:extLst>
            </p:cNvPr>
            <p:cNvCxnSpPr>
              <a:cxnSpLocks/>
            </p:cNvCxnSpPr>
            <p:nvPr/>
          </p:nvCxnSpPr>
          <p:spPr>
            <a:xfrm flipH="1">
              <a:off x="62925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806119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BD87648-6C27-DB21-135C-46A19D9207FC}"/>
              </a:ext>
            </a:extLst>
          </p:cNvPr>
          <p:cNvSpPr>
            <a:spLocks noGrp="1"/>
          </p:cNvSpPr>
          <p:nvPr>
            <p:ph type="sldNum" sz="quarter" idx="4"/>
          </p:nvPr>
        </p:nvSpPr>
        <p:spPr/>
        <p:txBody>
          <a:bodyPr/>
          <a:lstStyle/>
          <a:p>
            <a:fld id="{F2C1F2A3-7B76-45CC-A85D-664D2AD4BAF5}" type="slidenum">
              <a:rPr lang="en-US" smtClean="0"/>
              <a:pPr/>
              <a:t>3</a:t>
            </a:fld>
            <a:endParaRPr lang="en-US"/>
          </a:p>
        </p:txBody>
      </p:sp>
      <p:sp>
        <p:nvSpPr>
          <p:cNvPr id="3" name="Text Placeholder 2">
            <a:extLst>
              <a:ext uri="{FF2B5EF4-FFF2-40B4-BE49-F238E27FC236}">
                <a16:creationId xmlns:a16="http://schemas.microsoft.com/office/drawing/2014/main" id="{F6F9F593-FF7B-FC97-980C-E4C2B9D0D64A}"/>
              </a:ext>
            </a:extLst>
          </p:cNvPr>
          <p:cNvSpPr>
            <a:spLocks noGrp="1"/>
          </p:cNvSpPr>
          <p:nvPr>
            <p:ph type="body" sz="quarter" idx="16"/>
          </p:nvPr>
        </p:nvSpPr>
        <p:spPr/>
        <p:txBody>
          <a:bodyPr/>
          <a:lstStyle/>
          <a:p>
            <a:endParaRPr lang="en-US"/>
          </a:p>
        </p:txBody>
      </p:sp>
      <p:pic>
        <p:nvPicPr>
          <p:cNvPr id="7" name="Picture Placeholder 6" descr="A cruise ship in the water&#10;&#10;Description automatically generated">
            <a:extLst>
              <a:ext uri="{FF2B5EF4-FFF2-40B4-BE49-F238E27FC236}">
                <a16:creationId xmlns:a16="http://schemas.microsoft.com/office/drawing/2014/main" id="{C539AD6C-AD92-2159-29C0-460C2C462F9E}"/>
              </a:ext>
            </a:extLst>
          </p:cNvPr>
          <p:cNvPicPr>
            <a:picLocks noGrp="1" noChangeAspect="1"/>
          </p:cNvPicPr>
          <p:nvPr>
            <p:ph type="pic" sz="quarter" idx="17"/>
          </p:nvPr>
        </p:nvPicPr>
        <p:blipFill>
          <a:blip r:embed="rId4" cstate="screen">
            <a:extLst>
              <a:ext uri="{28A0092B-C50C-407E-A947-70E740481C1C}">
                <a14:useLocalDpi xmlns:a14="http://schemas.microsoft.com/office/drawing/2010/main"/>
              </a:ext>
            </a:extLst>
          </a:blip>
          <a:srcRect/>
          <a:stretch/>
        </p:blipFill>
        <p:spPr>
          <a:xfrm>
            <a:off x="457200" y="457197"/>
            <a:ext cx="5943600" cy="5943600"/>
          </a:xfrm>
          <a:prstGeom prst="rect">
            <a:avLst/>
          </a:prstGeom>
        </p:spPr>
      </p:pic>
      <p:sp>
        <p:nvSpPr>
          <p:cNvPr id="8" name="TextBox 7">
            <a:extLst>
              <a:ext uri="{FF2B5EF4-FFF2-40B4-BE49-F238E27FC236}">
                <a16:creationId xmlns:a16="http://schemas.microsoft.com/office/drawing/2014/main" id="{371C957B-0E8D-012D-8811-0458B27E1D19}"/>
              </a:ext>
            </a:extLst>
          </p:cNvPr>
          <p:cNvSpPr txBox="1"/>
          <p:nvPr>
            <p:custDataLst>
              <p:tags r:id="rId1"/>
            </p:custDataLst>
          </p:nvPr>
        </p:nvSpPr>
        <p:spPr>
          <a:xfrm>
            <a:off x="6594764" y="932123"/>
            <a:ext cx="5138512" cy="553998"/>
          </a:xfrm>
          <a:prstGeom prst="rect">
            <a:avLst/>
          </a:prstGeom>
          <a:noFill/>
        </p:spPr>
        <p:txBody>
          <a:bodyPr wrap="square" lIns="0" tIns="0" rIns="0" bIns="0" rtlCol="0">
            <a:spAutoFit/>
          </a:bodyPr>
          <a:lstStyle>
            <a:defPPr>
              <a:defRPr lang="en-US"/>
            </a:defPPr>
          </a:lstStyle>
          <a:p>
            <a:pPr algn="ctr">
              <a:spcBef>
                <a:spcPct val="0"/>
              </a:spcBef>
              <a:spcAft>
                <a:spcPct val="0"/>
              </a:spcAft>
              <a:defRPr/>
            </a:pPr>
            <a:r>
              <a:rPr kumimoji="0" lang="en-US" sz="3600" b="1" u="none" strike="noStrike" kern="1200" cap="none" spc="0" normalizeH="0" baseline="0" noProof="0">
                <a:ln>
                  <a:noFill/>
                </a:ln>
                <a:solidFill>
                  <a:schemeClr val="bg1"/>
                </a:solidFill>
                <a:uLnTx/>
                <a:uFillTx/>
                <a:latin typeface="Brandon Grotesque Medium" panose="020B0503020203060202" pitchFamily="34" charset="77"/>
              </a:rPr>
              <a:t>AGENDA</a:t>
            </a:r>
          </a:p>
        </p:txBody>
      </p:sp>
      <p:grpSp>
        <p:nvGrpSpPr>
          <p:cNvPr id="9" name="Group 8">
            <a:extLst>
              <a:ext uri="{FF2B5EF4-FFF2-40B4-BE49-F238E27FC236}">
                <a16:creationId xmlns:a16="http://schemas.microsoft.com/office/drawing/2014/main" id="{C034F729-35C0-5273-4529-A41CCBFCBBC5}"/>
              </a:ext>
            </a:extLst>
          </p:cNvPr>
          <p:cNvGrpSpPr/>
          <p:nvPr/>
        </p:nvGrpSpPr>
        <p:grpSpPr>
          <a:xfrm>
            <a:off x="7542719" y="1490788"/>
            <a:ext cx="3242603" cy="303613"/>
            <a:chOff x="4455127" y="2094443"/>
            <a:chExt cx="3242603" cy="276012"/>
          </a:xfrm>
        </p:grpSpPr>
        <p:pic>
          <p:nvPicPr>
            <p:cNvPr id="10" name="Picture 9">
              <a:extLst>
                <a:ext uri="{FF2B5EF4-FFF2-40B4-BE49-F238E27FC236}">
                  <a16:creationId xmlns:a16="http://schemas.microsoft.com/office/drawing/2014/main" id="{C69A0605-C450-D4B0-875E-F5069C23705E}"/>
                </a:ext>
              </a:extLst>
            </p:cNvPr>
            <p:cNvPicPr>
              <a:picLocks noChangeAspect="1"/>
            </p:cNvPicPr>
            <p:nvPr/>
          </p:nvPicPr>
          <p:blipFill>
            <a:blip r:embed="rId5"/>
            <a:stretch>
              <a:fillRect/>
            </a:stretch>
          </p:blipFill>
          <p:spPr>
            <a:xfrm>
              <a:off x="5938422" y="2094443"/>
              <a:ext cx="276012" cy="276012"/>
            </a:xfrm>
            <a:prstGeom prst="rect">
              <a:avLst/>
            </a:prstGeom>
          </p:spPr>
        </p:pic>
        <p:cxnSp>
          <p:nvCxnSpPr>
            <p:cNvPr id="11" name="Straight Connector 10">
              <a:extLst>
                <a:ext uri="{FF2B5EF4-FFF2-40B4-BE49-F238E27FC236}">
                  <a16:creationId xmlns:a16="http://schemas.microsoft.com/office/drawing/2014/main" id="{E7E53D7F-A16F-E1D8-C3B8-2AAC777E44C0}"/>
                </a:ext>
              </a:extLst>
            </p:cNvPr>
            <p:cNvCxnSpPr>
              <a:cxnSpLocks/>
            </p:cNvCxnSpPr>
            <p:nvPr/>
          </p:nvCxnSpPr>
          <p:spPr>
            <a:xfrm flipH="1">
              <a:off x="44551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30BC9212-2240-DF69-D8F2-5CE6803B65FA}"/>
                </a:ext>
              </a:extLst>
            </p:cNvPr>
            <p:cNvCxnSpPr>
              <a:cxnSpLocks/>
            </p:cNvCxnSpPr>
            <p:nvPr/>
          </p:nvCxnSpPr>
          <p:spPr>
            <a:xfrm flipH="1">
              <a:off x="62925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2" name="Group 21">
            <a:extLst>
              <a:ext uri="{FF2B5EF4-FFF2-40B4-BE49-F238E27FC236}">
                <a16:creationId xmlns:a16="http://schemas.microsoft.com/office/drawing/2014/main" id="{4F2D8844-EA87-DF7C-7F50-3C509C40272D}"/>
              </a:ext>
            </a:extLst>
          </p:cNvPr>
          <p:cNvGrpSpPr/>
          <p:nvPr/>
        </p:nvGrpSpPr>
        <p:grpSpPr>
          <a:xfrm>
            <a:off x="7518062" y="2279593"/>
            <a:ext cx="3724114" cy="3804932"/>
            <a:chOff x="7368759" y="2279593"/>
            <a:chExt cx="3724114" cy="3804932"/>
          </a:xfrm>
        </p:grpSpPr>
        <p:sp>
          <p:nvSpPr>
            <p:cNvPr id="13" name="Content Placeholder 2">
              <a:extLst>
                <a:ext uri="{FF2B5EF4-FFF2-40B4-BE49-F238E27FC236}">
                  <a16:creationId xmlns:a16="http://schemas.microsoft.com/office/drawing/2014/main" id="{DA8E8E43-7AD2-2273-5C4D-AF7367EAE462}"/>
                </a:ext>
              </a:extLst>
            </p:cNvPr>
            <p:cNvSpPr txBox="1">
              <a:spLocks/>
            </p:cNvSpPr>
            <p:nvPr>
              <p:custDataLst>
                <p:tags r:id="rId2"/>
              </p:custDataLst>
            </p:nvPr>
          </p:nvSpPr>
          <p:spPr>
            <a:xfrm>
              <a:off x="7703087" y="2279593"/>
              <a:ext cx="3389786" cy="3804932"/>
            </a:xfrm>
            <a:prstGeom prst="rect">
              <a:avLst/>
            </a:prstGeom>
          </p:spPr>
          <p:txBody>
            <a:bodyPr vert="horz" lIns="0" tIns="0" rIns="0" bIns="0" rtlCol="0" anchor="t">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a:solidFill>
                    <a:srgbClr val="05A9C5"/>
                  </a:solidFill>
                  <a:latin typeface="Brandon Grotesque Regular"/>
                  <a:cs typeface="Arial"/>
                </a:rPr>
                <a:t>ABOUT AZAMARA </a:t>
              </a:r>
              <a:endParaRPr lang="en-US"/>
            </a:p>
            <a:p>
              <a:pPr algn="l"/>
              <a:r>
                <a:rPr lang="en-US">
                  <a:solidFill>
                    <a:srgbClr val="05A9C5"/>
                  </a:solidFill>
                  <a:latin typeface="Brandon Grotesque Regular"/>
                  <a:cs typeface="Arial"/>
                </a:rPr>
                <a:t>OUR TRAVELERS</a:t>
              </a:r>
              <a:endParaRPr lang="en-US">
                <a:solidFill>
                  <a:srgbClr val="05A9C5"/>
                </a:solidFill>
                <a:latin typeface="Brandon Grotesque Regular" panose="020B0503020203060202" pitchFamily="34" charset="77"/>
                <a:cs typeface="Arial"/>
              </a:endParaRPr>
            </a:p>
            <a:p>
              <a:pPr algn="l"/>
              <a:r>
                <a:rPr lang="en-US">
                  <a:solidFill>
                    <a:srgbClr val="05A9C5"/>
                  </a:solidFill>
                  <a:latin typeface="Brandon Grotesque Regular"/>
                  <a:cs typeface="Arial"/>
                </a:rPr>
                <a:t>WHY AZAMARA</a:t>
              </a:r>
              <a:endParaRPr lang="en-US"/>
            </a:p>
            <a:p>
              <a:pPr algn="l"/>
              <a:r>
                <a:rPr lang="en-US">
                  <a:solidFill>
                    <a:srgbClr val="05A9C5"/>
                  </a:solidFill>
                  <a:latin typeface="Brandon Grotesque Regular"/>
                  <a:cs typeface="Arial"/>
                </a:rPr>
                <a:t>ITINERARIES</a:t>
              </a:r>
              <a:endParaRPr lang="en-US"/>
            </a:p>
            <a:p>
              <a:pPr algn="l"/>
              <a:r>
                <a:rPr lang="en-US">
                  <a:solidFill>
                    <a:srgbClr val="05A9C5"/>
                  </a:solidFill>
                  <a:latin typeface="Brandon Grotesque Regular"/>
                  <a:cs typeface="Arial"/>
                </a:rPr>
                <a:t>AZAMARA ASHORE</a:t>
              </a:r>
              <a:endParaRPr lang="en-US"/>
            </a:p>
            <a:p>
              <a:pPr algn="l"/>
              <a:r>
                <a:rPr lang="en-US">
                  <a:solidFill>
                    <a:srgbClr val="05A9C5"/>
                  </a:solidFill>
                  <a:latin typeface="Brandon Grotesque Regular"/>
                  <a:cs typeface="Arial"/>
                </a:rPr>
                <a:t>PERRYGOLF</a:t>
              </a:r>
              <a:endParaRPr lang="en-US"/>
            </a:p>
            <a:p>
              <a:pPr algn="l"/>
              <a:r>
                <a:rPr lang="en-US">
                  <a:solidFill>
                    <a:srgbClr val="05A9C5"/>
                  </a:solidFill>
                  <a:latin typeface="Brandon Grotesque Regular"/>
                  <a:cs typeface="Arial"/>
                </a:rPr>
                <a:t>GROUP DEVELOPMENT</a:t>
              </a:r>
              <a:endParaRPr lang="en-US"/>
            </a:p>
            <a:p>
              <a:pPr algn="l"/>
              <a:r>
                <a:rPr lang="en-US">
                  <a:solidFill>
                    <a:srgbClr val="05A9C5"/>
                  </a:solidFill>
                  <a:latin typeface="Brandon Grotesque Regular"/>
                  <a:cs typeface="Arial"/>
                </a:rPr>
                <a:t>AZAMARA CONNECT</a:t>
              </a:r>
              <a:endParaRPr lang="en-US">
                <a:solidFill>
                  <a:srgbClr val="05A9C5"/>
                </a:solidFill>
                <a:latin typeface="Brandon Grotesque Regular" panose="020B0503020203060202" pitchFamily="34" charset="77"/>
                <a:cs typeface="Arial" pitchFamily="34" charset="0"/>
              </a:endParaRPr>
            </a:p>
            <a:p>
              <a:pPr algn="l"/>
              <a:endParaRPr lang="en-US">
                <a:solidFill>
                  <a:srgbClr val="05A9C5"/>
                </a:solidFill>
                <a:latin typeface="Brandon Grotesque Regular" panose="020B0503020203060202" pitchFamily="34" charset="77"/>
                <a:cs typeface="Arial" pitchFamily="34" charset="0"/>
              </a:endParaRPr>
            </a:p>
          </p:txBody>
        </p:sp>
        <p:pic>
          <p:nvPicPr>
            <p:cNvPr id="14" name="Picture 13">
              <a:extLst>
                <a:ext uri="{FF2B5EF4-FFF2-40B4-BE49-F238E27FC236}">
                  <a16:creationId xmlns:a16="http://schemas.microsoft.com/office/drawing/2014/main" id="{5BDC2881-9C4F-38A7-9B0D-EC321C273F52}"/>
                </a:ext>
              </a:extLst>
            </p:cNvPr>
            <p:cNvPicPr>
              <a:picLocks noChangeAspect="1"/>
            </p:cNvPicPr>
            <p:nvPr/>
          </p:nvPicPr>
          <p:blipFill>
            <a:blip r:embed="rId6"/>
            <a:stretch>
              <a:fillRect/>
            </a:stretch>
          </p:blipFill>
          <p:spPr>
            <a:xfrm>
              <a:off x="7368760" y="2747169"/>
              <a:ext cx="230672" cy="230672"/>
            </a:xfrm>
            <a:prstGeom prst="rect">
              <a:avLst/>
            </a:prstGeom>
          </p:spPr>
        </p:pic>
        <p:pic>
          <p:nvPicPr>
            <p:cNvPr id="15" name="Picture 14">
              <a:extLst>
                <a:ext uri="{FF2B5EF4-FFF2-40B4-BE49-F238E27FC236}">
                  <a16:creationId xmlns:a16="http://schemas.microsoft.com/office/drawing/2014/main" id="{7BBBDC66-AB08-D89C-F07C-90E350151467}"/>
                </a:ext>
              </a:extLst>
            </p:cNvPr>
            <p:cNvPicPr>
              <a:picLocks noChangeAspect="1"/>
            </p:cNvPicPr>
            <p:nvPr/>
          </p:nvPicPr>
          <p:blipFill>
            <a:blip r:embed="rId6"/>
            <a:stretch>
              <a:fillRect/>
            </a:stretch>
          </p:blipFill>
          <p:spPr>
            <a:xfrm>
              <a:off x="7368760" y="2289968"/>
              <a:ext cx="230672" cy="230672"/>
            </a:xfrm>
            <a:prstGeom prst="rect">
              <a:avLst/>
            </a:prstGeom>
          </p:spPr>
        </p:pic>
        <p:pic>
          <p:nvPicPr>
            <p:cNvPr id="16" name="Picture 15">
              <a:extLst>
                <a:ext uri="{FF2B5EF4-FFF2-40B4-BE49-F238E27FC236}">
                  <a16:creationId xmlns:a16="http://schemas.microsoft.com/office/drawing/2014/main" id="{C0500DC8-D306-E21C-3161-58237C769CE4}"/>
                </a:ext>
              </a:extLst>
            </p:cNvPr>
            <p:cNvPicPr>
              <a:picLocks noChangeAspect="1"/>
            </p:cNvPicPr>
            <p:nvPr/>
          </p:nvPicPr>
          <p:blipFill>
            <a:blip r:embed="rId6"/>
            <a:stretch>
              <a:fillRect/>
            </a:stretch>
          </p:blipFill>
          <p:spPr>
            <a:xfrm>
              <a:off x="7368760" y="3204369"/>
              <a:ext cx="230672" cy="230672"/>
            </a:xfrm>
            <a:prstGeom prst="rect">
              <a:avLst/>
            </a:prstGeom>
          </p:spPr>
        </p:pic>
        <p:pic>
          <p:nvPicPr>
            <p:cNvPr id="17" name="Picture 16">
              <a:extLst>
                <a:ext uri="{FF2B5EF4-FFF2-40B4-BE49-F238E27FC236}">
                  <a16:creationId xmlns:a16="http://schemas.microsoft.com/office/drawing/2014/main" id="{C9CF5474-E43E-C2F2-D187-DCDB38A589B7}"/>
                </a:ext>
              </a:extLst>
            </p:cNvPr>
            <p:cNvPicPr>
              <a:picLocks noChangeAspect="1"/>
            </p:cNvPicPr>
            <p:nvPr/>
          </p:nvPicPr>
          <p:blipFill>
            <a:blip r:embed="rId6"/>
            <a:stretch>
              <a:fillRect/>
            </a:stretch>
          </p:blipFill>
          <p:spPr>
            <a:xfrm>
              <a:off x="7368760" y="3661569"/>
              <a:ext cx="230672" cy="230672"/>
            </a:xfrm>
            <a:prstGeom prst="rect">
              <a:avLst/>
            </a:prstGeom>
          </p:spPr>
        </p:pic>
        <p:pic>
          <p:nvPicPr>
            <p:cNvPr id="18" name="Picture 17">
              <a:extLst>
                <a:ext uri="{FF2B5EF4-FFF2-40B4-BE49-F238E27FC236}">
                  <a16:creationId xmlns:a16="http://schemas.microsoft.com/office/drawing/2014/main" id="{FCDE607E-1CFD-C1E9-1DC9-FF7CB1B7D425}"/>
                </a:ext>
              </a:extLst>
            </p:cNvPr>
            <p:cNvPicPr>
              <a:picLocks noChangeAspect="1"/>
            </p:cNvPicPr>
            <p:nvPr/>
          </p:nvPicPr>
          <p:blipFill>
            <a:blip r:embed="rId6"/>
            <a:stretch>
              <a:fillRect/>
            </a:stretch>
          </p:blipFill>
          <p:spPr>
            <a:xfrm>
              <a:off x="7368760" y="4122888"/>
              <a:ext cx="230672" cy="230672"/>
            </a:xfrm>
            <a:prstGeom prst="rect">
              <a:avLst/>
            </a:prstGeom>
          </p:spPr>
        </p:pic>
        <p:pic>
          <p:nvPicPr>
            <p:cNvPr id="19" name="Picture 18">
              <a:extLst>
                <a:ext uri="{FF2B5EF4-FFF2-40B4-BE49-F238E27FC236}">
                  <a16:creationId xmlns:a16="http://schemas.microsoft.com/office/drawing/2014/main" id="{918A9BAE-E76C-C50E-A314-7F2C7A3A9755}"/>
                </a:ext>
              </a:extLst>
            </p:cNvPr>
            <p:cNvPicPr>
              <a:picLocks noChangeAspect="1"/>
            </p:cNvPicPr>
            <p:nvPr/>
          </p:nvPicPr>
          <p:blipFill>
            <a:blip r:embed="rId6"/>
            <a:stretch>
              <a:fillRect/>
            </a:stretch>
          </p:blipFill>
          <p:spPr>
            <a:xfrm>
              <a:off x="7368760" y="4580088"/>
              <a:ext cx="230672" cy="230672"/>
            </a:xfrm>
            <a:prstGeom prst="rect">
              <a:avLst/>
            </a:prstGeom>
          </p:spPr>
        </p:pic>
        <p:pic>
          <p:nvPicPr>
            <p:cNvPr id="20" name="Picture 19">
              <a:extLst>
                <a:ext uri="{FF2B5EF4-FFF2-40B4-BE49-F238E27FC236}">
                  <a16:creationId xmlns:a16="http://schemas.microsoft.com/office/drawing/2014/main" id="{A9F48296-8B35-9419-8BC4-FCE43D08C3CC}"/>
                </a:ext>
              </a:extLst>
            </p:cNvPr>
            <p:cNvPicPr>
              <a:picLocks noChangeAspect="1"/>
            </p:cNvPicPr>
            <p:nvPr/>
          </p:nvPicPr>
          <p:blipFill>
            <a:blip r:embed="rId6"/>
            <a:stretch>
              <a:fillRect/>
            </a:stretch>
          </p:blipFill>
          <p:spPr>
            <a:xfrm>
              <a:off x="7368760" y="5037288"/>
              <a:ext cx="230672" cy="230672"/>
            </a:xfrm>
            <a:prstGeom prst="rect">
              <a:avLst/>
            </a:prstGeom>
          </p:spPr>
        </p:pic>
        <p:pic>
          <p:nvPicPr>
            <p:cNvPr id="21" name="Picture 20">
              <a:extLst>
                <a:ext uri="{FF2B5EF4-FFF2-40B4-BE49-F238E27FC236}">
                  <a16:creationId xmlns:a16="http://schemas.microsoft.com/office/drawing/2014/main" id="{AC5B85B1-76B8-E6E2-8BEA-52EFD91149D9}"/>
                </a:ext>
              </a:extLst>
            </p:cNvPr>
            <p:cNvPicPr>
              <a:picLocks noChangeAspect="1"/>
            </p:cNvPicPr>
            <p:nvPr/>
          </p:nvPicPr>
          <p:blipFill>
            <a:blip r:embed="rId6"/>
            <a:stretch>
              <a:fillRect/>
            </a:stretch>
          </p:blipFill>
          <p:spPr>
            <a:xfrm>
              <a:off x="7368759" y="5507187"/>
              <a:ext cx="230672" cy="230672"/>
            </a:xfrm>
            <a:prstGeom prst="rect">
              <a:avLst/>
            </a:prstGeom>
          </p:spPr>
        </p:pic>
      </p:grpSp>
    </p:spTree>
    <p:extLst>
      <p:ext uri="{BB962C8B-B14F-4D97-AF65-F5344CB8AC3E}">
        <p14:creationId xmlns:p14="http://schemas.microsoft.com/office/powerpoint/2010/main" val="859272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6" descr="A picture containing indoor, floor, chair, furniture&#10;&#10;Description automatically generated">
            <a:extLst>
              <a:ext uri="{FF2B5EF4-FFF2-40B4-BE49-F238E27FC236}">
                <a16:creationId xmlns:a16="http://schemas.microsoft.com/office/drawing/2014/main" id="{35A34B43-3C26-9F8E-1EB7-C0E8CA465DFF}"/>
              </a:ext>
            </a:extLst>
          </p:cNvPr>
          <p:cNvPicPr>
            <a:picLocks noGrp="1"/>
          </p:cNvPicPr>
          <p:nvPr>
            <p:ph type="pic" sz="quarter" idx="25"/>
          </p:nvPr>
        </p:nvPicPr>
        <p:blipFill rotWithShape="1">
          <a:blip r:embed="rId3" cstate="screen">
            <a:extLst>
              <a:ext uri="{28A0092B-C50C-407E-A947-70E740481C1C}">
                <a14:useLocalDpi xmlns:a14="http://schemas.microsoft.com/office/drawing/2010/main"/>
              </a:ext>
            </a:extLst>
          </a:blip>
          <a:srcRect/>
          <a:stretch/>
        </p:blipFill>
        <p:spPr>
          <a:xfrm>
            <a:off x="6129338" y="2084388"/>
            <a:ext cx="5605462" cy="4314825"/>
          </a:xfrm>
          <a:prstGeom prst="rect">
            <a:avLst/>
          </a:prstGeom>
        </p:spPr>
      </p:pic>
      <p:pic>
        <p:nvPicPr>
          <p:cNvPr id="10" name="Picture Placeholder 15" descr="A piano in a room&#10;&#10;Description automatically generated with low confidence">
            <a:extLst>
              <a:ext uri="{FF2B5EF4-FFF2-40B4-BE49-F238E27FC236}">
                <a16:creationId xmlns:a16="http://schemas.microsoft.com/office/drawing/2014/main" id="{44450CAF-4715-DFB1-157B-398102B034CF}"/>
              </a:ext>
            </a:extLst>
          </p:cNvPr>
          <p:cNvPicPr>
            <a:picLocks noGrp="1"/>
          </p:cNvPicPr>
          <p:nvPr>
            <p:ph type="pic" sz="quarter" idx="17"/>
          </p:nvPr>
        </p:nvPicPr>
        <p:blipFill>
          <a:blip r:embed="rId4" cstate="screen">
            <a:extLst>
              <a:ext uri="{28A0092B-C50C-407E-A947-70E740481C1C}">
                <a14:useLocalDpi xmlns:a14="http://schemas.microsoft.com/office/drawing/2010/main"/>
              </a:ext>
            </a:extLst>
          </a:blip>
          <a:srcRect/>
          <a:stretch/>
        </p:blipFill>
        <p:spPr>
          <a:xfrm>
            <a:off x="457200" y="2084388"/>
            <a:ext cx="5605463" cy="4316412"/>
          </a:xfrm>
          <a:prstGeom prst="rect">
            <a:avLst/>
          </a:prstGeom>
          <a:ln>
            <a:noFill/>
          </a:ln>
        </p:spPr>
      </p:pic>
      <p:sp>
        <p:nvSpPr>
          <p:cNvPr id="4" name="Slide Number Placeholder 3">
            <a:extLst>
              <a:ext uri="{FF2B5EF4-FFF2-40B4-BE49-F238E27FC236}">
                <a16:creationId xmlns:a16="http://schemas.microsoft.com/office/drawing/2014/main" id="{C397445B-CB1C-CE4B-6CA3-4F8C798AB476}"/>
              </a:ext>
            </a:extLst>
          </p:cNvPr>
          <p:cNvSpPr>
            <a:spLocks noGrp="1"/>
          </p:cNvSpPr>
          <p:nvPr>
            <p:ph type="sldNum" sz="quarter" idx="4"/>
          </p:nvPr>
        </p:nvSpPr>
        <p:spPr/>
        <p:txBody>
          <a:bodyPr/>
          <a:lstStyle/>
          <a:p>
            <a:fld id="{F2C1F2A3-7B76-45CC-A85D-664D2AD4BAF5}" type="slidenum">
              <a:rPr lang="en-US" smtClean="0"/>
              <a:pPr/>
              <a:t>30</a:t>
            </a:fld>
            <a:endParaRPr lang="en-US"/>
          </a:p>
        </p:txBody>
      </p:sp>
      <p:sp>
        <p:nvSpPr>
          <p:cNvPr id="5" name="Text Placeholder 4">
            <a:extLst>
              <a:ext uri="{FF2B5EF4-FFF2-40B4-BE49-F238E27FC236}">
                <a16:creationId xmlns:a16="http://schemas.microsoft.com/office/drawing/2014/main" id="{392D7347-C4DD-E059-B2D3-B7D9AA62728F}"/>
              </a:ext>
            </a:extLst>
          </p:cNvPr>
          <p:cNvSpPr>
            <a:spLocks noGrp="1"/>
          </p:cNvSpPr>
          <p:nvPr>
            <p:ph type="body" sz="quarter" idx="16"/>
          </p:nvPr>
        </p:nvSpPr>
        <p:spPr/>
        <p:txBody>
          <a:bodyPr/>
          <a:lstStyle/>
          <a:p>
            <a:endParaRPr lang="en-US"/>
          </a:p>
        </p:txBody>
      </p:sp>
      <p:sp>
        <p:nvSpPr>
          <p:cNvPr id="6" name="Text Placeholder 5">
            <a:extLst>
              <a:ext uri="{FF2B5EF4-FFF2-40B4-BE49-F238E27FC236}">
                <a16:creationId xmlns:a16="http://schemas.microsoft.com/office/drawing/2014/main" id="{18EFF166-8AD7-9A3F-558D-6EEDF3F4CA56}"/>
              </a:ext>
            </a:extLst>
          </p:cNvPr>
          <p:cNvSpPr>
            <a:spLocks noGrp="1"/>
          </p:cNvSpPr>
          <p:nvPr>
            <p:ph type="body" sz="quarter" idx="18"/>
          </p:nvPr>
        </p:nvSpPr>
        <p:spPr>
          <a:xfrm>
            <a:off x="0" y="422588"/>
            <a:ext cx="12191999" cy="1234440"/>
          </a:xfrm>
        </p:spPr>
        <p:txBody>
          <a:bodyPr/>
          <a:lstStyle/>
          <a:p>
            <a:r>
              <a:rPr lang="en-US"/>
              <a:t>PLACES TO</a:t>
            </a:r>
            <a:br>
              <a:rPr lang="en-US"/>
            </a:br>
            <a:r>
              <a:rPr lang="en-US"/>
              <a:t>FEEL ANCHORED</a:t>
            </a:r>
          </a:p>
        </p:txBody>
      </p:sp>
      <p:sp>
        <p:nvSpPr>
          <p:cNvPr id="8" name="Text Placeholder 7">
            <a:extLst>
              <a:ext uri="{FF2B5EF4-FFF2-40B4-BE49-F238E27FC236}">
                <a16:creationId xmlns:a16="http://schemas.microsoft.com/office/drawing/2014/main" id="{585C1293-9CDB-1BAA-17A5-66B4ADAFA817}"/>
              </a:ext>
            </a:extLst>
          </p:cNvPr>
          <p:cNvSpPr>
            <a:spLocks noGrp="1"/>
          </p:cNvSpPr>
          <p:nvPr>
            <p:ph type="body" sz="quarter" idx="22"/>
          </p:nvPr>
        </p:nvSpPr>
        <p:spPr>
          <a:xfrm>
            <a:off x="1856230" y="2084829"/>
            <a:ext cx="2807208" cy="381643"/>
          </a:xfrm>
        </p:spPr>
        <p:txBody>
          <a:bodyPr/>
          <a:lstStyle/>
          <a:p>
            <a:pPr algn="ctr"/>
            <a:r>
              <a:rPr lang="en-US" sz="1400">
                <a:solidFill>
                  <a:srgbClr val="001F59"/>
                </a:solidFill>
                <a:latin typeface="Brandon Grotesque Regular" panose="020B0503020203060202" pitchFamily="34" charset="77"/>
              </a:rPr>
              <a:t>THE DRAWING ROOM</a:t>
            </a:r>
          </a:p>
        </p:txBody>
      </p:sp>
      <p:sp>
        <p:nvSpPr>
          <p:cNvPr id="9" name="Text Placeholder 8">
            <a:extLst>
              <a:ext uri="{FF2B5EF4-FFF2-40B4-BE49-F238E27FC236}">
                <a16:creationId xmlns:a16="http://schemas.microsoft.com/office/drawing/2014/main" id="{BF929CBD-0709-CD5C-81D0-4DDF202411DE}"/>
              </a:ext>
            </a:extLst>
          </p:cNvPr>
          <p:cNvSpPr>
            <a:spLocks noGrp="1"/>
          </p:cNvSpPr>
          <p:nvPr>
            <p:ph type="body" sz="quarter" idx="24"/>
          </p:nvPr>
        </p:nvSpPr>
        <p:spPr>
          <a:xfrm>
            <a:off x="7528564" y="2084828"/>
            <a:ext cx="2807208" cy="384048"/>
          </a:xfrm>
        </p:spPr>
        <p:txBody>
          <a:bodyPr>
            <a:normAutofit fontScale="92500"/>
          </a:bodyPr>
          <a:lstStyle/>
          <a:p>
            <a:r>
              <a:rPr lang="en-US" sz="1400">
                <a:solidFill>
                  <a:srgbClr val="001F59"/>
                </a:solidFill>
                <a:latin typeface="Brandon Grotesque Regular"/>
                <a:cs typeface="Arial"/>
              </a:rPr>
              <a:t>ATLAS BAR ( AZAMARA ONWARD)</a:t>
            </a:r>
          </a:p>
        </p:txBody>
      </p:sp>
      <p:grpSp>
        <p:nvGrpSpPr>
          <p:cNvPr id="13" name="Group 12">
            <a:extLst>
              <a:ext uri="{FF2B5EF4-FFF2-40B4-BE49-F238E27FC236}">
                <a16:creationId xmlns:a16="http://schemas.microsoft.com/office/drawing/2014/main" id="{71904AB0-12AC-DDA9-900E-2D0FF08344D0}"/>
              </a:ext>
            </a:extLst>
          </p:cNvPr>
          <p:cNvGrpSpPr/>
          <p:nvPr/>
        </p:nvGrpSpPr>
        <p:grpSpPr>
          <a:xfrm>
            <a:off x="4474697" y="1647674"/>
            <a:ext cx="3242603" cy="303613"/>
            <a:chOff x="4455127" y="2094443"/>
            <a:chExt cx="3242603" cy="276012"/>
          </a:xfrm>
        </p:grpSpPr>
        <p:pic>
          <p:nvPicPr>
            <p:cNvPr id="14" name="Picture 13">
              <a:extLst>
                <a:ext uri="{FF2B5EF4-FFF2-40B4-BE49-F238E27FC236}">
                  <a16:creationId xmlns:a16="http://schemas.microsoft.com/office/drawing/2014/main" id="{6B5F1027-D701-83A2-15EC-09CFF5286FFA}"/>
                </a:ext>
              </a:extLst>
            </p:cNvPr>
            <p:cNvPicPr>
              <a:picLocks noChangeAspect="1"/>
            </p:cNvPicPr>
            <p:nvPr/>
          </p:nvPicPr>
          <p:blipFill>
            <a:blip r:embed="rId5"/>
            <a:stretch>
              <a:fillRect/>
            </a:stretch>
          </p:blipFill>
          <p:spPr>
            <a:xfrm>
              <a:off x="5938422" y="2094443"/>
              <a:ext cx="276012" cy="276012"/>
            </a:xfrm>
            <a:prstGeom prst="rect">
              <a:avLst/>
            </a:prstGeom>
          </p:spPr>
        </p:pic>
        <p:cxnSp>
          <p:nvCxnSpPr>
            <p:cNvPr id="15" name="Straight Connector 14">
              <a:extLst>
                <a:ext uri="{FF2B5EF4-FFF2-40B4-BE49-F238E27FC236}">
                  <a16:creationId xmlns:a16="http://schemas.microsoft.com/office/drawing/2014/main" id="{8660D609-AB39-AB2F-135E-BE93DE509B30}"/>
                </a:ext>
              </a:extLst>
            </p:cNvPr>
            <p:cNvCxnSpPr>
              <a:cxnSpLocks/>
            </p:cNvCxnSpPr>
            <p:nvPr/>
          </p:nvCxnSpPr>
          <p:spPr>
            <a:xfrm flipH="1">
              <a:off x="44551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FCD7782D-D51F-2E12-EA09-13F96820BA66}"/>
                </a:ext>
              </a:extLst>
            </p:cNvPr>
            <p:cNvCxnSpPr>
              <a:cxnSpLocks/>
            </p:cNvCxnSpPr>
            <p:nvPr/>
          </p:nvCxnSpPr>
          <p:spPr>
            <a:xfrm flipH="1">
              <a:off x="62925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02681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descr="A room filled with furniture and a large window&#10;&#10;Description automatically generated">
            <a:extLst>
              <a:ext uri="{FF2B5EF4-FFF2-40B4-BE49-F238E27FC236}">
                <a16:creationId xmlns:a16="http://schemas.microsoft.com/office/drawing/2014/main" id="{00A3C517-56D4-1741-A1E4-7B886FADE689}"/>
              </a:ext>
            </a:extLst>
          </p:cNvPr>
          <p:cNvPicPr>
            <a:picLocks noGrp="1" noChangeAspect="1"/>
          </p:cNvPicPr>
          <p:nvPr>
            <p:ph type="pic" sz="quarter" idx="17"/>
            <p:custDataLst>
              <p:tags r:id="rId1"/>
            </p:custDataLst>
          </p:nvPr>
        </p:nvPicPr>
        <p:blipFill>
          <a:blip r:embed="rId6" cstate="screen">
            <a:extLst>
              <a:ext uri="{28A0092B-C50C-407E-A947-70E740481C1C}">
                <a14:useLocalDpi xmlns:a14="http://schemas.microsoft.com/office/drawing/2010/main"/>
              </a:ext>
            </a:extLst>
          </a:blip>
          <a:srcRect/>
          <a:stretch/>
        </p:blipFill>
        <p:spPr>
          <a:prstGeom prst="rect">
            <a:avLst/>
          </a:prstGeom>
        </p:spPr>
      </p:pic>
      <p:pic>
        <p:nvPicPr>
          <p:cNvPr id="13" name="Picture Placeholder 12">
            <a:extLst>
              <a:ext uri="{FF2B5EF4-FFF2-40B4-BE49-F238E27FC236}">
                <a16:creationId xmlns:a16="http://schemas.microsoft.com/office/drawing/2014/main" id="{43F40A60-BE02-D811-D0EA-DD6383FE5F86}"/>
              </a:ext>
            </a:extLst>
          </p:cNvPr>
          <p:cNvPicPr>
            <a:picLocks noGrp="1" noChangeAspect="1"/>
          </p:cNvPicPr>
          <p:nvPr>
            <p:ph type="pic" sz="quarter" idx="21"/>
            <p:custDataLst>
              <p:tags r:id="rId2"/>
            </p:custDataLst>
          </p:nvPr>
        </p:nvPicPr>
        <p:blipFill>
          <a:blip r:embed="rId7" cstate="screen">
            <a:extLst>
              <a:ext uri="{28A0092B-C50C-407E-A947-70E740481C1C}">
                <a14:useLocalDpi xmlns:a14="http://schemas.microsoft.com/office/drawing/2010/main"/>
              </a:ext>
            </a:extLst>
          </a:blip>
          <a:srcRect/>
          <a:stretch/>
        </p:blipFill>
        <p:spPr>
          <a:xfrm>
            <a:off x="4239769" y="2084829"/>
            <a:ext cx="3712463" cy="4315968"/>
          </a:xfrm>
          <a:prstGeom prst="rect">
            <a:avLst/>
          </a:prstGeom>
        </p:spPr>
      </p:pic>
      <p:pic>
        <p:nvPicPr>
          <p:cNvPr id="14" name="Picture Placeholder 13">
            <a:extLst>
              <a:ext uri="{FF2B5EF4-FFF2-40B4-BE49-F238E27FC236}">
                <a16:creationId xmlns:a16="http://schemas.microsoft.com/office/drawing/2014/main" id="{0F68E244-9E90-5181-DFD8-AB064A89E432}"/>
              </a:ext>
            </a:extLst>
          </p:cNvPr>
          <p:cNvPicPr>
            <a:picLocks noGrp="1" noChangeAspect="1"/>
          </p:cNvPicPr>
          <p:nvPr>
            <p:ph type="pic" sz="quarter" idx="20"/>
            <p:custDataLst>
              <p:tags r:id="rId3"/>
            </p:custDataLst>
          </p:nvPr>
        </p:nvPicPr>
        <p:blipFill>
          <a:blip r:embed="rId8" cstate="screen">
            <a:extLst>
              <a:ext uri="{28A0092B-C50C-407E-A947-70E740481C1C}">
                <a14:useLocalDpi xmlns:a14="http://schemas.microsoft.com/office/drawing/2010/main"/>
              </a:ext>
            </a:extLst>
          </a:blip>
          <a:srcRect/>
          <a:stretch/>
        </p:blipFill>
        <p:spPr>
          <a:xfrm>
            <a:off x="8020813" y="2084829"/>
            <a:ext cx="3712463" cy="4315968"/>
          </a:xfrm>
          <a:prstGeom prst="rect">
            <a:avLst/>
          </a:prstGeom>
        </p:spPr>
      </p:pic>
      <p:sp>
        <p:nvSpPr>
          <p:cNvPr id="2" name="Slide Number Placeholder 1">
            <a:extLst>
              <a:ext uri="{FF2B5EF4-FFF2-40B4-BE49-F238E27FC236}">
                <a16:creationId xmlns:a16="http://schemas.microsoft.com/office/drawing/2014/main" id="{22838608-8AC2-770E-DB62-0AABA8AE8E2B}"/>
              </a:ext>
            </a:extLst>
          </p:cNvPr>
          <p:cNvSpPr>
            <a:spLocks noGrp="1"/>
          </p:cNvSpPr>
          <p:nvPr>
            <p:ph type="sldNum" sz="quarter" idx="4"/>
          </p:nvPr>
        </p:nvSpPr>
        <p:spPr/>
        <p:txBody>
          <a:bodyPr/>
          <a:lstStyle/>
          <a:p>
            <a:fld id="{F2C1F2A3-7B76-45CC-A85D-664D2AD4BAF5}" type="slidenum">
              <a:rPr lang="en-US" smtClean="0"/>
              <a:pPr/>
              <a:t>31</a:t>
            </a:fld>
            <a:endParaRPr lang="en-US"/>
          </a:p>
        </p:txBody>
      </p:sp>
      <p:sp>
        <p:nvSpPr>
          <p:cNvPr id="4" name="Text Placeholder 3">
            <a:extLst>
              <a:ext uri="{FF2B5EF4-FFF2-40B4-BE49-F238E27FC236}">
                <a16:creationId xmlns:a16="http://schemas.microsoft.com/office/drawing/2014/main" id="{04CB2352-D56E-D275-7542-563E50BE8ED4}"/>
              </a:ext>
            </a:extLst>
          </p:cNvPr>
          <p:cNvSpPr>
            <a:spLocks noGrp="1"/>
          </p:cNvSpPr>
          <p:nvPr>
            <p:ph type="body" sz="quarter" idx="16"/>
          </p:nvPr>
        </p:nvSpPr>
        <p:spPr/>
        <p:txBody>
          <a:bodyPr/>
          <a:lstStyle/>
          <a:p>
            <a:endParaRPr lang="en-US"/>
          </a:p>
        </p:txBody>
      </p:sp>
      <p:sp>
        <p:nvSpPr>
          <p:cNvPr id="5" name="Text Placeholder 4">
            <a:extLst>
              <a:ext uri="{FF2B5EF4-FFF2-40B4-BE49-F238E27FC236}">
                <a16:creationId xmlns:a16="http://schemas.microsoft.com/office/drawing/2014/main" id="{A02CB78E-8383-0DBE-BE70-52A5FFAEB127}"/>
              </a:ext>
            </a:extLst>
          </p:cNvPr>
          <p:cNvSpPr>
            <a:spLocks noGrp="1"/>
          </p:cNvSpPr>
          <p:nvPr>
            <p:ph type="body" sz="quarter" idx="18"/>
          </p:nvPr>
        </p:nvSpPr>
        <p:spPr>
          <a:xfrm>
            <a:off x="0" y="438912"/>
            <a:ext cx="12191999" cy="1234440"/>
          </a:xfrm>
        </p:spPr>
        <p:txBody>
          <a:bodyPr/>
          <a:lstStyle/>
          <a:p>
            <a:r>
              <a:rPr lang="en-US" sz="3600" b="1">
                <a:solidFill>
                  <a:schemeClr val="bg1"/>
                </a:solidFill>
                <a:latin typeface="Brandon Grotesque Medium" panose="020B0503020203060202" pitchFamily="34" charset="77"/>
              </a:rPr>
              <a:t>INDULGE IN</a:t>
            </a:r>
            <a:br>
              <a:rPr lang="en-US" sz="3600" b="1">
                <a:solidFill>
                  <a:schemeClr val="bg1"/>
                </a:solidFill>
                <a:latin typeface="Brandon Grotesque Medium" panose="020B0503020203060202" pitchFamily="34" charset="77"/>
              </a:rPr>
            </a:br>
            <a:r>
              <a:rPr lang="en-US" sz="3600" b="1">
                <a:solidFill>
                  <a:schemeClr val="bg1"/>
                </a:solidFill>
                <a:latin typeface="Brandon Grotesque Medium" panose="020B0503020203060202" pitchFamily="34" charset="77"/>
              </a:rPr>
              <a:t>PERSONALIZED COMFORT</a:t>
            </a:r>
            <a:endParaRPr kumimoji="0" lang="en-US" sz="3600" b="1" u="none" strike="noStrike" kern="1200" cap="none" spc="0" normalizeH="0" baseline="0" noProof="0">
              <a:ln>
                <a:noFill/>
              </a:ln>
              <a:solidFill>
                <a:schemeClr val="bg1"/>
              </a:solidFill>
              <a:uLnTx/>
              <a:uFillTx/>
              <a:latin typeface="Brandon Grotesque Medium" panose="020B0503020203060202" pitchFamily="34" charset="77"/>
            </a:endParaRPr>
          </a:p>
        </p:txBody>
      </p:sp>
      <p:sp>
        <p:nvSpPr>
          <p:cNvPr id="9" name="Text Placeholder 8">
            <a:extLst>
              <a:ext uri="{FF2B5EF4-FFF2-40B4-BE49-F238E27FC236}">
                <a16:creationId xmlns:a16="http://schemas.microsoft.com/office/drawing/2014/main" id="{B6101FCD-461C-D6F2-7666-3C6F48EF11C3}"/>
              </a:ext>
            </a:extLst>
          </p:cNvPr>
          <p:cNvSpPr>
            <a:spLocks noGrp="1"/>
          </p:cNvSpPr>
          <p:nvPr>
            <p:ph type="body" sz="quarter" idx="22"/>
          </p:nvPr>
        </p:nvSpPr>
        <p:spPr/>
        <p:txBody>
          <a:bodyPr>
            <a:normAutofit/>
          </a:bodyPr>
          <a:lstStyle/>
          <a:p>
            <a:pPr algn="ctr"/>
            <a:r>
              <a:rPr lang="en-US" sz="1400">
                <a:solidFill>
                  <a:srgbClr val="001F59"/>
                </a:solidFill>
                <a:latin typeface="Brandon Grotesque Regular" panose="020B0503020203060202" pitchFamily="34" charset="77"/>
              </a:rPr>
              <a:t>SUITES</a:t>
            </a:r>
          </a:p>
        </p:txBody>
      </p:sp>
      <p:sp>
        <p:nvSpPr>
          <p:cNvPr id="10" name="Text Placeholder 9">
            <a:extLst>
              <a:ext uri="{FF2B5EF4-FFF2-40B4-BE49-F238E27FC236}">
                <a16:creationId xmlns:a16="http://schemas.microsoft.com/office/drawing/2014/main" id="{249B7993-4EAF-2D6C-635B-F2FFBD6D0ACC}"/>
              </a:ext>
            </a:extLst>
          </p:cNvPr>
          <p:cNvSpPr>
            <a:spLocks noGrp="1"/>
          </p:cNvSpPr>
          <p:nvPr>
            <p:ph type="body" sz="quarter" idx="23"/>
          </p:nvPr>
        </p:nvSpPr>
        <p:spPr/>
        <p:txBody>
          <a:bodyPr/>
          <a:lstStyle/>
          <a:p>
            <a:r>
              <a:rPr lang="en-US"/>
              <a:t>VERANDAS</a:t>
            </a:r>
          </a:p>
        </p:txBody>
      </p:sp>
      <p:sp>
        <p:nvSpPr>
          <p:cNvPr id="11" name="Text Placeholder 10">
            <a:extLst>
              <a:ext uri="{FF2B5EF4-FFF2-40B4-BE49-F238E27FC236}">
                <a16:creationId xmlns:a16="http://schemas.microsoft.com/office/drawing/2014/main" id="{41181F7B-3DA6-D46A-C3ED-3C67424E2052}"/>
              </a:ext>
            </a:extLst>
          </p:cNvPr>
          <p:cNvSpPr>
            <a:spLocks noGrp="1"/>
          </p:cNvSpPr>
          <p:nvPr>
            <p:ph type="body" sz="quarter" idx="24"/>
          </p:nvPr>
        </p:nvSpPr>
        <p:spPr/>
        <p:txBody>
          <a:bodyPr>
            <a:normAutofit/>
          </a:bodyPr>
          <a:lstStyle/>
          <a:p>
            <a:r>
              <a:rPr lang="en-US" sz="1400">
                <a:solidFill>
                  <a:srgbClr val="001F59"/>
                </a:solidFill>
                <a:latin typeface="Brandon Grotesque Regular" panose="020B0503020203060202" pitchFamily="34" charset="77"/>
              </a:rPr>
              <a:t>OCEAN VIEW</a:t>
            </a:r>
          </a:p>
        </p:txBody>
      </p:sp>
      <p:grpSp>
        <p:nvGrpSpPr>
          <p:cNvPr id="23" name="Group 22">
            <a:extLst>
              <a:ext uri="{FF2B5EF4-FFF2-40B4-BE49-F238E27FC236}">
                <a16:creationId xmlns:a16="http://schemas.microsoft.com/office/drawing/2014/main" id="{9F6C8CCD-CABA-A2BB-DF59-1BBA5BBFCC5D}"/>
              </a:ext>
            </a:extLst>
          </p:cNvPr>
          <p:cNvGrpSpPr/>
          <p:nvPr/>
        </p:nvGrpSpPr>
        <p:grpSpPr>
          <a:xfrm>
            <a:off x="4474697" y="1647674"/>
            <a:ext cx="3242603" cy="303613"/>
            <a:chOff x="4455127" y="2094443"/>
            <a:chExt cx="3242603" cy="276012"/>
          </a:xfrm>
        </p:grpSpPr>
        <p:pic>
          <p:nvPicPr>
            <p:cNvPr id="24" name="Picture 23">
              <a:extLst>
                <a:ext uri="{FF2B5EF4-FFF2-40B4-BE49-F238E27FC236}">
                  <a16:creationId xmlns:a16="http://schemas.microsoft.com/office/drawing/2014/main" id="{1D2EC3B6-A2EC-314D-7805-A9B4B9F76BE2}"/>
                </a:ext>
              </a:extLst>
            </p:cNvPr>
            <p:cNvPicPr>
              <a:picLocks noChangeAspect="1"/>
            </p:cNvPicPr>
            <p:nvPr/>
          </p:nvPicPr>
          <p:blipFill>
            <a:blip r:embed="rId9"/>
            <a:stretch>
              <a:fillRect/>
            </a:stretch>
          </p:blipFill>
          <p:spPr>
            <a:xfrm>
              <a:off x="5938422" y="2094443"/>
              <a:ext cx="276012" cy="276012"/>
            </a:xfrm>
            <a:prstGeom prst="rect">
              <a:avLst/>
            </a:prstGeom>
          </p:spPr>
        </p:pic>
        <p:cxnSp>
          <p:nvCxnSpPr>
            <p:cNvPr id="25" name="Straight Connector 24">
              <a:extLst>
                <a:ext uri="{FF2B5EF4-FFF2-40B4-BE49-F238E27FC236}">
                  <a16:creationId xmlns:a16="http://schemas.microsoft.com/office/drawing/2014/main" id="{E3516075-2AB0-0E17-2249-37DFC7721F08}"/>
                </a:ext>
              </a:extLst>
            </p:cNvPr>
            <p:cNvCxnSpPr>
              <a:cxnSpLocks/>
            </p:cNvCxnSpPr>
            <p:nvPr/>
          </p:nvCxnSpPr>
          <p:spPr>
            <a:xfrm flipH="1">
              <a:off x="44551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44F49330-733C-F004-C17D-393936AFA6A1}"/>
                </a:ext>
              </a:extLst>
            </p:cNvPr>
            <p:cNvCxnSpPr>
              <a:cxnSpLocks/>
            </p:cNvCxnSpPr>
            <p:nvPr/>
          </p:nvCxnSpPr>
          <p:spPr>
            <a:xfrm flipH="1">
              <a:off x="62925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187111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397445B-CB1C-CE4B-6CA3-4F8C798AB476}"/>
              </a:ext>
            </a:extLst>
          </p:cNvPr>
          <p:cNvSpPr>
            <a:spLocks noGrp="1"/>
          </p:cNvSpPr>
          <p:nvPr>
            <p:ph type="sldNum" sz="quarter" idx="4"/>
          </p:nvPr>
        </p:nvSpPr>
        <p:spPr/>
        <p:txBody>
          <a:bodyPr/>
          <a:lstStyle/>
          <a:p>
            <a:fld id="{F2C1F2A3-7B76-45CC-A85D-664D2AD4BAF5}" type="slidenum">
              <a:rPr lang="en-US" smtClean="0"/>
              <a:pPr/>
              <a:t>32</a:t>
            </a:fld>
            <a:endParaRPr lang="en-US"/>
          </a:p>
        </p:txBody>
      </p:sp>
      <p:sp>
        <p:nvSpPr>
          <p:cNvPr id="5" name="Text Placeholder 4">
            <a:extLst>
              <a:ext uri="{FF2B5EF4-FFF2-40B4-BE49-F238E27FC236}">
                <a16:creationId xmlns:a16="http://schemas.microsoft.com/office/drawing/2014/main" id="{392D7347-C4DD-E059-B2D3-B7D9AA62728F}"/>
              </a:ext>
            </a:extLst>
          </p:cNvPr>
          <p:cNvSpPr>
            <a:spLocks noGrp="1"/>
          </p:cNvSpPr>
          <p:nvPr>
            <p:ph type="body" sz="quarter" idx="16"/>
          </p:nvPr>
        </p:nvSpPr>
        <p:spPr/>
        <p:txBody>
          <a:bodyPr/>
          <a:lstStyle/>
          <a:p>
            <a:endParaRPr lang="en-US"/>
          </a:p>
        </p:txBody>
      </p:sp>
      <p:sp>
        <p:nvSpPr>
          <p:cNvPr id="6" name="Text Placeholder 5">
            <a:extLst>
              <a:ext uri="{FF2B5EF4-FFF2-40B4-BE49-F238E27FC236}">
                <a16:creationId xmlns:a16="http://schemas.microsoft.com/office/drawing/2014/main" id="{18EFF166-8AD7-9A3F-558D-6EEDF3F4CA56}"/>
              </a:ext>
            </a:extLst>
          </p:cNvPr>
          <p:cNvSpPr>
            <a:spLocks noGrp="1"/>
          </p:cNvSpPr>
          <p:nvPr>
            <p:ph type="body" sz="quarter" idx="18"/>
          </p:nvPr>
        </p:nvSpPr>
        <p:spPr>
          <a:xfrm>
            <a:off x="0" y="422588"/>
            <a:ext cx="12191999" cy="1234440"/>
          </a:xfrm>
        </p:spPr>
        <p:txBody>
          <a:bodyPr/>
          <a:lstStyle/>
          <a:p>
            <a:r>
              <a:rPr lang="en-US"/>
              <a:t>AT HOME</a:t>
            </a:r>
            <a:br>
              <a:rPr lang="en-US"/>
            </a:br>
            <a:r>
              <a:rPr lang="en-US"/>
              <a:t>IN ANY PORT</a:t>
            </a:r>
          </a:p>
        </p:txBody>
      </p:sp>
      <p:sp>
        <p:nvSpPr>
          <p:cNvPr id="8" name="Text Placeholder 7">
            <a:extLst>
              <a:ext uri="{FF2B5EF4-FFF2-40B4-BE49-F238E27FC236}">
                <a16:creationId xmlns:a16="http://schemas.microsoft.com/office/drawing/2014/main" id="{585C1293-9CDB-1BAA-17A5-66B4ADAFA817}"/>
              </a:ext>
            </a:extLst>
          </p:cNvPr>
          <p:cNvSpPr>
            <a:spLocks noGrp="1"/>
          </p:cNvSpPr>
          <p:nvPr>
            <p:ph type="body" sz="quarter" idx="22"/>
          </p:nvPr>
        </p:nvSpPr>
        <p:spPr>
          <a:xfrm>
            <a:off x="1856230" y="2084829"/>
            <a:ext cx="2807208" cy="381643"/>
          </a:xfrm>
        </p:spPr>
        <p:txBody>
          <a:bodyPr/>
          <a:lstStyle/>
          <a:p>
            <a:pPr algn="ctr"/>
            <a:r>
              <a:rPr lang="en-US" sz="1400">
                <a:solidFill>
                  <a:srgbClr val="001F59"/>
                </a:solidFill>
                <a:latin typeface="Brandon Grotesque Regular" panose="020B0503020203060202" pitchFamily="34" charset="77"/>
              </a:rPr>
              <a:t>THE DRAWING ROOM</a:t>
            </a:r>
          </a:p>
        </p:txBody>
      </p:sp>
      <p:grpSp>
        <p:nvGrpSpPr>
          <p:cNvPr id="13" name="Group 12">
            <a:extLst>
              <a:ext uri="{FF2B5EF4-FFF2-40B4-BE49-F238E27FC236}">
                <a16:creationId xmlns:a16="http://schemas.microsoft.com/office/drawing/2014/main" id="{71904AB0-12AC-DDA9-900E-2D0FF08344D0}"/>
              </a:ext>
            </a:extLst>
          </p:cNvPr>
          <p:cNvGrpSpPr/>
          <p:nvPr/>
        </p:nvGrpSpPr>
        <p:grpSpPr>
          <a:xfrm>
            <a:off x="4474697" y="1647674"/>
            <a:ext cx="3242603" cy="303613"/>
            <a:chOff x="4455127" y="2094443"/>
            <a:chExt cx="3242603" cy="276012"/>
          </a:xfrm>
        </p:grpSpPr>
        <p:pic>
          <p:nvPicPr>
            <p:cNvPr id="14" name="Picture 13">
              <a:extLst>
                <a:ext uri="{FF2B5EF4-FFF2-40B4-BE49-F238E27FC236}">
                  <a16:creationId xmlns:a16="http://schemas.microsoft.com/office/drawing/2014/main" id="{6B5F1027-D701-83A2-15EC-09CFF5286FFA}"/>
                </a:ext>
              </a:extLst>
            </p:cNvPr>
            <p:cNvPicPr>
              <a:picLocks noChangeAspect="1"/>
            </p:cNvPicPr>
            <p:nvPr/>
          </p:nvPicPr>
          <p:blipFill>
            <a:blip r:embed="rId4"/>
            <a:stretch>
              <a:fillRect/>
            </a:stretch>
          </p:blipFill>
          <p:spPr>
            <a:xfrm>
              <a:off x="5938422" y="2094443"/>
              <a:ext cx="276012" cy="276012"/>
            </a:xfrm>
            <a:prstGeom prst="rect">
              <a:avLst/>
            </a:prstGeom>
          </p:spPr>
        </p:pic>
        <p:cxnSp>
          <p:nvCxnSpPr>
            <p:cNvPr id="15" name="Straight Connector 14">
              <a:extLst>
                <a:ext uri="{FF2B5EF4-FFF2-40B4-BE49-F238E27FC236}">
                  <a16:creationId xmlns:a16="http://schemas.microsoft.com/office/drawing/2014/main" id="{8660D609-AB39-AB2F-135E-BE93DE509B30}"/>
                </a:ext>
              </a:extLst>
            </p:cNvPr>
            <p:cNvCxnSpPr>
              <a:cxnSpLocks/>
            </p:cNvCxnSpPr>
            <p:nvPr/>
          </p:nvCxnSpPr>
          <p:spPr>
            <a:xfrm flipH="1">
              <a:off x="44551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FCD7782D-D51F-2E12-EA09-13F96820BA66}"/>
                </a:ext>
              </a:extLst>
            </p:cNvPr>
            <p:cNvCxnSpPr>
              <a:cxnSpLocks/>
            </p:cNvCxnSpPr>
            <p:nvPr/>
          </p:nvCxnSpPr>
          <p:spPr>
            <a:xfrm flipH="1">
              <a:off x="62925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8" name="Picture Placeholder 44" descr="A room with a television and a bed&#10;&#10;Description automatically generated">
            <a:extLst>
              <a:ext uri="{FF2B5EF4-FFF2-40B4-BE49-F238E27FC236}">
                <a16:creationId xmlns:a16="http://schemas.microsoft.com/office/drawing/2014/main" id="{D299E4BF-F130-3FC2-AFE8-8FE7F861313F}"/>
              </a:ext>
            </a:extLst>
          </p:cNvPr>
          <p:cNvPicPr>
            <a:picLocks noGrp="1" noChangeAspect="1"/>
          </p:cNvPicPr>
          <p:nvPr>
            <p:ph type="pic" sz="quarter" idx="17"/>
          </p:nvPr>
        </p:nvPicPr>
        <p:blipFill>
          <a:blip r:embed="rId5" cstate="screen">
            <a:extLst>
              <a:ext uri="{28A0092B-C50C-407E-A947-70E740481C1C}">
                <a14:useLocalDpi xmlns:a14="http://schemas.microsoft.com/office/drawing/2010/main"/>
              </a:ext>
            </a:extLst>
          </a:blip>
          <a:srcRect/>
          <a:stretch/>
        </p:blipFill>
        <p:spPr>
          <a:xfrm>
            <a:off x="457197" y="2084829"/>
            <a:ext cx="7799904" cy="4315968"/>
          </a:xfrm>
          <a:prstGeom prst="rect">
            <a:avLst/>
          </a:prstGeom>
          <a:ln>
            <a:noFill/>
          </a:ln>
        </p:spPr>
      </p:pic>
      <p:pic>
        <p:nvPicPr>
          <p:cNvPr id="22" name="Picture Placeholder 40" descr="A picture containing indoor, floor, window, ceiling&#10;&#10;Description automatically generated">
            <a:extLst>
              <a:ext uri="{FF2B5EF4-FFF2-40B4-BE49-F238E27FC236}">
                <a16:creationId xmlns:a16="http://schemas.microsoft.com/office/drawing/2014/main" id="{8B9C881D-E230-6CEB-CBAC-89B64007C825}"/>
              </a:ext>
            </a:extLst>
          </p:cNvPr>
          <p:cNvPicPr>
            <a:picLocks noGrp="1" noChangeAspect="1"/>
          </p:cNvPicPr>
          <p:nvPr>
            <p:ph type="pic" sz="quarter" idx="25"/>
            <p:custDataLst>
              <p:tags r:id="rId1"/>
            </p:custDataLst>
          </p:nvPr>
        </p:nvPicPr>
        <p:blipFill>
          <a:blip r:embed="rId6" cstate="screen">
            <a:extLst>
              <a:ext uri="{28A0092B-C50C-407E-A947-70E740481C1C}">
                <a14:useLocalDpi xmlns:a14="http://schemas.microsoft.com/office/drawing/2010/main"/>
              </a:ext>
            </a:extLst>
          </a:blip>
          <a:srcRect/>
          <a:stretch/>
        </p:blipFill>
        <p:spPr>
          <a:xfrm>
            <a:off x="8310622" y="2083862"/>
            <a:ext cx="3424181" cy="4315968"/>
          </a:xfrm>
          <a:prstGeom prst="rect">
            <a:avLst/>
          </a:prstGeom>
          <a:ln>
            <a:noFill/>
          </a:ln>
        </p:spPr>
      </p:pic>
      <p:sp>
        <p:nvSpPr>
          <p:cNvPr id="26" name="TextBox 25">
            <a:extLst>
              <a:ext uri="{FF2B5EF4-FFF2-40B4-BE49-F238E27FC236}">
                <a16:creationId xmlns:a16="http://schemas.microsoft.com/office/drawing/2014/main" id="{02199A93-2F6D-D69D-C4B8-A8CAB7CA9D23}"/>
              </a:ext>
            </a:extLst>
          </p:cNvPr>
          <p:cNvSpPr txBox="1"/>
          <p:nvPr/>
        </p:nvSpPr>
        <p:spPr>
          <a:xfrm>
            <a:off x="8937744" y="1519417"/>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723015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1F93703-3B41-95EA-45B5-0FFD64394BEE}"/>
              </a:ext>
            </a:extLst>
          </p:cNvPr>
          <p:cNvSpPr>
            <a:spLocks noGrp="1"/>
          </p:cNvSpPr>
          <p:nvPr>
            <p:ph type="sldNum" sz="quarter" idx="4"/>
          </p:nvPr>
        </p:nvSpPr>
        <p:spPr/>
        <p:txBody>
          <a:bodyPr/>
          <a:lstStyle/>
          <a:p>
            <a:fld id="{F2C1F2A3-7B76-45CC-A85D-664D2AD4BAF5}" type="slidenum">
              <a:rPr lang="en-US" smtClean="0"/>
              <a:t>33</a:t>
            </a:fld>
            <a:endParaRPr lang="en-US"/>
          </a:p>
        </p:txBody>
      </p:sp>
      <p:sp>
        <p:nvSpPr>
          <p:cNvPr id="17" name="Text Placeholder 16">
            <a:extLst>
              <a:ext uri="{FF2B5EF4-FFF2-40B4-BE49-F238E27FC236}">
                <a16:creationId xmlns:a16="http://schemas.microsoft.com/office/drawing/2014/main" id="{FEE2DBD7-55FB-F389-DE49-96C796A245D0}"/>
              </a:ext>
            </a:extLst>
          </p:cNvPr>
          <p:cNvSpPr>
            <a:spLocks noGrp="1"/>
          </p:cNvSpPr>
          <p:nvPr>
            <p:ph type="body" sz="quarter" idx="16"/>
          </p:nvPr>
        </p:nvSpPr>
        <p:spPr/>
        <p:txBody>
          <a:bodyPr/>
          <a:lstStyle/>
          <a:p>
            <a:endParaRPr lang="en-US"/>
          </a:p>
        </p:txBody>
      </p:sp>
      <p:sp>
        <p:nvSpPr>
          <p:cNvPr id="18" name="TextBox 17">
            <a:extLst>
              <a:ext uri="{FF2B5EF4-FFF2-40B4-BE49-F238E27FC236}">
                <a16:creationId xmlns:a16="http://schemas.microsoft.com/office/drawing/2014/main" id="{A902D1BE-2324-CAA0-D517-4E62D9D0D9EF}"/>
              </a:ext>
            </a:extLst>
          </p:cNvPr>
          <p:cNvSpPr txBox="1"/>
          <p:nvPr>
            <p:custDataLst>
              <p:tags r:id="rId1"/>
            </p:custDataLst>
          </p:nvPr>
        </p:nvSpPr>
        <p:spPr>
          <a:xfrm>
            <a:off x="5977125" y="2059844"/>
            <a:ext cx="5865878" cy="1107996"/>
          </a:xfrm>
          <a:prstGeom prst="rect">
            <a:avLst/>
          </a:prstGeom>
          <a:noFill/>
        </p:spPr>
        <p:txBody>
          <a:bodyPr wrap="square" lIns="0" tIns="0" rIns="0" bIns="0" rtlCol="0">
            <a:spAutoFit/>
          </a:bodyPr>
          <a:lstStyle>
            <a:defPPr>
              <a:defRPr lang="en-US"/>
            </a:defPPr>
          </a:lstStyle>
          <a:p>
            <a:pPr algn="ctr">
              <a:spcBef>
                <a:spcPct val="0"/>
              </a:spcBef>
              <a:spcAft>
                <a:spcPct val="0"/>
              </a:spcAft>
              <a:defRPr/>
            </a:pPr>
            <a:r>
              <a:rPr kumimoji="0" lang="en-US" sz="3600" b="1" u="none" strike="noStrike" kern="1200" cap="none" spc="0" normalizeH="0" baseline="0" noProof="0">
                <a:ln>
                  <a:noFill/>
                </a:ln>
                <a:solidFill>
                  <a:schemeClr val="bg1"/>
                </a:solidFill>
                <a:uLnTx/>
                <a:uFillTx/>
                <a:latin typeface="Brandon Grotesque Medium" panose="020B0503020203060202" pitchFamily="34" charset="77"/>
              </a:rPr>
              <a:t>SAVOR</a:t>
            </a:r>
            <a:br>
              <a:rPr kumimoji="0" lang="en-US" sz="3600" b="1" u="none" strike="noStrike" kern="1200" cap="none" spc="0" normalizeH="0" baseline="0" noProof="0">
                <a:ln>
                  <a:noFill/>
                </a:ln>
                <a:solidFill>
                  <a:schemeClr val="bg1"/>
                </a:solidFill>
                <a:uLnTx/>
                <a:uFillTx/>
                <a:latin typeface="Brandon Grotesque Medium" panose="020B0503020203060202" pitchFamily="34" charset="77"/>
              </a:rPr>
            </a:br>
            <a:r>
              <a:rPr kumimoji="0" lang="en-US" sz="3600" b="1" u="none" strike="noStrike" kern="1200" cap="none" spc="0" normalizeH="0" baseline="0" noProof="0">
                <a:ln>
                  <a:noFill/>
                </a:ln>
                <a:solidFill>
                  <a:schemeClr val="bg1"/>
                </a:solidFill>
                <a:uLnTx/>
                <a:uFillTx/>
                <a:latin typeface="Brandon Grotesque Medium" panose="020B0503020203060202" pitchFamily="34" charset="77"/>
              </a:rPr>
              <a:t>THE EXPERIENCE​</a:t>
            </a:r>
            <a:endParaRPr kumimoji="0" lang="en-US" sz="3200" b="1" u="none" strike="noStrike" kern="1200" cap="none" spc="0" normalizeH="0" baseline="0" noProof="0">
              <a:ln>
                <a:noFill/>
              </a:ln>
              <a:solidFill>
                <a:schemeClr val="bg1"/>
              </a:solidFill>
              <a:uLnTx/>
              <a:uFillTx/>
              <a:latin typeface="Brandon Grotesque Medium" panose="020B0503020203060202" pitchFamily="34" charset="77"/>
            </a:endParaRPr>
          </a:p>
        </p:txBody>
      </p:sp>
      <p:grpSp>
        <p:nvGrpSpPr>
          <p:cNvPr id="19" name="Group 18">
            <a:extLst>
              <a:ext uri="{FF2B5EF4-FFF2-40B4-BE49-F238E27FC236}">
                <a16:creationId xmlns:a16="http://schemas.microsoft.com/office/drawing/2014/main" id="{CBDB830C-FFBD-43CF-5061-CDB93354AB3D}"/>
              </a:ext>
            </a:extLst>
          </p:cNvPr>
          <p:cNvGrpSpPr/>
          <p:nvPr/>
        </p:nvGrpSpPr>
        <p:grpSpPr>
          <a:xfrm>
            <a:off x="7288763" y="3227238"/>
            <a:ext cx="3242603" cy="303613"/>
            <a:chOff x="4455127" y="2094443"/>
            <a:chExt cx="3242603" cy="276012"/>
          </a:xfrm>
        </p:grpSpPr>
        <p:pic>
          <p:nvPicPr>
            <p:cNvPr id="20" name="Picture 19">
              <a:extLst>
                <a:ext uri="{FF2B5EF4-FFF2-40B4-BE49-F238E27FC236}">
                  <a16:creationId xmlns:a16="http://schemas.microsoft.com/office/drawing/2014/main" id="{E3EF9864-7564-CD5C-D05B-43677980425D}"/>
                </a:ext>
              </a:extLst>
            </p:cNvPr>
            <p:cNvPicPr>
              <a:picLocks noChangeAspect="1"/>
            </p:cNvPicPr>
            <p:nvPr/>
          </p:nvPicPr>
          <p:blipFill>
            <a:blip r:embed="rId6"/>
            <a:stretch>
              <a:fillRect/>
            </a:stretch>
          </p:blipFill>
          <p:spPr>
            <a:xfrm>
              <a:off x="5938422" y="2094443"/>
              <a:ext cx="276012" cy="276012"/>
            </a:xfrm>
            <a:prstGeom prst="rect">
              <a:avLst/>
            </a:prstGeom>
          </p:spPr>
        </p:pic>
        <p:cxnSp>
          <p:nvCxnSpPr>
            <p:cNvPr id="21" name="Straight Connector 20">
              <a:extLst>
                <a:ext uri="{FF2B5EF4-FFF2-40B4-BE49-F238E27FC236}">
                  <a16:creationId xmlns:a16="http://schemas.microsoft.com/office/drawing/2014/main" id="{FC442F96-4E68-1A21-1289-2BD29717114C}"/>
                </a:ext>
              </a:extLst>
            </p:cNvPr>
            <p:cNvCxnSpPr>
              <a:cxnSpLocks/>
            </p:cNvCxnSpPr>
            <p:nvPr/>
          </p:nvCxnSpPr>
          <p:spPr>
            <a:xfrm flipH="1">
              <a:off x="44551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3644CC3D-73B7-E36A-BFA8-1C2F1678CB84}"/>
                </a:ext>
              </a:extLst>
            </p:cNvPr>
            <p:cNvCxnSpPr>
              <a:cxnSpLocks/>
            </p:cNvCxnSpPr>
            <p:nvPr/>
          </p:nvCxnSpPr>
          <p:spPr>
            <a:xfrm flipH="1">
              <a:off x="62925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3" name="Content Placeholder 2">
            <a:extLst>
              <a:ext uri="{FF2B5EF4-FFF2-40B4-BE49-F238E27FC236}">
                <a16:creationId xmlns:a16="http://schemas.microsoft.com/office/drawing/2014/main" id="{41648141-4FF4-2088-5452-2B7851084939}"/>
              </a:ext>
            </a:extLst>
          </p:cNvPr>
          <p:cNvSpPr txBox="1">
            <a:spLocks/>
          </p:cNvSpPr>
          <p:nvPr>
            <p:custDataLst>
              <p:tags r:id="rId2"/>
            </p:custDataLst>
          </p:nvPr>
        </p:nvSpPr>
        <p:spPr>
          <a:xfrm>
            <a:off x="6495526" y="3759451"/>
            <a:ext cx="4829076" cy="1808235"/>
          </a:xfrm>
          <a:prstGeom prst="rect">
            <a:avLst/>
          </a:prstGeom>
        </p:spPr>
        <p:txBody>
          <a:bodyPr vert="horz" lIns="0" tIns="0" rIns="0" bIns="0" rtlCol="0" anchor="t">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solidFill>
                  <a:srgbClr val="05A9C5"/>
                </a:solidFill>
                <a:latin typeface="Brandon Grotesque Medium"/>
                <a:cs typeface="Arial"/>
              </a:rPr>
              <a:t>​ ENRICH YOUR PALETTE WITH ​ OUR DINING PACKAGES</a:t>
            </a:r>
          </a:p>
        </p:txBody>
      </p:sp>
      <p:pic>
        <p:nvPicPr>
          <p:cNvPr id="24" name="Picture 2" descr="Pin by Lola Chaney on Food presentation | Gourmet food plating, Food ...">
            <a:extLst>
              <a:ext uri="{FF2B5EF4-FFF2-40B4-BE49-F238E27FC236}">
                <a16:creationId xmlns:a16="http://schemas.microsoft.com/office/drawing/2014/main" id="{E1B81E62-3460-A4BE-BB8A-0905A4332404}"/>
              </a:ext>
            </a:extLst>
          </p:cNvPr>
          <p:cNvPicPr>
            <a:picLocks noChangeAspect="1" noChangeArrowheads="1"/>
          </p:cNvPicPr>
          <p:nvPr>
            <p:custDataLst>
              <p:tags r:id="rId3"/>
            </p:custDataLst>
          </p:nvPr>
        </p:nvPicPr>
        <p:blipFill rotWithShape="1">
          <a:blip r:embed="rId7" cstate="screen">
            <a:extLst>
              <a:ext uri="{28A0092B-C50C-407E-A947-70E740481C1C}">
                <a14:useLocalDpi xmlns:a14="http://schemas.microsoft.com/office/drawing/2010/main"/>
              </a:ext>
            </a:extLst>
          </a:blip>
          <a:srcRect/>
          <a:stretch/>
        </p:blipFill>
        <p:spPr bwMode="auto">
          <a:xfrm>
            <a:off x="1007335" y="1013940"/>
            <a:ext cx="4830120" cy="4830120"/>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18692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Placeholder 17" descr="A room with tables and chairs&#10;&#10;Description automatically generated">
            <a:extLst>
              <a:ext uri="{FF2B5EF4-FFF2-40B4-BE49-F238E27FC236}">
                <a16:creationId xmlns:a16="http://schemas.microsoft.com/office/drawing/2014/main" id="{10F3EF9A-66C4-D59F-F435-A30F6A8B59AF}"/>
              </a:ext>
            </a:extLst>
          </p:cNvPr>
          <p:cNvPicPr>
            <a:picLocks noGrp="1" noChangeAspect="1"/>
          </p:cNvPicPr>
          <p:nvPr>
            <p:ph type="pic" sz="quarter" idx="17"/>
          </p:nvPr>
        </p:nvPicPr>
        <p:blipFill rotWithShape="1">
          <a:blip r:embed="rId3" cstate="screen">
            <a:extLst>
              <a:ext uri="{28A0092B-C50C-407E-A947-70E740481C1C}">
                <a14:useLocalDpi xmlns:a14="http://schemas.microsoft.com/office/drawing/2010/main"/>
              </a:ext>
            </a:extLst>
          </a:blip>
          <a:srcRect/>
          <a:stretch/>
        </p:blipFill>
        <p:spPr>
          <a:prstGeom prst="rect">
            <a:avLst/>
          </a:prstGeom>
        </p:spPr>
      </p:pic>
      <p:pic>
        <p:nvPicPr>
          <p:cNvPr id="19" name="Picture Placeholder 18" descr="A room with chairs and tables&#10;&#10;Description automatically generated">
            <a:extLst>
              <a:ext uri="{FF2B5EF4-FFF2-40B4-BE49-F238E27FC236}">
                <a16:creationId xmlns:a16="http://schemas.microsoft.com/office/drawing/2014/main" id="{9F61D896-51C1-D7D6-FB08-7047DF4422A0}"/>
              </a:ext>
            </a:extLst>
          </p:cNvPr>
          <p:cNvPicPr>
            <a:picLocks noGrp="1"/>
          </p:cNvPicPr>
          <p:nvPr>
            <p:ph type="pic" sz="quarter" idx="26"/>
          </p:nvPr>
        </p:nvPicPr>
        <p:blipFill rotWithShape="1">
          <a:blip r:embed="rId4" cstate="screen">
            <a:extLst>
              <a:ext uri="{28A0092B-C50C-407E-A947-70E740481C1C}">
                <a14:useLocalDpi xmlns:a14="http://schemas.microsoft.com/office/drawing/2010/main"/>
              </a:ext>
            </a:extLst>
          </a:blip>
          <a:srcRect/>
          <a:stretch/>
        </p:blipFill>
        <p:spPr>
          <a:xfrm>
            <a:off x="3285279" y="2084829"/>
            <a:ext cx="2779776" cy="4315968"/>
          </a:xfrm>
          <a:prstGeom prst="rect">
            <a:avLst/>
          </a:prstGeom>
          <a:ln>
            <a:noFill/>
          </a:ln>
        </p:spPr>
      </p:pic>
      <p:pic>
        <p:nvPicPr>
          <p:cNvPr id="20" name="Picture Placeholder 19" descr="A restaurant with a view of the ocean&#10;&#10;Description automatically generated">
            <a:extLst>
              <a:ext uri="{FF2B5EF4-FFF2-40B4-BE49-F238E27FC236}">
                <a16:creationId xmlns:a16="http://schemas.microsoft.com/office/drawing/2014/main" id="{9D7BCFCF-82BA-954C-011D-B75644AC7CFB}"/>
              </a:ext>
            </a:extLst>
          </p:cNvPr>
          <p:cNvPicPr>
            <a:picLocks noGrp="1"/>
          </p:cNvPicPr>
          <p:nvPr>
            <p:ph type="pic" sz="quarter" idx="27"/>
          </p:nvPr>
        </p:nvPicPr>
        <p:blipFill rotWithShape="1">
          <a:blip r:embed="rId5" cstate="screen">
            <a:extLst>
              <a:ext uri="{28A0092B-C50C-407E-A947-70E740481C1C}">
                <a14:useLocalDpi xmlns:a14="http://schemas.microsoft.com/office/drawing/2010/main"/>
              </a:ext>
            </a:extLst>
          </a:blip>
          <a:srcRect/>
          <a:stretch/>
        </p:blipFill>
        <p:spPr>
          <a:prstGeom prst="rect">
            <a:avLst/>
          </a:prstGeom>
          <a:ln>
            <a:noFill/>
          </a:ln>
        </p:spPr>
      </p:pic>
      <p:pic>
        <p:nvPicPr>
          <p:cNvPr id="21" name="Picture Placeholder 20" descr="A restaurant counter with food on it&#10;&#10;Description automatically generated">
            <a:extLst>
              <a:ext uri="{FF2B5EF4-FFF2-40B4-BE49-F238E27FC236}">
                <a16:creationId xmlns:a16="http://schemas.microsoft.com/office/drawing/2014/main" id="{B1BC6EDA-5698-4285-683F-00CF55036640}"/>
              </a:ext>
            </a:extLst>
          </p:cNvPr>
          <p:cNvPicPr>
            <a:picLocks noGrp="1"/>
          </p:cNvPicPr>
          <p:nvPr>
            <p:ph type="pic" sz="quarter" idx="28"/>
          </p:nvPr>
        </p:nvPicPr>
        <p:blipFill rotWithShape="1">
          <a:blip r:embed="rId6" cstate="screen">
            <a:extLst>
              <a:ext uri="{28A0092B-C50C-407E-A947-70E740481C1C}">
                <a14:useLocalDpi xmlns:a14="http://schemas.microsoft.com/office/drawing/2010/main"/>
              </a:ext>
            </a:extLst>
          </a:blip>
          <a:srcRect/>
          <a:stretch/>
        </p:blipFill>
        <p:spPr>
          <a:xfrm>
            <a:off x="8941440" y="2084829"/>
            <a:ext cx="2779776" cy="4315968"/>
          </a:xfrm>
          <a:prstGeom prst="rect">
            <a:avLst/>
          </a:prstGeom>
          <a:ln>
            <a:noFill/>
          </a:ln>
        </p:spPr>
      </p:pic>
      <p:sp>
        <p:nvSpPr>
          <p:cNvPr id="6" name="Slide Number Placeholder 5">
            <a:extLst>
              <a:ext uri="{FF2B5EF4-FFF2-40B4-BE49-F238E27FC236}">
                <a16:creationId xmlns:a16="http://schemas.microsoft.com/office/drawing/2014/main" id="{8B15CB79-0C0F-19E6-4787-BA1E5245E4AB}"/>
              </a:ext>
            </a:extLst>
          </p:cNvPr>
          <p:cNvSpPr>
            <a:spLocks noGrp="1"/>
          </p:cNvSpPr>
          <p:nvPr>
            <p:ph type="sldNum" sz="quarter" idx="4"/>
          </p:nvPr>
        </p:nvSpPr>
        <p:spPr/>
        <p:txBody>
          <a:bodyPr/>
          <a:lstStyle/>
          <a:p>
            <a:fld id="{F2C1F2A3-7B76-45CC-A85D-664D2AD4BAF5}" type="slidenum">
              <a:rPr lang="en-US" smtClean="0"/>
              <a:pPr/>
              <a:t>34</a:t>
            </a:fld>
            <a:endParaRPr lang="en-US"/>
          </a:p>
        </p:txBody>
      </p:sp>
      <p:sp>
        <p:nvSpPr>
          <p:cNvPr id="7" name="Text Placeholder 6">
            <a:extLst>
              <a:ext uri="{FF2B5EF4-FFF2-40B4-BE49-F238E27FC236}">
                <a16:creationId xmlns:a16="http://schemas.microsoft.com/office/drawing/2014/main" id="{A15E92DD-7D3F-CDCD-5028-7A54D035D0B8}"/>
              </a:ext>
            </a:extLst>
          </p:cNvPr>
          <p:cNvSpPr>
            <a:spLocks noGrp="1"/>
          </p:cNvSpPr>
          <p:nvPr>
            <p:ph type="body" sz="quarter" idx="16"/>
          </p:nvPr>
        </p:nvSpPr>
        <p:spPr/>
        <p:txBody>
          <a:bodyPr/>
          <a:lstStyle/>
          <a:p>
            <a:endParaRPr lang="en-US"/>
          </a:p>
        </p:txBody>
      </p:sp>
      <p:sp>
        <p:nvSpPr>
          <p:cNvPr id="8" name="Text Placeholder 7">
            <a:extLst>
              <a:ext uri="{FF2B5EF4-FFF2-40B4-BE49-F238E27FC236}">
                <a16:creationId xmlns:a16="http://schemas.microsoft.com/office/drawing/2014/main" id="{CCA9F323-E9E1-E582-E023-1D32FC444FF6}"/>
              </a:ext>
            </a:extLst>
          </p:cNvPr>
          <p:cNvSpPr>
            <a:spLocks noGrp="1"/>
          </p:cNvSpPr>
          <p:nvPr>
            <p:ph type="body" sz="quarter" idx="18"/>
          </p:nvPr>
        </p:nvSpPr>
        <p:spPr>
          <a:xfrm>
            <a:off x="0" y="-1"/>
            <a:ext cx="12191999" cy="1280187"/>
          </a:xfrm>
        </p:spPr>
        <p:txBody>
          <a:bodyPr/>
          <a:lstStyle/>
          <a:p>
            <a:r>
              <a:rPr lang="en-US" sz="3600" b="1">
                <a:solidFill>
                  <a:schemeClr val="bg1"/>
                </a:solidFill>
                <a:latin typeface="Brandon Grotesque Medium" panose="020B0503020203060202" pitchFamily="34" charset="77"/>
              </a:rPr>
              <a:t>DINING OPTIONS</a:t>
            </a:r>
          </a:p>
        </p:txBody>
      </p:sp>
      <p:sp>
        <p:nvSpPr>
          <p:cNvPr id="10" name="Text Placeholder 9">
            <a:extLst>
              <a:ext uri="{FF2B5EF4-FFF2-40B4-BE49-F238E27FC236}">
                <a16:creationId xmlns:a16="http://schemas.microsoft.com/office/drawing/2014/main" id="{C73EE03F-1A90-2BDE-D81E-13F5AA2D83B1}"/>
              </a:ext>
            </a:extLst>
          </p:cNvPr>
          <p:cNvSpPr>
            <a:spLocks noGrp="1"/>
          </p:cNvSpPr>
          <p:nvPr>
            <p:ph type="body" sz="quarter" idx="22"/>
          </p:nvPr>
        </p:nvSpPr>
        <p:spPr/>
        <p:txBody>
          <a:bodyPr/>
          <a:lstStyle/>
          <a:p>
            <a:r>
              <a:rPr lang="en-US" sz="1400">
                <a:solidFill>
                  <a:srgbClr val="001F59"/>
                </a:solidFill>
                <a:latin typeface="Brandon Grotesque Regular" panose="020B0503020203060202" pitchFamily="34" charset="77"/>
              </a:rPr>
              <a:t>DISCOVERIES</a:t>
            </a:r>
          </a:p>
        </p:txBody>
      </p:sp>
      <p:sp>
        <p:nvSpPr>
          <p:cNvPr id="11" name="Text Placeholder 10">
            <a:extLst>
              <a:ext uri="{FF2B5EF4-FFF2-40B4-BE49-F238E27FC236}">
                <a16:creationId xmlns:a16="http://schemas.microsoft.com/office/drawing/2014/main" id="{E03B63B1-C025-CDC9-B801-4B47D0530B66}"/>
              </a:ext>
            </a:extLst>
          </p:cNvPr>
          <p:cNvSpPr>
            <a:spLocks noGrp="1"/>
          </p:cNvSpPr>
          <p:nvPr>
            <p:ph type="body" sz="quarter" idx="29"/>
          </p:nvPr>
        </p:nvSpPr>
        <p:spPr/>
        <p:txBody>
          <a:bodyPr/>
          <a:lstStyle/>
          <a:p>
            <a:r>
              <a:rPr lang="en-US" sz="1400">
                <a:solidFill>
                  <a:srgbClr val="001F59"/>
                </a:solidFill>
                <a:latin typeface="Brandon Grotesque Regular" panose="020B0503020203060202" pitchFamily="34" charset="77"/>
              </a:rPr>
              <a:t>MOSAIC CAFE</a:t>
            </a:r>
          </a:p>
        </p:txBody>
      </p:sp>
      <p:sp>
        <p:nvSpPr>
          <p:cNvPr id="12" name="Text Placeholder 11">
            <a:extLst>
              <a:ext uri="{FF2B5EF4-FFF2-40B4-BE49-F238E27FC236}">
                <a16:creationId xmlns:a16="http://schemas.microsoft.com/office/drawing/2014/main" id="{C964DE47-A8F7-C049-5DA1-357109C0C2D6}"/>
              </a:ext>
            </a:extLst>
          </p:cNvPr>
          <p:cNvSpPr>
            <a:spLocks noGrp="1"/>
          </p:cNvSpPr>
          <p:nvPr>
            <p:ph type="body" sz="quarter" idx="30"/>
          </p:nvPr>
        </p:nvSpPr>
        <p:spPr/>
        <p:txBody>
          <a:bodyPr/>
          <a:lstStyle/>
          <a:p>
            <a:r>
              <a:rPr lang="en-US" sz="1400">
                <a:solidFill>
                  <a:srgbClr val="001F59"/>
                </a:solidFill>
                <a:latin typeface="Brandon Grotesque Regular" panose="020B0503020203060202" pitchFamily="34" charset="77"/>
              </a:rPr>
              <a:t>WINDOWS CAFE</a:t>
            </a:r>
          </a:p>
        </p:txBody>
      </p:sp>
      <p:sp>
        <p:nvSpPr>
          <p:cNvPr id="13" name="Text Placeholder 12">
            <a:extLst>
              <a:ext uri="{FF2B5EF4-FFF2-40B4-BE49-F238E27FC236}">
                <a16:creationId xmlns:a16="http://schemas.microsoft.com/office/drawing/2014/main" id="{BAE2E20C-E328-6AFA-47F9-00959AC5DFF4}"/>
              </a:ext>
            </a:extLst>
          </p:cNvPr>
          <p:cNvSpPr>
            <a:spLocks noGrp="1"/>
          </p:cNvSpPr>
          <p:nvPr>
            <p:ph type="body" sz="quarter" idx="31"/>
          </p:nvPr>
        </p:nvSpPr>
        <p:spPr/>
        <p:txBody>
          <a:bodyPr/>
          <a:lstStyle/>
          <a:p>
            <a:r>
              <a:rPr lang="en-US" sz="1400">
                <a:solidFill>
                  <a:srgbClr val="001F59"/>
                </a:solidFill>
                <a:latin typeface="Brandon Grotesque Regular" panose="020B0503020203060202" pitchFamily="34" charset="77"/>
              </a:rPr>
              <a:t>THE PATIO</a:t>
            </a:r>
          </a:p>
        </p:txBody>
      </p:sp>
      <p:grpSp>
        <p:nvGrpSpPr>
          <p:cNvPr id="14" name="Group 13">
            <a:extLst>
              <a:ext uri="{FF2B5EF4-FFF2-40B4-BE49-F238E27FC236}">
                <a16:creationId xmlns:a16="http://schemas.microsoft.com/office/drawing/2014/main" id="{2E34AEF4-B136-878F-DAE3-5A3E88D2B0FF}"/>
              </a:ext>
            </a:extLst>
          </p:cNvPr>
          <p:cNvGrpSpPr/>
          <p:nvPr/>
        </p:nvGrpSpPr>
        <p:grpSpPr>
          <a:xfrm>
            <a:off x="4474697" y="1507828"/>
            <a:ext cx="3242603" cy="303613"/>
            <a:chOff x="4455127" y="2094443"/>
            <a:chExt cx="3242603" cy="276012"/>
          </a:xfrm>
        </p:grpSpPr>
        <p:pic>
          <p:nvPicPr>
            <p:cNvPr id="15" name="Picture 14">
              <a:extLst>
                <a:ext uri="{FF2B5EF4-FFF2-40B4-BE49-F238E27FC236}">
                  <a16:creationId xmlns:a16="http://schemas.microsoft.com/office/drawing/2014/main" id="{BF3498B8-343A-096B-1570-F9146622CF0F}"/>
                </a:ext>
              </a:extLst>
            </p:cNvPr>
            <p:cNvPicPr>
              <a:picLocks noChangeAspect="1"/>
            </p:cNvPicPr>
            <p:nvPr/>
          </p:nvPicPr>
          <p:blipFill>
            <a:blip r:embed="rId7"/>
            <a:stretch>
              <a:fillRect/>
            </a:stretch>
          </p:blipFill>
          <p:spPr>
            <a:xfrm>
              <a:off x="5938422" y="2094443"/>
              <a:ext cx="276012" cy="276012"/>
            </a:xfrm>
            <a:prstGeom prst="rect">
              <a:avLst/>
            </a:prstGeom>
          </p:spPr>
        </p:pic>
        <p:cxnSp>
          <p:nvCxnSpPr>
            <p:cNvPr id="16" name="Straight Connector 15">
              <a:extLst>
                <a:ext uri="{FF2B5EF4-FFF2-40B4-BE49-F238E27FC236}">
                  <a16:creationId xmlns:a16="http://schemas.microsoft.com/office/drawing/2014/main" id="{7BC44E7D-F6A3-5DAC-2D64-AFAE91B7B915}"/>
                </a:ext>
              </a:extLst>
            </p:cNvPr>
            <p:cNvCxnSpPr>
              <a:cxnSpLocks/>
            </p:cNvCxnSpPr>
            <p:nvPr/>
          </p:nvCxnSpPr>
          <p:spPr>
            <a:xfrm flipH="1">
              <a:off x="44551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F3373838-FD80-75E3-6FB1-7A6DC9EE38BA}"/>
                </a:ext>
              </a:extLst>
            </p:cNvPr>
            <p:cNvCxnSpPr>
              <a:cxnSpLocks/>
            </p:cNvCxnSpPr>
            <p:nvPr/>
          </p:nvCxnSpPr>
          <p:spPr>
            <a:xfrm flipH="1">
              <a:off x="62925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33938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16" descr="A restaurant with tables and chairs&#10;&#10;Description automatically generated">
            <a:extLst>
              <a:ext uri="{FF2B5EF4-FFF2-40B4-BE49-F238E27FC236}">
                <a16:creationId xmlns:a16="http://schemas.microsoft.com/office/drawing/2014/main" id="{0C6B7F4B-CD8D-27F8-2CFF-506A05F940E5}"/>
              </a:ext>
            </a:extLst>
          </p:cNvPr>
          <p:cNvPicPr>
            <a:picLocks noGrp="1"/>
          </p:cNvPicPr>
          <p:nvPr>
            <p:ph type="pic" sz="quarter" idx="17"/>
          </p:nvPr>
        </p:nvPicPr>
        <p:blipFill>
          <a:blip r:embed="rId3" cstate="screen">
            <a:extLst>
              <a:ext uri="{28A0092B-C50C-407E-A947-70E740481C1C}">
                <a14:useLocalDpi xmlns:a14="http://schemas.microsoft.com/office/drawing/2010/main"/>
              </a:ext>
            </a:extLst>
          </a:blip>
          <a:srcRect/>
          <a:stretch/>
        </p:blipFill>
        <p:spPr>
          <a:xfrm>
            <a:off x="457198" y="2084829"/>
            <a:ext cx="5605272" cy="4315968"/>
          </a:xfrm>
          <a:prstGeom prst="rect">
            <a:avLst/>
          </a:prstGeom>
          <a:ln>
            <a:noFill/>
          </a:ln>
        </p:spPr>
      </p:pic>
      <p:pic>
        <p:nvPicPr>
          <p:cNvPr id="18" name="Picture Placeholder 19" descr="A restaurant with tables and chairs&#10;&#10;Description automatically generated">
            <a:extLst>
              <a:ext uri="{FF2B5EF4-FFF2-40B4-BE49-F238E27FC236}">
                <a16:creationId xmlns:a16="http://schemas.microsoft.com/office/drawing/2014/main" id="{55F56284-E2DE-0521-2FB2-E364BEDB5B59}"/>
              </a:ext>
            </a:extLst>
          </p:cNvPr>
          <p:cNvPicPr>
            <a:picLocks noGrp="1"/>
          </p:cNvPicPr>
          <p:nvPr>
            <p:ph type="pic" sz="quarter" idx="25"/>
          </p:nvPr>
        </p:nvPicPr>
        <p:blipFill rotWithShape="1">
          <a:blip r:embed="rId4" cstate="screen">
            <a:extLst>
              <a:ext uri="{28A0092B-C50C-407E-A947-70E740481C1C}">
                <a14:useLocalDpi xmlns:a14="http://schemas.microsoft.com/office/drawing/2010/main"/>
              </a:ext>
            </a:extLst>
          </a:blip>
          <a:srcRect/>
          <a:stretch/>
        </p:blipFill>
        <p:spPr>
          <a:prstGeom prst="rect">
            <a:avLst/>
          </a:prstGeom>
          <a:ln>
            <a:noFill/>
          </a:ln>
        </p:spPr>
      </p:pic>
      <p:sp>
        <p:nvSpPr>
          <p:cNvPr id="4" name="Slide Number Placeholder 3">
            <a:extLst>
              <a:ext uri="{FF2B5EF4-FFF2-40B4-BE49-F238E27FC236}">
                <a16:creationId xmlns:a16="http://schemas.microsoft.com/office/drawing/2014/main" id="{C397445B-CB1C-CE4B-6CA3-4F8C798AB476}"/>
              </a:ext>
            </a:extLst>
          </p:cNvPr>
          <p:cNvSpPr>
            <a:spLocks noGrp="1"/>
          </p:cNvSpPr>
          <p:nvPr>
            <p:ph type="sldNum" sz="quarter" idx="4"/>
          </p:nvPr>
        </p:nvSpPr>
        <p:spPr/>
        <p:txBody>
          <a:bodyPr/>
          <a:lstStyle/>
          <a:p>
            <a:fld id="{F2C1F2A3-7B76-45CC-A85D-664D2AD4BAF5}" type="slidenum">
              <a:rPr lang="en-US" smtClean="0"/>
              <a:pPr/>
              <a:t>35</a:t>
            </a:fld>
            <a:endParaRPr lang="en-US"/>
          </a:p>
        </p:txBody>
      </p:sp>
      <p:sp>
        <p:nvSpPr>
          <p:cNvPr id="5" name="Text Placeholder 4">
            <a:extLst>
              <a:ext uri="{FF2B5EF4-FFF2-40B4-BE49-F238E27FC236}">
                <a16:creationId xmlns:a16="http://schemas.microsoft.com/office/drawing/2014/main" id="{392D7347-C4DD-E059-B2D3-B7D9AA62728F}"/>
              </a:ext>
            </a:extLst>
          </p:cNvPr>
          <p:cNvSpPr>
            <a:spLocks noGrp="1"/>
          </p:cNvSpPr>
          <p:nvPr>
            <p:ph type="body" sz="quarter" idx="16"/>
          </p:nvPr>
        </p:nvSpPr>
        <p:spPr/>
        <p:txBody>
          <a:bodyPr/>
          <a:lstStyle/>
          <a:p>
            <a:endParaRPr lang="en-US"/>
          </a:p>
        </p:txBody>
      </p:sp>
      <p:sp>
        <p:nvSpPr>
          <p:cNvPr id="6" name="Text Placeholder 5">
            <a:extLst>
              <a:ext uri="{FF2B5EF4-FFF2-40B4-BE49-F238E27FC236}">
                <a16:creationId xmlns:a16="http://schemas.microsoft.com/office/drawing/2014/main" id="{18EFF166-8AD7-9A3F-558D-6EEDF3F4CA56}"/>
              </a:ext>
            </a:extLst>
          </p:cNvPr>
          <p:cNvSpPr>
            <a:spLocks noGrp="1"/>
          </p:cNvSpPr>
          <p:nvPr>
            <p:ph type="body" sz="quarter" idx="18"/>
          </p:nvPr>
        </p:nvSpPr>
        <p:spPr>
          <a:xfrm>
            <a:off x="0" y="422588"/>
            <a:ext cx="12191999" cy="1234440"/>
          </a:xfrm>
        </p:spPr>
        <p:txBody>
          <a:bodyPr/>
          <a:lstStyle/>
          <a:p>
            <a:r>
              <a:rPr lang="en-US"/>
              <a:t>SPECIALTY</a:t>
            </a:r>
            <a:br>
              <a:rPr lang="en-US"/>
            </a:br>
            <a:r>
              <a:rPr lang="en-US"/>
              <a:t>DINING OPTIONS</a:t>
            </a:r>
          </a:p>
        </p:txBody>
      </p:sp>
      <p:sp>
        <p:nvSpPr>
          <p:cNvPr id="8" name="Text Placeholder 7">
            <a:extLst>
              <a:ext uri="{FF2B5EF4-FFF2-40B4-BE49-F238E27FC236}">
                <a16:creationId xmlns:a16="http://schemas.microsoft.com/office/drawing/2014/main" id="{585C1293-9CDB-1BAA-17A5-66B4ADAFA817}"/>
              </a:ext>
            </a:extLst>
          </p:cNvPr>
          <p:cNvSpPr>
            <a:spLocks noGrp="1"/>
          </p:cNvSpPr>
          <p:nvPr>
            <p:ph type="body" sz="quarter" idx="22"/>
          </p:nvPr>
        </p:nvSpPr>
        <p:spPr>
          <a:xfrm>
            <a:off x="1856230" y="2084829"/>
            <a:ext cx="2807208" cy="381643"/>
          </a:xfrm>
        </p:spPr>
        <p:txBody>
          <a:bodyPr/>
          <a:lstStyle/>
          <a:p>
            <a:pPr algn="ctr"/>
            <a:r>
              <a:rPr lang="en-US" sz="1400">
                <a:solidFill>
                  <a:srgbClr val="001F59"/>
                </a:solidFill>
                <a:latin typeface="Brandon Grotesque Regular" panose="020B0503020203060202" pitchFamily="34" charset="77"/>
              </a:rPr>
              <a:t>PRIME C</a:t>
            </a:r>
          </a:p>
        </p:txBody>
      </p:sp>
      <p:sp>
        <p:nvSpPr>
          <p:cNvPr id="9" name="Text Placeholder 8">
            <a:extLst>
              <a:ext uri="{FF2B5EF4-FFF2-40B4-BE49-F238E27FC236}">
                <a16:creationId xmlns:a16="http://schemas.microsoft.com/office/drawing/2014/main" id="{BF929CBD-0709-CD5C-81D0-4DDF202411DE}"/>
              </a:ext>
            </a:extLst>
          </p:cNvPr>
          <p:cNvSpPr>
            <a:spLocks noGrp="1"/>
          </p:cNvSpPr>
          <p:nvPr>
            <p:ph type="body" sz="quarter" idx="24"/>
          </p:nvPr>
        </p:nvSpPr>
        <p:spPr>
          <a:xfrm>
            <a:off x="7528564" y="2084828"/>
            <a:ext cx="2807208" cy="384048"/>
          </a:xfrm>
        </p:spPr>
        <p:txBody>
          <a:bodyPr>
            <a:normAutofit/>
          </a:bodyPr>
          <a:lstStyle/>
          <a:p>
            <a:pPr algn="ctr"/>
            <a:r>
              <a:rPr lang="en-US" sz="1400">
                <a:solidFill>
                  <a:srgbClr val="001F59"/>
                </a:solidFill>
                <a:latin typeface="Brandon Grotesque Regular" panose="020B0503020203060202" pitchFamily="34" charset="77"/>
              </a:rPr>
              <a:t>AQUALINA</a:t>
            </a:r>
          </a:p>
        </p:txBody>
      </p:sp>
      <p:grpSp>
        <p:nvGrpSpPr>
          <p:cNvPr id="13" name="Group 12">
            <a:extLst>
              <a:ext uri="{FF2B5EF4-FFF2-40B4-BE49-F238E27FC236}">
                <a16:creationId xmlns:a16="http://schemas.microsoft.com/office/drawing/2014/main" id="{71904AB0-12AC-DDA9-900E-2D0FF08344D0}"/>
              </a:ext>
            </a:extLst>
          </p:cNvPr>
          <p:cNvGrpSpPr/>
          <p:nvPr/>
        </p:nvGrpSpPr>
        <p:grpSpPr>
          <a:xfrm>
            <a:off x="4474697" y="1647674"/>
            <a:ext cx="3242603" cy="303613"/>
            <a:chOff x="4455127" y="2094443"/>
            <a:chExt cx="3242603" cy="276012"/>
          </a:xfrm>
        </p:grpSpPr>
        <p:pic>
          <p:nvPicPr>
            <p:cNvPr id="14" name="Picture 13">
              <a:extLst>
                <a:ext uri="{FF2B5EF4-FFF2-40B4-BE49-F238E27FC236}">
                  <a16:creationId xmlns:a16="http://schemas.microsoft.com/office/drawing/2014/main" id="{6B5F1027-D701-83A2-15EC-09CFF5286FFA}"/>
                </a:ext>
              </a:extLst>
            </p:cNvPr>
            <p:cNvPicPr>
              <a:picLocks noChangeAspect="1"/>
            </p:cNvPicPr>
            <p:nvPr/>
          </p:nvPicPr>
          <p:blipFill>
            <a:blip r:embed="rId5"/>
            <a:stretch>
              <a:fillRect/>
            </a:stretch>
          </p:blipFill>
          <p:spPr>
            <a:xfrm>
              <a:off x="5938422" y="2094443"/>
              <a:ext cx="276012" cy="276012"/>
            </a:xfrm>
            <a:prstGeom prst="rect">
              <a:avLst/>
            </a:prstGeom>
          </p:spPr>
        </p:pic>
        <p:cxnSp>
          <p:nvCxnSpPr>
            <p:cNvPr id="15" name="Straight Connector 14">
              <a:extLst>
                <a:ext uri="{FF2B5EF4-FFF2-40B4-BE49-F238E27FC236}">
                  <a16:creationId xmlns:a16="http://schemas.microsoft.com/office/drawing/2014/main" id="{8660D609-AB39-AB2F-135E-BE93DE509B30}"/>
                </a:ext>
              </a:extLst>
            </p:cNvPr>
            <p:cNvCxnSpPr>
              <a:cxnSpLocks/>
            </p:cNvCxnSpPr>
            <p:nvPr/>
          </p:nvCxnSpPr>
          <p:spPr>
            <a:xfrm flipH="1">
              <a:off x="44551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FCD7782D-D51F-2E12-EA09-13F96820BA66}"/>
                </a:ext>
              </a:extLst>
            </p:cNvPr>
            <p:cNvCxnSpPr>
              <a:cxnSpLocks/>
            </p:cNvCxnSpPr>
            <p:nvPr/>
          </p:nvCxnSpPr>
          <p:spPr>
            <a:xfrm flipH="1">
              <a:off x="62925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404374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E7F12867-F718-4513-AAD7-A8C0ECEDF16E}"/>
              </a:ext>
            </a:extLst>
          </p:cNvPr>
          <p:cNvSpPr>
            <a:spLocks noGrp="1"/>
          </p:cNvSpPr>
          <p:nvPr>
            <p:ph type="sldNum" sz="quarter" idx="4"/>
          </p:nvPr>
        </p:nvSpPr>
        <p:spPr/>
        <p:txBody>
          <a:bodyPr/>
          <a:lstStyle/>
          <a:p>
            <a:fld id="{F2C1F2A3-7B76-45CC-A85D-664D2AD4BAF5}" type="slidenum">
              <a:rPr lang="en-US" smtClean="0"/>
              <a:t>36</a:t>
            </a:fld>
            <a:endParaRPr lang="en-US"/>
          </a:p>
        </p:txBody>
      </p:sp>
      <p:sp>
        <p:nvSpPr>
          <p:cNvPr id="5" name="Text Placeholder 4">
            <a:extLst>
              <a:ext uri="{FF2B5EF4-FFF2-40B4-BE49-F238E27FC236}">
                <a16:creationId xmlns:a16="http://schemas.microsoft.com/office/drawing/2014/main" id="{4044B1A1-ADCD-7239-5347-675DF6C88DEA}"/>
              </a:ext>
            </a:extLst>
          </p:cNvPr>
          <p:cNvSpPr>
            <a:spLocks noGrp="1"/>
          </p:cNvSpPr>
          <p:nvPr>
            <p:ph type="body" sz="quarter" idx="16"/>
          </p:nvPr>
        </p:nvSpPr>
        <p:spPr/>
        <p:txBody>
          <a:bodyPr/>
          <a:lstStyle/>
          <a:p>
            <a:endParaRPr lang="en-US"/>
          </a:p>
        </p:txBody>
      </p:sp>
      <p:sp>
        <p:nvSpPr>
          <p:cNvPr id="9" name="TextBox 8">
            <a:extLst>
              <a:ext uri="{FF2B5EF4-FFF2-40B4-BE49-F238E27FC236}">
                <a16:creationId xmlns:a16="http://schemas.microsoft.com/office/drawing/2014/main" id="{9DC5AE5C-1574-7C7E-4DDD-C0A84A148D5A}"/>
              </a:ext>
            </a:extLst>
          </p:cNvPr>
          <p:cNvSpPr txBox="1"/>
          <p:nvPr>
            <p:custDataLst>
              <p:tags r:id="rId1"/>
            </p:custDataLst>
          </p:nvPr>
        </p:nvSpPr>
        <p:spPr>
          <a:xfrm>
            <a:off x="6253162" y="1144154"/>
            <a:ext cx="5865878" cy="553998"/>
          </a:xfrm>
          <a:prstGeom prst="rect">
            <a:avLst/>
          </a:prstGeom>
          <a:noFill/>
        </p:spPr>
        <p:txBody>
          <a:bodyPr wrap="square" lIns="0" tIns="0" rIns="0" bIns="0" rtlCol="0">
            <a:spAutoFit/>
          </a:bodyPr>
          <a:lstStyle>
            <a:defPPr>
              <a:defRPr lang="en-US"/>
            </a:defPPr>
          </a:lstStyle>
          <a:p>
            <a:pPr algn="ctr">
              <a:spcBef>
                <a:spcPct val="0"/>
              </a:spcBef>
              <a:spcAft>
                <a:spcPct val="0"/>
              </a:spcAft>
              <a:defRPr/>
            </a:pPr>
            <a:r>
              <a:rPr kumimoji="0" lang="en-US" sz="3600" b="1" u="none" strike="noStrike" kern="1200" cap="none" spc="0" normalizeH="0" baseline="0" noProof="0">
                <a:ln>
                  <a:noFill/>
                </a:ln>
                <a:solidFill>
                  <a:schemeClr val="bg1"/>
                </a:solidFill>
                <a:uLnTx/>
                <a:uFillTx/>
                <a:latin typeface="Brandon Grotesque Medium" panose="020B0503020203060202" pitchFamily="34" charset="77"/>
              </a:rPr>
              <a:t>RAISE YOUR GLASS</a:t>
            </a:r>
            <a:endParaRPr kumimoji="0" lang="en-US" sz="3200" b="1" u="none" strike="noStrike" kern="1200" cap="none" spc="0" normalizeH="0" baseline="0" noProof="0">
              <a:ln>
                <a:noFill/>
              </a:ln>
              <a:solidFill>
                <a:schemeClr val="bg1"/>
              </a:solidFill>
              <a:uLnTx/>
              <a:uFillTx/>
              <a:latin typeface="Brandon Grotesque Medium" panose="020B0503020203060202" pitchFamily="34" charset="77"/>
            </a:endParaRPr>
          </a:p>
        </p:txBody>
      </p:sp>
      <p:sp>
        <p:nvSpPr>
          <p:cNvPr id="10" name="TextBox 9">
            <a:extLst>
              <a:ext uri="{FF2B5EF4-FFF2-40B4-BE49-F238E27FC236}">
                <a16:creationId xmlns:a16="http://schemas.microsoft.com/office/drawing/2014/main" id="{88437368-06A7-BA1C-1C99-35D55E108950}"/>
              </a:ext>
            </a:extLst>
          </p:cNvPr>
          <p:cNvSpPr txBox="1"/>
          <p:nvPr>
            <p:custDataLst>
              <p:tags r:id="rId2"/>
            </p:custDataLst>
          </p:nvPr>
        </p:nvSpPr>
        <p:spPr>
          <a:xfrm>
            <a:off x="6253162" y="1689414"/>
            <a:ext cx="5865878" cy="369332"/>
          </a:xfrm>
          <a:prstGeom prst="rect">
            <a:avLst/>
          </a:prstGeom>
          <a:noFill/>
        </p:spPr>
        <p:txBody>
          <a:bodyPr wrap="square" lIns="0" tIns="0" rIns="0" bIns="0" rtlCol="0">
            <a:spAutoFit/>
          </a:bodyPr>
          <a:lstStyle>
            <a:defPPr>
              <a:defRPr lang="en-US"/>
            </a:defPPr>
          </a:lstStyle>
          <a:p>
            <a:pPr algn="ctr"/>
            <a:r>
              <a:rPr lang="en-US" sz="2400">
                <a:solidFill>
                  <a:schemeClr val="bg1"/>
                </a:solidFill>
                <a:latin typeface="Brandon Grotesque Regular" panose="020B0503020203060202" pitchFamily="34" charset="77"/>
              </a:rPr>
              <a:t>WITH OUR BEVERAGE PACKAGES</a:t>
            </a:r>
          </a:p>
        </p:txBody>
      </p:sp>
      <p:grpSp>
        <p:nvGrpSpPr>
          <p:cNvPr id="11" name="Group 10">
            <a:extLst>
              <a:ext uri="{FF2B5EF4-FFF2-40B4-BE49-F238E27FC236}">
                <a16:creationId xmlns:a16="http://schemas.microsoft.com/office/drawing/2014/main" id="{FF3DD1D7-B638-397C-861B-29013A73F6D5}"/>
              </a:ext>
            </a:extLst>
          </p:cNvPr>
          <p:cNvGrpSpPr/>
          <p:nvPr/>
        </p:nvGrpSpPr>
        <p:grpSpPr>
          <a:xfrm>
            <a:off x="7564800" y="2227391"/>
            <a:ext cx="3242603" cy="303613"/>
            <a:chOff x="4455127" y="2094443"/>
            <a:chExt cx="3242603" cy="276012"/>
          </a:xfrm>
        </p:grpSpPr>
        <p:pic>
          <p:nvPicPr>
            <p:cNvPr id="12" name="Picture 11">
              <a:extLst>
                <a:ext uri="{FF2B5EF4-FFF2-40B4-BE49-F238E27FC236}">
                  <a16:creationId xmlns:a16="http://schemas.microsoft.com/office/drawing/2014/main" id="{0D57B827-9086-AB6D-447F-C952EC417B52}"/>
                </a:ext>
              </a:extLst>
            </p:cNvPr>
            <p:cNvPicPr>
              <a:picLocks noChangeAspect="1"/>
            </p:cNvPicPr>
            <p:nvPr/>
          </p:nvPicPr>
          <p:blipFill>
            <a:blip r:embed="rId7"/>
            <a:stretch>
              <a:fillRect/>
            </a:stretch>
          </p:blipFill>
          <p:spPr>
            <a:xfrm>
              <a:off x="5938422" y="2094443"/>
              <a:ext cx="276012" cy="276012"/>
            </a:xfrm>
            <a:prstGeom prst="rect">
              <a:avLst/>
            </a:prstGeom>
          </p:spPr>
        </p:pic>
        <p:cxnSp>
          <p:nvCxnSpPr>
            <p:cNvPr id="13" name="Straight Connector 12">
              <a:extLst>
                <a:ext uri="{FF2B5EF4-FFF2-40B4-BE49-F238E27FC236}">
                  <a16:creationId xmlns:a16="http://schemas.microsoft.com/office/drawing/2014/main" id="{F5FF0952-6FA3-11BE-AC39-EF2F64749F72}"/>
                </a:ext>
              </a:extLst>
            </p:cNvPr>
            <p:cNvCxnSpPr>
              <a:cxnSpLocks/>
            </p:cNvCxnSpPr>
            <p:nvPr/>
          </p:nvCxnSpPr>
          <p:spPr>
            <a:xfrm flipH="1">
              <a:off x="44551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F7A20290-CA67-0881-1F64-21546A5F4EC2}"/>
                </a:ext>
              </a:extLst>
            </p:cNvPr>
            <p:cNvCxnSpPr>
              <a:cxnSpLocks/>
            </p:cNvCxnSpPr>
            <p:nvPr/>
          </p:nvCxnSpPr>
          <p:spPr>
            <a:xfrm flipH="1">
              <a:off x="62925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5" name="Content Placeholder 2">
            <a:extLst>
              <a:ext uri="{FF2B5EF4-FFF2-40B4-BE49-F238E27FC236}">
                <a16:creationId xmlns:a16="http://schemas.microsoft.com/office/drawing/2014/main" id="{0A7DE0AD-D35C-99EA-C162-21AA6BAF89DD}"/>
              </a:ext>
            </a:extLst>
          </p:cNvPr>
          <p:cNvSpPr txBox="1">
            <a:spLocks/>
          </p:cNvSpPr>
          <p:nvPr>
            <p:custDataLst>
              <p:tags r:id="rId3"/>
            </p:custDataLst>
          </p:nvPr>
        </p:nvSpPr>
        <p:spPr>
          <a:xfrm>
            <a:off x="6835581" y="2921504"/>
            <a:ext cx="4829076" cy="1808235"/>
          </a:xfrm>
          <a:prstGeom prst="rect">
            <a:avLst/>
          </a:prstGeom>
        </p:spPr>
        <p:txBody>
          <a:bodyPr vert="horz" lIns="0" tIns="0" rIns="0" bIns="0" rtlCol="0" anchor="t">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Aft>
                <a:spcPts val="400"/>
              </a:spcAft>
            </a:pPr>
            <a:r>
              <a:rPr lang="en-US" sz="2200" b="1">
                <a:solidFill>
                  <a:srgbClr val="05A9C5"/>
                </a:solidFill>
                <a:latin typeface="Brandon Grotesque Bold"/>
                <a:cs typeface="Arial"/>
              </a:rPr>
              <a:t>PREMIUM PACKAGE</a:t>
            </a:r>
            <a:endParaRPr lang="en-US" sz="2200">
              <a:solidFill>
                <a:srgbClr val="05A9C5"/>
              </a:solidFill>
              <a:latin typeface="Brandon Grotesque Regular"/>
              <a:cs typeface="Arial"/>
            </a:endParaRPr>
          </a:p>
          <a:p>
            <a:pPr>
              <a:spcBef>
                <a:spcPts val="600"/>
              </a:spcBef>
              <a:spcAft>
                <a:spcPts val="400"/>
              </a:spcAft>
            </a:pPr>
            <a:r>
              <a:rPr lang="en-US" sz="2200" b="1">
                <a:solidFill>
                  <a:srgbClr val="05A9C5"/>
                </a:solidFill>
                <a:latin typeface="Brandon Grotesque Bold"/>
                <a:cs typeface="Arial"/>
              </a:rPr>
              <a:t>ULTIMATE BEVERAGE PACKAGE</a:t>
            </a:r>
            <a:endParaRPr lang="en-US" sz="2200">
              <a:solidFill>
                <a:srgbClr val="05A9C5"/>
              </a:solidFill>
              <a:latin typeface="Brandon Grotesque Regular"/>
              <a:cs typeface="Arial"/>
            </a:endParaRPr>
          </a:p>
        </p:txBody>
      </p:sp>
      <p:sp>
        <p:nvSpPr>
          <p:cNvPr id="16" name="Content Placeholder 2">
            <a:extLst>
              <a:ext uri="{FF2B5EF4-FFF2-40B4-BE49-F238E27FC236}">
                <a16:creationId xmlns:a16="http://schemas.microsoft.com/office/drawing/2014/main" id="{02A5894C-425D-CDBD-6D37-B14A0753DFED}"/>
              </a:ext>
            </a:extLst>
          </p:cNvPr>
          <p:cNvSpPr txBox="1">
            <a:spLocks/>
          </p:cNvSpPr>
          <p:nvPr>
            <p:custDataLst>
              <p:tags r:id="rId4"/>
            </p:custDataLst>
          </p:nvPr>
        </p:nvSpPr>
        <p:spPr>
          <a:xfrm>
            <a:off x="6253162" y="4566576"/>
            <a:ext cx="5865878" cy="1808235"/>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3000"/>
              </a:lnSpc>
            </a:pPr>
            <a:r>
              <a:rPr lang="en-US" sz="2200">
                <a:solidFill>
                  <a:srgbClr val="05A9C5"/>
                </a:solidFill>
                <a:latin typeface="Brandon Grotesque Regular" panose="020B0503020203060202" pitchFamily="34" charset="77"/>
              </a:rPr>
              <a:t>INCLUDED BEVERAGES</a:t>
            </a:r>
          </a:p>
        </p:txBody>
      </p:sp>
      <p:pic>
        <p:nvPicPr>
          <p:cNvPr id="17" name="Picture 16">
            <a:extLst>
              <a:ext uri="{FF2B5EF4-FFF2-40B4-BE49-F238E27FC236}">
                <a16:creationId xmlns:a16="http://schemas.microsoft.com/office/drawing/2014/main" id="{7309A4ED-76A6-6D1A-F87D-B947DE0B205A}"/>
              </a:ext>
            </a:extLst>
          </p:cNvPr>
          <p:cNvPicPr>
            <a:picLocks noChangeAspect="1"/>
          </p:cNvPicPr>
          <p:nvPr/>
        </p:nvPicPr>
        <p:blipFill>
          <a:blip r:embed="rId8"/>
          <a:stretch>
            <a:fillRect/>
          </a:stretch>
        </p:blipFill>
        <p:spPr>
          <a:xfrm>
            <a:off x="6675310" y="3999362"/>
            <a:ext cx="5021584" cy="562632"/>
          </a:xfrm>
          <a:prstGeom prst="rect">
            <a:avLst/>
          </a:prstGeom>
        </p:spPr>
      </p:pic>
      <p:pic>
        <p:nvPicPr>
          <p:cNvPr id="18" name="Picture Placeholder 17" descr="A group of people sitting at a table&#10;&#10;Description automatically generated">
            <a:extLst>
              <a:ext uri="{FF2B5EF4-FFF2-40B4-BE49-F238E27FC236}">
                <a16:creationId xmlns:a16="http://schemas.microsoft.com/office/drawing/2014/main" id="{798BB5FE-9733-3878-2698-FB81E2AA0D91}"/>
              </a:ext>
            </a:extLst>
          </p:cNvPr>
          <p:cNvPicPr>
            <a:picLocks noGrp="1" noChangeAspect="1"/>
          </p:cNvPicPr>
          <p:nvPr>
            <p:ph type="pic" sz="quarter" idx="17"/>
          </p:nvPr>
        </p:nvPicPr>
        <p:blipFill rotWithShape="1">
          <a:blip r:embed="rId9" cstate="screen">
            <a:extLst>
              <a:ext uri="{28A0092B-C50C-407E-A947-70E740481C1C}">
                <a14:useLocalDpi xmlns:a14="http://schemas.microsoft.com/office/drawing/2010/main"/>
              </a:ext>
            </a:extLst>
          </a:blip>
          <a:srcRect/>
          <a:stretch/>
        </p:blipFill>
        <p:spPr>
          <a:xfrm>
            <a:off x="457200" y="457197"/>
            <a:ext cx="5943600" cy="5943600"/>
          </a:xfrm>
          <a:prstGeom prst="rect">
            <a:avLst/>
          </a:prstGeom>
          <a:ln>
            <a:noFill/>
          </a:ln>
        </p:spPr>
      </p:pic>
    </p:spTree>
    <p:extLst>
      <p:ext uri="{BB962C8B-B14F-4D97-AF65-F5344CB8AC3E}">
        <p14:creationId xmlns:p14="http://schemas.microsoft.com/office/powerpoint/2010/main" val="7533806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Placeholder 17">
            <a:extLst>
              <a:ext uri="{FF2B5EF4-FFF2-40B4-BE49-F238E27FC236}">
                <a16:creationId xmlns:a16="http://schemas.microsoft.com/office/drawing/2014/main" id="{A5BBA1E0-A363-098A-BC71-CAB66BBA3034}"/>
              </a:ext>
            </a:extLst>
          </p:cNvPr>
          <p:cNvPicPr>
            <a:picLocks noGrp="1"/>
          </p:cNvPicPr>
          <p:nvPr>
            <p:ph type="pic" sz="quarter" idx="17"/>
          </p:nvPr>
        </p:nvPicPr>
        <p:blipFill rotWithShape="1">
          <a:blip r:embed="rId5" cstate="screen">
            <a:extLst>
              <a:ext uri="{28A0092B-C50C-407E-A947-70E740481C1C}">
                <a14:useLocalDpi xmlns:a14="http://schemas.microsoft.com/office/drawing/2010/main"/>
              </a:ext>
            </a:extLst>
          </a:blip>
          <a:srcRect/>
          <a:stretch/>
        </p:blipFill>
        <p:spPr>
          <a:prstGeom prst="rect">
            <a:avLst/>
          </a:prstGeom>
          <a:ln>
            <a:noFill/>
          </a:ln>
        </p:spPr>
      </p:pic>
      <p:pic>
        <p:nvPicPr>
          <p:cNvPr id="21" name="Picture Placeholder 20">
            <a:extLst>
              <a:ext uri="{FF2B5EF4-FFF2-40B4-BE49-F238E27FC236}">
                <a16:creationId xmlns:a16="http://schemas.microsoft.com/office/drawing/2014/main" id="{8E1815C1-D3D5-0E65-D0E2-32B8C06C5DF5}"/>
              </a:ext>
            </a:extLst>
          </p:cNvPr>
          <p:cNvPicPr>
            <a:picLocks noGrp="1"/>
          </p:cNvPicPr>
          <p:nvPr>
            <p:ph type="pic" sz="quarter" idx="21"/>
            <p:custDataLst>
              <p:tags r:id="rId1"/>
            </p:custDataLst>
          </p:nvPr>
        </p:nvPicPr>
        <p:blipFill>
          <a:blip r:embed="rId6" cstate="screen">
            <a:extLst>
              <a:ext uri="{28A0092B-C50C-407E-A947-70E740481C1C}">
                <a14:useLocalDpi xmlns:a14="http://schemas.microsoft.com/office/drawing/2010/main"/>
              </a:ext>
            </a:extLst>
          </a:blip>
          <a:srcRect/>
          <a:stretch/>
        </p:blipFill>
        <p:spPr>
          <a:xfrm>
            <a:off x="4239769" y="2084829"/>
            <a:ext cx="3712463" cy="4315968"/>
          </a:xfrm>
          <a:prstGeom prst="rect">
            <a:avLst/>
          </a:prstGeom>
          <a:ln>
            <a:noFill/>
          </a:ln>
        </p:spPr>
      </p:pic>
      <p:pic>
        <p:nvPicPr>
          <p:cNvPr id="22" name="Picture Placeholder 21">
            <a:extLst>
              <a:ext uri="{FF2B5EF4-FFF2-40B4-BE49-F238E27FC236}">
                <a16:creationId xmlns:a16="http://schemas.microsoft.com/office/drawing/2014/main" id="{A70CE885-48A6-80CA-2940-D00F6DC86896}"/>
              </a:ext>
            </a:extLst>
          </p:cNvPr>
          <p:cNvPicPr>
            <a:picLocks noGrp="1"/>
          </p:cNvPicPr>
          <p:nvPr>
            <p:ph type="pic" sz="quarter" idx="20"/>
            <p:custDataLst>
              <p:tags r:id="rId2"/>
            </p:custDataLst>
          </p:nvPr>
        </p:nvPicPr>
        <p:blipFill>
          <a:blip r:embed="rId7" cstate="screen">
            <a:extLst>
              <a:ext uri="{28A0092B-C50C-407E-A947-70E740481C1C}">
                <a14:useLocalDpi xmlns:a14="http://schemas.microsoft.com/office/drawing/2010/main"/>
              </a:ext>
            </a:extLst>
          </a:blip>
          <a:srcRect/>
          <a:stretch/>
        </p:blipFill>
        <p:spPr>
          <a:prstGeom prst="rect">
            <a:avLst/>
          </a:prstGeom>
          <a:ln>
            <a:noFill/>
          </a:ln>
        </p:spPr>
      </p:pic>
      <p:sp>
        <p:nvSpPr>
          <p:cNvPr id="2" name="Slide Number Placeholder 1">
            <a:extLst>
              <a:ext uri="{FF2B5EF4-FFF2-40B4-BE49-F238E27FC236}">
                <a16:creationId xmlns:a16="http://schemas.microsoft.com/office/drawing/2014/main" id="{22838608-8AC2-770E-DB62-0AABA8AE8E2B}"/>
              </a:ext>
            </a:extLst>
          </p:cNvPr>
          <p:cNvSpPr>
            <a:spLocks noGrp="1"/>
          </p:cNvSpPr>
          <p:nvPr>
            <p:ph type="sldNum" sz="quarter" idx="4"/>
          </p:nvPr>
        </p:nvSpPr>
        <p:spPr/>
        <p:txBody>
          <a:bodyPr/>
          <a:lstStyle/>
          <a:p>
            <a:fld id="{F2C1F2A3-7B76-45CC-A85D-664D2AD4BAF5}" type="slidenum">
              <a:rPr lang="en-US" smtClean="0"/>
              <a:pPr/>
              <a:t>37</a:t>
            </a:fld>
            <a:endParaRPr lang="en-US"/>
          </a:p>
        </p:txBody>
      </p:sp>
      <p:sp>
        <p:nvSpPr>
          <p:cNvPr id="4" name="Text Placeholder 3">
            <a:extLst>
              <a:ext uri="{FF2B5EF4-FFF2-40B4-BE49-F238E27FC236}">
                <a16:creationId xmlns:a16="http://schemas.microsoft.com/office/drawing/2014/main" id="{04CB2352-D56E-D275-7542-563E50BE8ED4}"/>
              </a:ext>
            </a:extLst>
          </p:cNvPr>
          <p:cNvSpPr>
            <a:spLocks noGrp="1"/>
          </p:cNvSpPr>
          <p:nvPr>
            <p:ph type="body" sz="quarter" idx="16"/>
          </p:nvPr>
        </p:nvSpPr>
        <p:spPr/>
        <p:txBody>
          <a:bodyPr/>
          <a:lstStyle/>
          <a:p>
            <a:endParaRPr lang="en-US"/>
          </a:p>
        </p:txBody>
      </p:sp>
      <p:sp>
        <p:nvSpPr>
          <p:cNvPr id="5" name="Text Placeholder 4">
            <a:extLst>
              <a:ext uri="{FF2B5EF4-FFF2-40B4-BE49-F238E27FC236}">
                <a16:creationId xmlns:a16="http://schemas.microsoft.com/office/drawing/2014/main" id="{A02CB78E-8383-0DBE-BE70-52A5FFAEB127}"/>
              </a:ext>
            </a:extLst>
          </p:cNvPr>
          <p:cNvSpPr>
            <a:spLocks noGrp="1"/>
          </p:cNvSpPr>
          <p:nvPr>
            <p:ph type="body" sz="quarter" idx="18"/>
          </p:nvPr>
        </p:nvSpPr>
        <p:spPr>
          <a:xfrm>
            <a:off x="0" y="438912"/>
            <a:ext cx="12191999" cy="1234440"/>
          </a:xfrm>
        </p:spPr>
        <p:txBody>
          <a:bodyPr/>
          <a:lstStyle/>
          <a:p>
            <a:r>
              <a:rPr lang="en-US" sz="3600" b="1">
                <a:solidFill>
                  <a:schemeClr val="bg1"/>
                </a:solidFill>
                <a:latin typeface="Brandon Grotesque Medium" panose="020B0503020203060202" pitchFamily="34" charset="77"/>
              </a:rPr>
              <a:t>ENTERTAINMENT</a:t>
            </a:r>
            <a:br>
              <a:rPr lang="en-US" sz="3600" b="1">
                <a:solidFill>
                  <a:schemeClr val="bg1"/>
                </a:solidFill>
                <a:latin typeface="Brandon Grotesque Medium" panose="020B0503020203060202" pitchFamily="34" charset="77"/>
              </a:rPr>
            </a:br>
            <a:r>
              <a:rPr lang="en-US" sz="3600" b="1">
                <a:solidFill>
                  <a:schemeClr val="bg1"/>
                </a:solidFill>
                <a:latin typeface="Brandon Grotesque Medium" panose="020B0503020203060202" pitchFamily="34" charset="77"/>
              </a:rPr>
              <a:t>AND WELLNESS</a:t>
            </a:r>
          </a:p>
        </p:txBody>
      </p:sp>
      <p:grpSp>
        <p:nvGrpSpPr>
          <p:cNvPr id="23" name="Group 22">
            <a:extLst>
              <a:ext uri="{FF2B5EF4-FFF2-40B4-BE49-F238E27FC236}">
                <a16:creationId xmlns:a16="http://schemas.microsoft.com/office/drawing/2014/main" id="{9F6C8CCD-CABA-A2BB-DF59-1BBA5BBFCC5D}"/>
              </a:ext>
            </a:extLst>
          </p:cNvPr>
          <p:cNvGrpSpPr/>
          <p:nvPr/>
        </p:nvGrpSpPr>
        <p:grpSpPr>
          <a:xfrm>
            <a:off x="4474697" y="1647674"/>
            <a:ext cx="3242603" cy="303613"/>
            <a:chOff x="4455127" y="2094443"/>
            <a:chExt cx="3242603" cy="276012"/>
          </a:xfrm>
        </p:grpSpPr>
        <p:pic>
          <p:nvPicPr>
            <p:cNvPr id="24" name="Picture 23">
              <a:extLst>
                <a:ext uri="{FF2B5EF4-FFF2-40B4-BE49-F238E27FC236}">
                  <a16:creationId xmlns:a16="http://schemas.microsoft.com/office/drawing/2014/main" id="{1D2EC3B6-A2EC-314D-7805-A9B4B9F76BE2}"/>
                </a:ext>
              </a:extLst>
            </p:cNvPr>
            <p:cNvPicPr>
              <a:picLocks noChangeAspect="1"/>
            </p:cNvPicPr>
            <p:nvPr/>
          </p:nvPicPr>
          <p:blipFill>
            <a:blip r:embed="rId8"/>
            <a:stretch>
              <a:fillRect/>
            </a:stretch>
          </p:blipFill>
          <p:spPr>
            <a:xfrm>
              <a:off x="5938422" y="2094443"/>
              <a:ext cx="276012" cy="276012"/>
            </a:xfrm>
            <a:prstGeom prst="rect">
              <a:avLst/>
            </a:prstGeom>
          </p:spPr>
        </p:pic>
        <p:cxnSp>
          <p:nvCxnSpPr>
            <p:cNvPr id="25" name="Straight Connector 24">
              <a:extLst>
                <a:ext uri="{FF2B5EF4-FFF2-40B4-BE49-F238E27FC236}">
                  <a16:creationId xmlns:a16="http://schemas.microsoft.com/office/drawing/2014/main" id="{E3516075-2AB0-0E17-2249-37DFC7721F08}"/>
                </a:ext>
              </a:extLst>
            </p:cNvPr>
            <p:cNvCxnSpPr>
              <a:cxnSpLocks/>
            </p:cNvCxnSpPr>
            <p:nvPr/>
          </p:nvCxnSpPr>
          <p:spPr>
            <a:xfrm flipH="1">
              <a:off x="44551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44F49330-733C-F004-C17D-393936AFA6A1}"/>
                </a:ext>
              </a:extLst>
            </p:cNvPr>
            <p:cNvCxnSpPr>
              <a:cxnSpLocks/>
            </p:cNvCxnSpPr>
            <p:nvPr/>
          </p:nvCxnSpPr>
          <p:spPr>
            <a:xfrm flipH="1">
              <a:off x="62925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03054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map of the world with different continents&#10;&#10;AI-generated content may be incorrect.">
            <a:extLst>
              <a:ext uri="{FF2B5EF4-FFF2-40B4-BE49-F238E27FC236}">
                <a16:creationId xmlns:a16="http://schemas.microsoft.com/office/drawing/2014/main" id="{010AB285-313C-55DD-6794-73943B5F59F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89005" y="-287585"/>
            <a:ext cx="11602995" cy="7433169"/>
          </a:xfrm>
          <a:prstGeom prst="rect">
            <a:avLst/>
          </a:prstGeom>
        </p:spPr>
      </p:pic>
    </p:spTree>
    <p:extLst>
      <p:ext uri="{BB962C8B-B14F-4D97-AF65-F5344CB8AC3E}">
        <p14:creationId xmlns:p14="http://schemas.microsoft.com/office/powerpoint/2010/main" val="3055604206"/>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ruise ship in the water&#10;&#10;Description automatically generated">
            <a:extLst>
              <a:ext uri="{FF2B5EF4-FFF2-40B4-BE49-F238E27FC236}">
                <a16:creationId xmlns:a16="http://schemas.microsoft.com/office/drawing/2014/main" id="{8C002B24-0381-5055-D3DC-75C3E99769E2}"/>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88064" y="437205"/>
            <a:ext cx="11215868" cy="5983590"/>
          </a:xfrm>
          <a:prstGeom prst="rect">
            <a:avLst/>
          </a:prstGeom>
        </p:spPr>
      </p:pic>
      <p:sp>
        <p:nvSpPr>
          <p:cNvPr id="7" name="TextBox 6">
            <a:extLst>
              <a:ext uri="{FF2B5EF4-FFF2-40B4-BE49-F238E27FC236}">
                <a16:creationId xmlns:a16="http://schemas.microsoft.com/office/drawing/2014/main" id="{CEC06402-0F3F-782C-4BA3-7112E8E0125B}"/>
              </a:ext>
            </a:extLst>
          </p:cNvPr>
          <p:cNvSpPr txBox="1"/>
          <p:nvPr>
            <p:custDataLst>
              <p:tags r:id="rId1"/>
            </p:custDataLst>
          </p:nvPr>
        </p:nvSpPr>
        <p:spPr>
          <a:xfrm>
            <a:off x="488063" y="841859"/>
            <a:ext cx="11215869" cy="553998"/>
          </a:xfrm>
          <a:prstGeom prst="rect">
            <a:avLst/>
          </a:prstGeom>
          <a:noFill/>
        </p:spPr>
        <p:txBody>
          <a:bodyPr wrap="square" lIns="0" tIns="0" rIns="0" bIns="0" rtlCol="0">
            <a:spAutoFit/>
          </a:bodyPr>
          <a:lstStyle>
            <a:defPPr>
              <a:defRPr lang="en-US"/>
            </a:defPPr>
          </a:lstStyle>
          <a:p>
            <a:pPr algn="ctr">
              <a:spcBef>
                <a:spcPct val="0"/>
              </a:spcBef>
              <a:spcAft>
                <a:spcPct val="0"/>
              </a:spcAft>
              <a:defRPr/>
            </a:pPr>
            <a:r>
              <a:rPr kumimoji="0" lang="en-US" sz="3600" b="1" u="none" strike="noStrike" kern="1200" cap="none" spc="0" normalizeH="0" baseline="0" noProof="0">
                <a:ln>
                  <a:noFill/>
                </a:ln>
                <a:solidFill>
                  <a:schemeClr val="bg1"/>
                </a:solidFill>
                <a:uLnTx/>
                <a:uFillTx/>
                <a:latin typeface="Brandon Grotesque Medium" panose="020B0503020203060202" pitchFamily="34" charset="77"/>
              </a:rPr>
              <a:t>INSERT SAMPLE ITINERARIES AFTER THIS SLIDE​</a:t>
            </a:r>
          </a:p>
        </p:txBody>
      </p:sp>
      <p:grpSp>
        <p:nvGrpSpPr>
          <p:cNvPr id="8" name="Group 7">
            <a:extLst>
              <a:ext uri="{FF2B5EF4-FFF2-40B4-BE49-F238E27FC236}">
                <a16:creationId xmlns:a16="http://schemas.microsoft.com/office/drawing/2014/main" id="{4A9E7724-D079-6BC6-7223-8F7ADFFED5D0}"/>
              </a:ext>
            </a:extLst>
          </p:cNvPr>
          <p:cNvGrpSpPr/>
          <p:nvPr/>
        </p:nvGrpSpPr>
        <p:grpSpPr>
          <a:xfrm>
            <a:off x="4474697" y="1395857"/>
            <a:ext cx="3242603" cy="303613"/>
            <a:chOff x="4455127" y="2094443"/>
            <a:chExt cx="3242603" cy="276012"/>
          </a:xfrm>
        </p:grpSpPr>
        <p:pic>
          <p:nvPicPr>
            <p:cNvPr id="9" name="Picture 8">
              <a:extLst>
                <a:ext uri="{FF2B5EF4-FFF2-40B4-BE49-F238E27FC236}">
                  <a16:creationId xmlns:a16="http://schemas.microsoft.com/office/drawing/2014/main" id="{5191A7E7-D795-623F-1A1C-DC50CF384C30}"/>
                </a:ext>
              </a:extLst>
            </p:cNvPr>
            <p:cNvPicPr>
              <a:picLocks noChangeAspect="1"/>
            </p:cNvPicPr>
            <p:nvPr/>
          </p:nvPicPr>
          <p:blipFill>
            <a:blip r:embed="rId4"/>
            <a:stretch>
              <a:fillRect/>
            </a:stretch>
          </p:blipFill>
          <p:spPr>
            <a:xfrm>
              <a:off x="5938422" y="2094443"/>
              <a:ext cx="276012" cy="276012"/>
            </a:xfrm>
            <a:prstGeom prst="rect">
              <a:avLst/>
            </a:prstGeom>
          </p:spPr>
        </p:pic>
        <p:cxnSp>
          <p:nvCxnSpPr>
            <p:cNvPr id="10" name="Straight Connector 9">
              <a:extLst>
                <a:ext uri="{FF2B5EF4-FFF2-40B4-BE49-F238E27FC236}">
                  <a16:creationId xmlns:a16="http://schemas.microsoft.com/office/drawing/2014/main" id="{380AFC1F-BFE3-B08B-426F-51472D544145}"/>
                </a:ext>
              </a:extLst>
            </p:cNvPr>
            <p:cNvCxnSpPr>
              <a:cxnSpLocks/>
            </p:cNvCxnSpPr>
            <p:nvPr/>
          </p:nvCxnSpPr>
          <p:spPr>
            <a:xfrm flipH="1">
              <a:off x="44551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D895B87B-0925-9475-D1AC-1D51385986B3}"/>
                </a:ext>
              </a:extLst>
            </p:cNvPr>
            <p:cNvCxnSpPr>
              <a:cxnSpLocks/>
            </p:cNvCxnSpPr>
            <p:nvPr/>
          </p:nvCxnSpPr>
          <p:spPr>
            <a:xfrm flipH="1">
              <a:off x="62925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2" name="Picture 11">
            <a:extLst>
              <a:ext uri="{FF2B5EF4-FFF2-40B4-BE49-F238E27FC236}">
                <a16:creationId xmlns:a16="http://schemas.microsoft.com/office/drawing/2014/main" id="{1649C5F0-A758-3762-9530-195E8EE383B3}"/>
              </a:ext>
            </a:extLst>
          </p:cNvPr>
          <p:cNvPicPr>
            <a:picLocks noChangeAspect="1"/>
          </p:cNvPicPr>
          <p:nvPr/>
        </p:nvPicPr>
        <p:blipFill>
          <a:blip r:embed="rId5">
            <a:alphaModFix amt="25000"/>
          </a:blip>
          <a:stretch>
            <a:fillRect/>
          </a:stretch>
        </p:blipFill>
        <p:spPr>
          <a:xfrm>
            <a:off x="8239151" y="3028786"/>
            <a:ext cx="3825926" cy="3825926"/>
          </a:xfrm>
          <a:prstGeom prst="rect">
            <a:avLst/>
          </a:prstGeom>
        </p:spPr>
      </p:pic>
      <p:sp>
        <p:nvSpPr>
          <p:cNvPr id="3" name="Text Placeholder 4">
            <a:extLst>
              <a:ext uri="{FF2B5EF4-FFF2-40B4-BE49-F238E27FC236}">
                <a16:creationId xmlns:a16="http://schemas.microsoft.com/office/drawing/2014/main" id="{B3FBCC03-FA50-C3B9-4FB5-4EBE5E48939D}"/>
              </a:ext>
            </a:extLst>
          </p:cNvPr>
          <p:cNvSpPr>
            <a:spLocks noGrp="1"/>
          </p:cNvSpPr>
          <p:nvPr>
            <p:ph type="body" sz="quarter" idx="16"/>
          </p:nvPr>
        </p:nvSpPr>
        <p:spPr>
          <a:xfrm>
            <a:off x="5371151" y="468306"/>
            <a:ext cx="1449691" cy="443491"/>
          </a:xfrm>
        </p:spPr>
        <p:txBody>
          <a:bodyPr/>
          <a:lstStyle/>
          <a:p>
            <a:endParaRPr lang="en-US"/>
          </a:p>
        </p:txBody>
      </p:sp>
    </p:spTree>
    <p:extLst>
      <p:ext uri="{BB962C8B-B14F-4D97-AF65-F5344CB8AC3E}">
        <p14:creationId xmlns:p14="http://schemas.microsoft.com/office/powerpoint/2010/main" val="1627742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062501-190A-0CF7-8EFE-51543092D318}"/>
              </a:ext>
            </a:extLst>
          </p:cNvPr>
          <p:cNvSpPr>
            <a:spLocks noGrp="1"/>
          </p:cNvSpPr>
          <p:nvPr>
            <p:ph type="sldNum" sz="quarter" idx="4"/>
          </p:nvPr>
        </p:nvSpPr>
        <p:spPr/>
        <p:txBody>
          <a:bodyPr/>
          <a:lstStyle/>
          <a:p>
            <a:fld id="{F2C1F2A3-7B76-45CC-A85D-664D2AD4BAF5}" type="slidenum">
              <a:rPr lang="en-US" smtClean="0"/>
              <a:pPr/>
              <a:t>4</a:t>
            </a:fld>
            <a:endParaRPr lang="en-US"/>
          </a:p>
        </p:txBody>
      </p:sp>
      <p:sp>
        <p:nvSpPr>
          <p:cNvPr id="3" name="Text Placeholder 2">
            <a:extLst>
              <a:ext uri="{FF2B5EF4-FFF2-40B4-BE49-F238E27FC236}">
                <a16:creationId xmlns:a16="http://schemas.microsoft.com/office/drawing/2014/main" id="{B4F6C0AD-0729-777C-F4ED-B864652757D0}"/>
              </a:ext>
            </a:extLst>
          </p:cNvPr>
          <p:cNvSpPr>
            <a:spLocks noGrp="1"/>
          </p:cNvSpPr>
          <p:nvPr>
            <p:ph type="body" sz="quarter" idx="16"/>
          </p:nvPr>
        </p:nvSpPr>
        <p:spPr/>
        <p:txBody>
          <a:bodyPr/>
          <a:lstStyle/>
          <a:p>
            <a:endParaRPr lang="en-US"/>
          </a:p>
        </p:txBody>
      </p:sp>
      <p:sp>
        <p:nvSpPr>
          <p:cNvPr id="5" name="Text Placeholder 4">
            <a:extLst>
              <a:ext uri="{FF2B5EF4-FFF2-40B4-BE49-F238E27FC236}">
                <a16:creationId xmlns:a16="http://schemas.microsoft.com/office/drawing/2014/main" id="{758C7774-18A9-423C-67B7-B746648D85BC}"/>
              </a:ext>
            </a:extLst>
          </p:cNvPr>
          <p:cNvSpPr>
            <a:spLocks noGrp="1"/>
          </p:cNvSpPr>
          <p:nvPr>
            <p:ph type="body" sz="quarter" idx="18"/>
          </p:nvPr>
        </p:nvSpPr>
        <p:spPr/>
        <p:txBody>
          <a:bodyPr/>
          <a:lstStyle/>
          <a:p>
            <a:r>
              <a:rPr lang="en-US"/>
              <a:t>WE  LOVE</a:t>
            </a:r>
          </a:p>
        </p:txBody>
      </p:sp>
      <p:sp>
        <p:nvSpPr>
          <p:cNvPr id="6" name="Text Placeholder 5">
            <a:extLst>
              <a:ext uri="{FF2B5EF4-FFF2-40B4-BE49-F238E27FC236}">
                <a16:creationId xmlns:a16="http://schemas.microsoft.com/office/drawing/2014/main" id="{3306D239-6622-0D76-186A-382DA54ED6DF}"/>
              </a:ext>
            </a:extLst>
          </p:cNvPr>
          <p:cNvSpPr>
            <a:spLocks noGrp="1"/>
          </p:cNvSpPr>
          <p:nvPr>
            <p:ph type="body" sz="quarter" idx="19"/>
          </p:nvPr>
        </p:nvSpPr>
        <p:spPr/>
        <p:txBody>
          <a:bodyPr/>
          <a:lstStyle/>
          <a:p>
            <a:r>
              <a:rPr lang="en-US"/>
              <a:t>OUR TRAVEL ADVISORS</a:t>
            </a:r>
          </a:p>
          <a:p>
            <a:endParaRPr lang="en-US"/>
          </a:p>
          <a:p>
            <a:endParaRPr lang="en-US"/>
          </a:p>
        </p:txBody>
      </p:sp>
      <p:grpSp>
        <p:nvGrpSpPr>
          <p:cNvPr id="7" name="Group 6">
            <a:extLst>
              <a:ext uri="{FF2B5EF4-FFF2-40B4-BE49-F238E27FC236}">
                <a16:creationId xmlns:a16="http://schemas.microsoft.com/office/drawing/2014/main" id="{32ABB380-86B7-44B1-7CE5-5855A2A8768E}"/>
              </a:ext>
            </a:extLst>
          </p:cNvPr>
          <p:cNvGrpSpPr/>
          <p:nvPr/>
        </p:nvGrpSpPr>
        <p:grpSpPr>
          <a:xfrm>
            <a:off x="4474697" y="1646854"/>
            <a:ext cx="3242603" cy="303613"/>
            <a:chOff x="4455127" y="2094443"/>
            <a:chExt cx="3242603" cy="276012"/>
          </a:xfrm>
        </p:grpSpPr>
        <p:pic>
          <p:nvPicPr>
            <p:cNvPr id="8" name="Picture 7">
              <a:extLst>
                <a:ext uri="{FF2B5EF4-FFF2-40B4-BE49-F238E27FC236}">
                  <a16:creationId xmlns:a16="http://schemas.microsoft.com/office/drawing/2014/main" id="{BEA10A20-B635-C292-607F-A86A3B597558}"/>
                </a:ext>
              </a:extLst>
            </p:cNvPr>
            <p:cNvPicPr>
              <a:picLocks noChangeAspect="1"/>
            </p:cNvPicPr>
            <p:nvPr/>
          </p:nvPicPr>
          <p:blipFill>
            <a:blip r:embed="rId2"/>
            <a:stretch>
              <a:fillRect/>
            </a:stretch>
          </p:blipFill>
          <p:spPr>
            <a:xfrm>
              <a:off x="5938422" y="2094443"/>
              <a:ext cx="276012" cy="276012"/>
            </a:xfrm>
            <a:prstGeom prst="rect">
              <a:avLst/>
            </a:prstGeom>
          </p:spPr>
        </p:pic>
        <p:cxnSp>
          <p:nvCxnSpPr>
            <p:cNvPr id="9" name="Straight Connector 8">
              <a:extLst>
                <a:ext uri="{FF2B5EF4-FFF2-40B4-BE49-F238E27FC236}">
                  <a16:creationId xmlns:a16="http://schemas.microsoft.com/office/drawing/2014/main" id="{6C55A7AD-E5FA-A321-6A4C-800FFC187892}"/>
                </a:ext>
              </a:extLst>
            </p:cNvPr>
            <p:cNvCxnSpPr>
              <a:cxnSpLocks/>
            </p:cNvCxnSpPr>
            <p:nvPr/>
          </p:nvCxnSpPr>
          <p:spPr>
            <a:xfrm flipH="1">
              <a:off x="44551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211A22D-5315-2923-594D-7B25E2E64EDC}"/>
                </a:ext>
              </a:extLst>
            </p:cNvPr>
            <p:cNvCxnSpPr>
              <a:cxnSpLocks/>
            </p:cNvCxnSpPr>
            <p:nvPr/>
          </p:nvCxnSpPr>
          <p:spPr>
            <a:xfrm flipH="1">
              <a:off x="62925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1" name="Picture Placeholder 10" descr="A group of people looking at a map&#10;&#10;Description automatically generated">
            <a:extLst>
              <a:ext uri="{FF2B5EF4-FFF2-40B4-BE49-F238E27FC236}">
                <a16:creationId xmlns:a16="http://schemas.microsoft.com/office/drawing/2014/main" id="{1816F252-FBF2-5861-9492-31D57B3CB9DB}"/>
              </a:ext>
            </a:extLst>
          </p:cNvPr>
          <p:cNvPicPr>
            <a:picLocks noGrp="1" noChangeAspect="1"/>
          </p:cNvPicPr>
          <p:nvPr>
            <p:ph type="pic" sz="quarter" idx="17"/>
          </p:nvPr>
        </p:nvPicPr>
        <p:blipFill>
          <a:blip r:embed="rId3" cstate="screen">
            <a:extLst>
              <a:ext uri="{28A0092B-C50C-407E-A947-70E740481C1C}">
                <a14:useLocalDpi xmlns:a14="http://schemas.microsoft.com/office/drawing/2010/main"/>
              </a:ext>
            </a:extLst>
          </a:blip>
          <a:srcRect/>
          <a:stretch/>
        </p:blipFill>
        <p:spPr>
          <a:xfrm>
            <a:off x="457199" y="2084829"/>
            <a:ext cx="11274551" cy="4315968"/>
          </a:xfrm>
          <a:prstGeom prst="rect">
            <a:avLst/>
          </a:prstGeom>
        </p:spPr>
      </p:pic>
    </p:spTree>
    <p:extLst>
      <p:ext uri="{BB962C8B-B14F-4D97-AF65-F5344CB8AC3E}">
        <p14:creationId xmlns:p14="http://schemas.microsoft.com/office/powerpoint/2010/main" val="698258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Placeholder 24">
            <a:extLst>
              <a:ext uri="{FF2B5EF4-FFF2-40B4-BE49-F238E27FC236}">
                <a16:creationId xmlns:a16="http://schemas.microsoft.com/office/drawing/2014/main" id="{8FC47AB7-3DF4-1230-9172-B71FD1EE5B52}"/>
              </a:ext>
            </a:extLst>
          </p:cNvPr>
          <p:cNvPicPr>
            <a:picLocks noGrp="1" noChangeAspect="1"/>
          </p:cNvPicPr>
          <p:nvPr>
            <p:ph type="pic" idx="1"/>
          </p:nvPr>
        </p:nvPicPr>
        <p:blipFill>
          <a:blip r:embed="rId5" cstate="screen">
            <a:extLst>
              <a:ext uri="{28A0092B-C50C-407E-A947-70E740481C1C}">
                <a14:useLocalDpi xmlns:a14="http://schemas.microsoft.com/office/drawing/2010/main"/>
              </a:ext>
            </a:extLst>
          </a:blip>
          <a:srcRect/>
          <a:stretch/>
        </p:blipFill>
        <p:spPr>
          <a:prstGeom prst="rect">
            <a:avLst/>
          </a:prstGeom>
        </p:spPr>
      </p:pic>
      <p:sp>
        <p:nvSpPr>
          <p:cNvPr id="16" name="Title 15">
            <a:extLst>
              <a:ext uri="{FF2B5EF4-FFF2-40B4-BE49-F238E27FC236}">
                <a16:creationId xmlns:a16="http://schemas.microsoft.com/office/drawing/2014/main" id="{A3B70ED6-A676-B81B-6903-524713752AF3}"/>
              </a:ext>
            </a:extLst>
          </p:cNvPr>
          <p:cNvSpPr>
            <a:spLocks noGrp="1"/>
          </p:cNvSpPr>
          <p:nvPr>
            <p:ph type="ctrTitle"/>
          </p:nvPr>
        </p:nvSpPr>
        <p:spPr>
          <a:xfrm>
            <a:off x="6577619" y="408802"/>
            <a:ext cx="5063754" cy="789232"/>
          </a:xfrm>
        </p:spPr>
        <p:txBody>
          <a:bodyPr>
            <a:normAutofit/>
          </a:bodyPr>
          <a:lstStyle/>
          <a:p>
            <a:r>
              <a:rPr lang="en-US" dirty="0"/>
              <a:t>ITALY &amp; GREECE CRUISE:</a:t>
            </a:r>
            <a:br>
              <a:rPr lang="en-US" dirty="0"/>
            </a:br>
            <a:r>
              <a:rPr lang="en-US" sz="2000" dirty="0">
                <a:latin typeface="Brandon Grotesque Regular" panose="020B0503020203060202" pitchFamily="34" charset="0"/>
              </a:rPr>
              <a:t>AMALFI, SORRENTO &amp; SICILY</a:t>
            </a:r>
            <a:endParaRPr lang="en-US" dirty="0">
              <a:latin typeface="Brandon Grotesque Regular" panose="020B0503020203060202" pitchFamily="34" charset="0"/>
            </a:endParaRPr>
          </a:p>
        </p:txBody>
      </p:sp>
      <p:pic>
        <p:nvPicPr>
          <p:cNvPr id="24" name="Picture Placeholder 23">
            <a:extLst>
              <a:ext uri="{FF2B5EF4-FFF2-40B4-BE49-F238E27FC236}">
                <a16:creationId xmlns:a16="http://schemas.microsoft.com/office/drawing/2014/main" id="{5216B485-87A5-ECD3-AB45-8E4079EEAEF8}"/>
              </a:ext>
            </a:extLst>
          </p:cNvPr>
          <p:cNvPicPr>
            <a:picLocks noGrp="1" noChangeAspect="1"/>
          </p:cNvPicPr>
          <p:nvPr>
            <p:ph type="pic" idx="10"/>
          </p:nvPr>
        </p:nvPicPr>
        <p:blipFill>
          <a:blip r:embed="rId6" cstate="screen">
            <a:extLst>
              <a:ext uri="{28A0092B-C50C-407E-A947-70E740481C1C}">
                <a14:useLocalDpi xmlns:a14="http://schemas.microsoft.com/office/drawing/2010/main"/>
              </a:ext>
            </a:extLst>
          </a:blip>
          <a:srcRect b="-1278"/>
          <a:stretch/>
        </p:blipFill>
        <p:spPr>
          <a:xfrm>
            <a:off x="6348542" y="2930487"/>
            <a:ext cx="5063755" cy="3266319"/>
          </a:xfrm>
          <a:prstGeom prst="rect">
            <a:avLst/>
          </a:prstGeom>
        </p:spPr>
      </p:pic>
      <p:sp>
        <p:nvSpPr>
          <p:cNvPr id="23" name="Content Placeholder 22">
            <a:extLst>
              <a:ext uri="{FF2B5EF4-FFF2-40B4-BE49-F238E27FC236}">
                <a16:creationId xmlns:a16="http://schemas.microsoft.com/office/drawing/2014/main" id="{88A8D5B7-DDB8-4D04-48D2-084461B39017}"/>
              </a:ext>
            </a:extLst>
          </p:cNvPr>
          <p:cNvSpPr>
            <a:spLocks noGrp="1"/>
          </p:cNvSpPr>
          <p:nvPr>
            <p:ph sz="quarter" idx="12"/>
          </p:nvPr>
        </p:nvSpPr>
        <p:spPr>
          <a:xfrm>
            <a:off x="6577618" y="1220164"/>
            <a:ext cx="5063755" cy="508000"/>
          </a:xfrm>
        </p:spPr>
        <p:txBody>
          <a:bodyPr>
            <a:normAutofit/>
          </a:bodyPr>
          <a:lstStyle/>
          <a:p>
            <a:r>
              <a:rPr lang="en-US" sz="1800" dirty="0">
                <a:solidFill>
                  <a:schemeClr val="bg1"/>
                </a:solidFill>
              </a:rPr>
              <a:t>AZAMARA PURSUIT</a:t>
            </a:r>
            <a:r>
              <a:rPr lang="en-US" sz="1800" baseline="30000" dirty="0">
                <a:solidFill>
                  <a:schemeClr val="bg1"/>
                </a:solidFill>
              </a:rPr>
              <a:t>®</a:t>
            </a:r>
            <a:r>
              <a:rPr lang="en-US" sz="1800" dirty="0">
                <a:solidFill>
                  <a:schemeClr val="bg1"/>
                </a:solidFill>
              </a:rPr>
              <a:t>  | OCTOBER 2, 2025</a:t>
            </a:r>
          </a:p>
        </p:txBody>
      </p:sp>
      <p:pic>
        <p:nvPicPr>
          <p:cNvPr id="26" name="Picture 25">
            <a:extLst>
              <a:ext uri="{FF2B5EF4-FFF2-40B4-BE49-F238E27FC236}">
                <a16:creationId xmlns:a16="http://schemas.microsoft.com/office/drawing/2014/main" id="{53487CAF-D88F-D2BF-3824-E60E1759F57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70107" y="408802"/>
            <a:ext cx="5353133" cy="6040395"/>
          </a:xfrm>
          <a:prstGeom prst="rect">
            <a:avLst/>
          </a:prstGeom>
        </p:spPr>
      </p:pic>
      <p:pic>
        <p:nvPicPr>
          <p:cNvPr id="2" name="Picture 1" descr="A logo of a company&#10;&#10;Description automatically generated">
            <a:extLst>
              <a:ext uri="{FF2B5EF4-FFF2-40B4-BE49-F238E27FC236}">
                <a16:creationId xmlns:a16="http://schemas.microsoft.com/office/drawing/2014/main" id="{E0166C33-E416-0D8B-8B7A-D5E693AC4BEB}"/>
              </a:ext>
            </a:extLst>
          </p:cNvPr>
          <p:cNvPicPr>
            <a:picLocks noChangeAspect="1"/>
          </p:cNvPicPr>
          <p:nvPr>
            <p:custDataLst>
              <p:tags r:id="rId1"/>
            </p:custDataLst>
          </p:nvPr>
        </p:nvPicPr>
        <p:blipFill>
          <a:blip r:embed="rId8">
            <a:extLst>
              <a:ext uri="{28A0092B-C50C-407E-A947-70E740481C1C}">
                <a14:useLocalDpi xmlns:a14="http://schemas.microsoft.com/office/drawing/2010/main"/>
              </a:ext>
            </a:extLst>
          </a:blip>
          <a:stretch>
            <a:fillRect/>
          </a:stretch>
        </p:blipFill>
        <p:spPr>
          <a:xfrm>
            <a:off x="1903780" y="620366"/>
            <a:ext cx="2413155" cy="626168"/>
          </a:xfrm>
          <a:prstGeom prst="rect">
            <a:avLst/>
          </a:prstGeom>
        </p:spPr>
      </p:pic>
      <p:pic>
        <p:nvPicPr>
          <p:cNvPr id="5" name="Picture 4" descr="A picture containing silhouette&#10;&#10;Description automatically generated">
            <a:extLst>
              <a:ext uri="{FF2B5EF4-FFF2-40B4-BE49-F238E27FC236}">
                <a16:creationId xmlns:a16="http://schemas.microsoft.com/office/drawing/2014/main" id="{70D37DD7-21A9-9C3D-EFB0-2939261D1F28}"/>
              </a:ext>
            </a:extLst>
          </p:cNvPr>
          <p:cNvPicPr>
            <a:picLocks noChangeAspect="1"/>
          </p:cNvPicPr>
          <p:nvPr>
            <p:custDataLst>
              <p:tags r:id="rId2"/>
            </p:custDataLst>
          </p:nvPr>
        </p:nvPicPr>
        <p:blipFill>
          <a:blip r:embed="rId9" cstate="screen">
            <a:alphaModFix amt="35000"/>
            <a:extLst>
              <a:ext uri="{28A0092B-C50C-407E-A947-70E740481C1C}">
                <a14:useLocalDpi xmlns:a14="http://schemas.microsoft.com/office/drawing/2010/main"/>
              </a:ext>
            </a:extLst>
          </a:blip>
          <a:stretch>
            <a:fillRect/>
          </a:stretch>
        </p:blipFill>
        <p:spPr>
          <a:xfrm>
            <a:off x="4018851" y="1089933"/>
            <a:ext cx="1322147" cy="1335335"/>
          </a:xfrm>
          <a:prstGeom prst="rect">
            <a:avLst/>
          </a:prstGeom>
        </p:spPr>
      </p:pic>
      <p:grpSp>
        <p:nvGrpSpPr>
          <p:cNvPr id="29" name="Group 28">
            <a:extLst>
              <a:ext uri="{FF2B5EF4-FFF2-40B4-BE49-F238E27FC236}">
                <a16:creationId xmlns:a16="http://schemas.microsoft.com/office/drawing/2014/main" id="{09FE7CF0-2D94-D2AE-E706-20AAA54417F2}"/>
              </a:ext>
            </a:extLst>
          </p:cNvPr>
          <p:cNvGrpSpPr/>
          <p:nvPr/>
        </p:nvGrpSpPr>
        <p:grpSpPr>
          <a:xfrm>
            <a:off x="7600736" y="1664490"/>
            <a:ext cx="2788444" cy="942281"/>
            <a:chOff x="6945344" y="2081399"/>
            <a:chExt cx="2788444" cy="942281"/>
          </a:xfrm>
        </p:grpSpPr>
        <p:sp>
          <p:nvSpPr>
            <p:cNvPr id="30" name="TextBox 29">
              <a:extLst>
                <a:ext uri="{FF2B5EF4-FFF2-40B4-BE49-F238E27FC236}">
                  <a16:creationId xmlns:a16="http://schemas.microsoft.com/office/drawing/2014/main" id="{45266A40-8D54-5A6E-1ED2-CD92A043E5AA}"/>
                </a:ext>
              </a:extLst>
            </p:cNvPr>
            <p:cNvSpPr txBox="1"/>
            <p:nvPr/>
          </p:nvSpPr>
          <p:spPr>
            <a:xfrm>
              <a:off x="6945344" y="2808236"/>
              <a:ext cx="1508760" cy="21544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anchor="t">
              <a:spAutoFit/>
            </a:bodyPr>
            <a:lstStyle>
              <a:lvl1pPr algn="ctr" defTabSz="914400">
                <a:spcBef>
                  <a:spcPts val="0"/>
                </a:spcBef>
                <a:defRPr sz="2400" b="1">
                  <a:solidFill>
                    <a:srgbClr val="00205B"/>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Brandon Grotesque Regular" panose="020B0503020203060202" pitchFamily="34" charset="77"/>
                  <a:cs typeface="Arial" pitchFamily="34" charset="0"/>
                </a:rPr>
                <a:t>7</a:t>
              </a:r>
              <a:r>
                <a:rPr kumimoji="0" sz="1400" b="0" i="0" u="none" strike="noStrike" kern="1200" cap="none" spc="0" normalizeH="0" baseline="0" noProof="0">
                  <a:ln>
                    <a:noFill/>
                  </a:ln>
                  <a:solidFill>
                    <a:prstClr val="white"/>
                  </a:solidFill>
                  <a:effectLst/>
                  <a:uLnTx/>
                  <a:uFillTx/>
                  <a:latin typeface="Brandon Grotesque Regular" panose="020B0503020203060202" pitchFamily="34" charset="77"/>
                  <a:cs typeface="Arial" pitchFamily="34" charset="0"/>
                </a:rPr>
                <a:t> NIGHTS</a:t>
              </a:r>
            </a:p>
          </p:txBody>
        </p:sp>
        <p:pic>
          <p:nvPicPr>
            <p:cNvPr id="31" name="Picture 30">
              <a:extLst>
                <a:ext uri="{FF2B5EF4-FFF2-40B4-BE49-F238E27FC236}">
                  <a16:creationId xmlns:a16="http://schemas.microsoft.com/office/drawing/2014/main" id="{6622F484-4337-CAE3-573A-D7E7435CB1D6}"/>
                </a:ext>
              </a:extLst>
            </p:cNvPr>
            <p:cNvPicPr>
              <a:picLocks noChangeAspect="1"/>
            </p:cNvPicPr>
            <p:nvPr/>
          </p:nvPicPr>
          <p:blipFill>
            <a:blip r:embed="rId10"/>
            <a:stretch>
              <a:fillRect/>
            </a:stretch>
          </p:blipFill>
          <p:spPr>
            <a:xfrm>
              <a:off x="8683797" y="2092537"/>
              <a:ext cx="591223" cy="591223"/>
            </a:xfrm>
            <a:prstGeom prst="rect">
              <a:avLst/>
            </a:prstGeom>
          </p:spPr>
        </p:pic>
        <p:sp>
          <p:nvSpPr>
            <p:cNvPr id="34" name="TextBox 21">
              <a:extLst>
                <a:ext uri="{FF2B5EF4-FFF2-40B4-BE49-F238E27FC236}">
                  <a16:creationId xmlns:a16="http://schemas.microsoft.com/office/drawing/2014/main" id="{7B856961-354C-F614-833A-D66968D111E5}"/>
                </a:ext>
              </a:extLst>
            </p:cNvPr>
            <p:cNvSpPr txBox="1"/>
            <p:nvPr/>
          </p:nvSpPr>
          <p:spPr>
            <a:xfrm>
              <a:off x="8225028" y="2808236"/>
              <a:ext cx="1508760" cy="21544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anchor="t">
              <a:spAutoFit/>
            </a:bodyPr>
            <a:lstStyle>
              <a:lvl1pPr algn="ctr" defTabSz="914400">
                <a:spcBef>
                  <a:spcPts val="0"/>
                </a:spcBef>
                <a:defRPr sz="2400" b="1">
                  <a:solidFill>
                    <a:srgbClr val="00205B"/>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Brandon Grotesque Regular"/>
                  <a:cs typeface="Arial"/>
                </a:rPr>
                <a:t>7 PORTS</a:t>
              </a:r>
            </a:p>
          </p:txBody>
        </p:sp>
        <p:pic>
          <p:nvPicPr>
            <p:cNvPr id="35" name="Picture 34">
              <a:extLst>
                <a:ext uri="{FF2B5EF4-FFF2-40B4-BE49-F238E27FC236}">
                  <a16:creationId xmlns:a16="http://schemas.microsoft.com/office/drawing/2014/main" id="{1FF5F1AA-A0DD-5AAA-B00C-C34936C20D39}"/>
                </a:ext>
              </a:extLst>
            </p:cNvPr>
            <p:cNvPicPr>
              <a:picLocks noChangeAspect="1"/>
            </p:cNvPicPr>
            <p:nvPr/>
          </p:nvPicPr>
          <p:blipFill>
            <a:blip r:embed="rId11"/>
            <a:stretch>
              <a:fillRect/>
            </a:stretch>
          </p:blipFill>
          <p:spPr>
            <a:xfrm>
              <a:off x="7402544" y="2081399"/>
              <a:ext cx="594360" cy="594360"/>
            </a:xfrm>
            <a:prstGeom prst="rect">
              <a:avLst/>
            </a:prstGeom>
          </p:spPr>
        </p:pic>
      </p:grpSp>
      <p:sp>
        <p:nvSpPr>
          <p:cNvPr id="3" name="TextBox 2">
            <a:extLst>
              <a:ext uri="{FF2B5EF4-FFF2-40B4-BE49-F238E27FC236}">
                <a16:creationId xmlns:a16="http://schemas.microsoft.com/office/drawing/2014/main" id="{E48FE281-7F8B-B7F1-D33E-F81CBACB510A}"/>
              </a:ext>
            </a:extLst>
          </p:cNvPr>
          <p:cNvSpPr txBox="1"/>
          <p:nvPr/>
        </p:nvSpPr>
        <p:spPr>
          <a:xfrm>
            <a:off x="491200" y="4257368"/>
            <a:ext cx="338554" cy="1718310"/>
          </a:xfrm>
          <a:prstGeom prst="rect">
            <a:avLst/>
          </a:prstGeom>
          <a:noFill/>
        </p:spPr>
        <p:txBody>
          <a:bodyPr vert="vert270" wrap="square" rtlCol="0">
            <a:spAutoFit/>
          </a:bodyPr>
          <a:lstStyle/>
          <a:p>
            <a:r>
              <a:rPr lang="en-US" sz="1000" dirty="0">
                <a:solidFill>
                  <a:schemeClr val="bg1"/>
                </a:solidFill>
              </a:rPr>
              <a:t>Chania, Crete</a:t>
            </a:r>
            <a:r>
              <a:rPr lang="en-US" sz="1000">
                <a:solidFill>
                  <a:schemeClr val="bg1"/>
                </a:solidFill>
              </a:rPr>
              <a:t>, Greece</a:t>
            </a:r>
          </a:p>
        </p:txBody>
      </p:sp>
    </p:spTree>
    <p:extLst>
      <p:ext uri="{BB962C8B-B14F-4D97-AF65-F5344CB8AC3E}">
        <p14:creationId xmlns:p14="http://schemas.microsoft.com/office/powerpoint/2010/main" val="3563652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7F3B8361-F00D-08B6-97FA-A2D6BEB8F0D3}"/>
              </a:ext>
            </a:extLst>
          </p:cNvPr>
          <p:cNvPicPr>
            <a:picLocks noGrp="1" noChangeAspect="1"/>
          </p:cNvPicPr>
          <p:nvPr>
            <p:ph type="pic" idx="1"/>
          </p:nvPr>
        </p:nvPicPr>
        <p:blipFill>
          <a:blip r:embed="rId3" cstate="screen">
            <a:extLst>
              <a:ext uri="{28A0092B-C50C-407E-A947-70E740481C1C}">
                <a14:useLocalDpi xmlns:a14="http://schemas.microsoft.com/office/drawing/2010/main"/>
              </a:ext>
            </a:extLst>
          </a:blip>
          <a:srcRect/>
          <a:stretch/>
        </p:blipFill>
        <p:spPr>
          <a:xfrm>
            <a:off x="438650" y="406739"/>
            <a:ext cx="5280186" cy="5958455"/>
          </a:xfrm>
          <a:prstGeom prst="rect">
            <a:avLst/>
          </a:prstGeom>
        </p:spPr>
      </p:pic>
      <p:sp>
        <p:nvSpPr>
          <p:cNvPr id="4" name="Title 3">
            <a:extLst>
              <a:ext uri="{FF2B5EF4-FFF2-40B4-BE49-F238E27FC236}">
                <a16:creationId xmlns:a16="http://schemas.microsoft.com/office/drawing/2014/main" id="{C898C420-3BB8-286B-FAFC-C3212BEC9D4F}"/>
              </a:ext>
            </a:extLst>
          </p:cNvPr>
          <p:cNvSpPr>
            <a:spLocks noGrp="1"/>
          </p:cNvSpPr>
          <p:nvPr>
            <p:ph type="ctrTitle"/>
          </p:nvPr>
        </p:nvSpPr>
        <p:spPr>
          <a:xfrm>
            <a:off x="6458199" y="406739"/>
            <a:ext cx="5063754" cy="698424"/>
          </a:xfrm>
        </p:spPr>
        <p:txBody>
          <a:bodyPr>
            <a:normAutofit/>
          </a:bodyPr>
          <a:lstStyle/>
          <a:p>
            <a:r>
              <a:rPr lang="en-US" dirty="0"/>
              <a:t>ITALY &amp; GREECE CRUISE:</a:t>
            </a:r>
            <a:br>
              <a:rPr lang="en-US" dirty="0"/>
            </a:br>
            <a:r>
              <a:rPr lang="en-US" sz="2000" dirty="0">
                <a:latin typeface="Brandon Grotesque Regular" panose="020B0503020203060202" pitchFamily="34" charset="0"/>
              </a:rPr>
              <a:t>AMALFI, SORRENTO &amp; SICILY</a:t>
            </a:r>
            <a:endParaRPr lang="en-US" dirty="0"/>
          </a:p>
        </p:txBody>
      </p:sp>
      <p:pic>
        <p:nvPicPr>
          <p:cNvPr id="11" name="Picture Placeholder 10">
            <a:extLst>
              <a:ext uri="{FF2B5EF4-FFF2-40B4-BE49-F238E27FC236}">
                <a16:creationId xmlns:a16="http://schemas.microsoft.com/office/drawing/2014/main" id="{29706E98-6EEC-AF08-76B6-F880570F6D57}"/>
              </a:ext>
            </a:extLst>
          </p:cNvPr>
          <p:cNvPicPr>
            <a:picLocks noGrp="1" noChangeAspect="1"/>
          </p:cNvPicPr>
          <p:nvPr>
            <p:ph type="pic" idx="10"/>
          </p:nvPr>
        </p:nvPicPr>
        <p:blipFill>
          <a:blip r:embed="rId4" cstate="screen">
            <a:extLst>
              <a:ext uri="{28A0092B-C50C-407E-A947-70E740481C1C}">
                <a14:useLocalDpi xmlns:a14="http://schemas.microsoft.com/office/drawing/2010/main"/>
              </a:ext>
            </a:extLst>
          </a:blip>
          <a:srcRect t="-318"/>
          <a:stretch/>
        </p:blipFill>
        <p:spPr>
          <a:xfrm>
            <a:off x="6864586" y="1632805"/>
            <a:ext cx="4021446" cy="2581359"/>
          </a:xfrm>
          <a:prstGeom prst="rect">
            <a:avLst/>
          </a:prstGeom>
        </p:spPr>
      </p:pic>
      <p:sp>
        <p:nvSpPr>
          <p:cNvPr id="2" name="Slide Number Placeholder 1">
            <a:extLst>
              <a:ext uri="{FF2B5EF4-FFF2-40B4-BE49-F238E27FC236}">
                <a16:creationId xmlns:a16="http://schemas.microsoft.com/office/drawing/2014/main" id="{36C65FDF-832A-8DA2-9417-AC199F1A1390}"/>
              </a:ext>
            </a:extLst>
          </p:cNvPr>
          <p:cNvSpPr>
            <a:spLocks noGrp="1"/>
          </p:cNvSpPr>
          <p:nvPr>
            <p:ph type="sldNum" sz="quarter" idx="4"/>
          </p:nvPr>
        </p:nvSpPr>
        <p:spPr/>
        <p:txBody>
          <a:bodyPr/>
          <a:lstStyle/>
          <a:p>
            <a:fld id="{F2C1F2A3-7B76-45CC-A85D-664D2AD4BAF5}" type="slidenum">
              <a:rPr lang="en-US" smtClean="0"/>
              <a:pPr/>
              <a:t>41</a:t>
            </a:fld>
            <a:endParaRPr lang="en-US"/>
          </a:p>
        </p:txBody>
      </p:sp>
      <p:sp>
        <p:nvSpPr>
          <p:cNvPr id="8" name="Content Placeholder 7">
            <a:extLst>
              <a:ext uri="{FF2B5EF4-FFF2-40B4-BE49-F238E27FC236}">
                <a16:creationId xmlns:a16="http://schemas.microsoft.com/office/drawing/2014/main" id="{76B3B533-E1D7-365F-BDC9-27205F67859E}"/>
              </a:ext>
            </a:extLst>
          </p:cNvPr>
          <p:cNvSpPr>
            <a:spLocks noGrp="1"/>
          </p:cNvSpPr>
          <p:nvPr>
            <p:ph sz="quarter" idx="12"/>
          </p:nvPr>
        </p:nvSpPr>
        <p:spPr>
          <a:xfrm>
            <a:off x="6343431" y="1164084"/>
            <a:ext cx="5063755" cy="508000"/>
          </a:xfrm>
        </p:spPr>
        <p:txBody>
          <a:bodyPr>
            <a:normAutofit fontScale="85000" lnSpcReduction="10000"/>
          </a:bodyPr>
          <a:lstStyle/>
          <a:p>
            <a:r>
              <a:rPr lang="en-US" sz="2400" dirty="0">
                <a:solidFill>
                  <a:schemeClr val="bg1"/>
                </a:solidFill>
              </a:rPr>
              <a:t>AZAMARA PURSUIT</a:t>
            </a:r>
            <a:r>
              <a:rPr lang="en-US" sz="2400" baseline="30000" dirty="0">
                <a:solidFill>
                  <a:schemeClr val="bg1"/>
                </a:solidFill>
              </a:rPr>
              <a:t>®</a:t>
            </a:r>
            <a:r>
              <a:rPr lang="en-US" sz="2400" dirty="0">
                <a:solidFill>
                  <a:schemeClr val="bg1"/>
                </a:solidFill>
              </a:rPr>
              <a:t>  | OCTOBER 2, 2025</a:t>
            </a:r>
          </a:p>
          <a:p>
            <a:endParaRPr lang="en-US" dirty="0"/>
          </a:p>
        </p:txBody>
      </p:sp>
      <p:pic>
        <p:nvPicPr>
          <p:cNvPr id="17" name="Picture Placeholder 16">
            <a:extLst>
              <a:ext uri="{FF2B5EF4-FFF2-40B4-BE49-F238E27FC236}">
                <a16:creationId xmlns:a16="http://schemas.microsoft.com/office/drawing/2014/main" id="{928D1D43-3701-AC28-08C6-4CEDD54166DA}"/>
              </a:ext>
            </a:extLst>
          </p:cNvPr>
          <p:cNvPicPr>
            <a:picLocks noGrp="1" noChangeAspect="1"/>
          </p:cNvPicPr>
          <p:nvPr>
            <p:ph type="pic" sz="quarter" idx="13"/>
          </p:nvPr>
        </p:nvPicPr>
        <p:blipFill>
          <a:blip r:embed="rId5" cstate="screen">
            <a:extLst>
              <a:ext uri="{28A0092B-C50C-407E-A947-70E740481C1C}">
                <a14:useLocalDpi xmlns:a14="http://schemas.microsoft.com/office/drawing/2010/main"/>
              </a:ext>
            </a:extLst>
          </a:blip>
          <a:srcRect/>
          <a:stretch/>
        </p:blipFill>
        <p:spPr>
          <a:xfrm>
            <a:off x="6096000" y="4266230"/>
            <a:ext cx="5558618" cy="2133600"/>
          </a:xfrm>
        </p:spPr>
      </p:pic>
      <p:pic>
        <p:nvPicPr>
          <p:cNvPr id="18" name="Picture 17" descr="A logo of a company&#10;&#10;Description automatically generated">
            <a:extLst>
              <a:ext uri="{FF2B5EF4-FFF2-40B4-BE49-F238E27FC236}">
                <a16:creationId xmlns:a16="http://schemas.microsoft.com/office/drawing/2014/main" id="{CD401E4A-6308-639E-24A1-AB45EBC82B6A}"/>
              </a:ext>
            </a:extLst>
          </p:cNvPr>
          <p:cNvPicPr>
            <a:picLocks noChangeAspect="1"/>
          </p:cNvPicPr>
          <p:nvPr>
            <p:custDataLst>
              <p:tags r:id="rId1"/>
            </p:custDataLst>
          </p:nvPr>
        </p:nvPicPr>
        <p:blipFill>
          <a:blip r:embed="rId6">
            <a:extLst>
              <a:ext uri="{28A0092B-C50C-407E-A947-70E740481C1C}">
                <a14:useLocalDpi xmlns:a14="http://schemas.microsoft.com/office/drawing/2010/main"/>
              </a:ext>
            </a:extLst>
          </a:blip>
          <a:stretch>
            <a:fillRect/>
          </a:stretch>
        </p:blipFill>
        <p:spPr>
          <a:xfrm>
            <a:off x="1872165" y="755951"/>
            <a:ext cx="2413155" cy="626168"/>
          </a:xfrm>
          <a:prstGeom prst="rect">
            <a:avLst/>
          </a:prstGeom>
        </p:spPr>
      </p:pic>
      <p:sp>
        <p:nvSpPr>
          <p:cNvPr id="19" name="TextBox 18">
            <a:extLst>
              <a:ext uri="{FF2B5EF4-FFF2-40B4-BE49-F238E27FC236}">
                <a16:creationId xmlns:a16="http://schemas.microsoft.com/office/drawing/2014/main" id="{6AA4ED33-0FB3-8B16-2254-8CA92AECA7CA}"/>
              </a:ext>
            </a:extLst>
          </p:cNvPr>
          <p:cNvSpPr txBox="1"/>
          <p:nvPr/>
        </p:nvSpPr>
        <p:spPr>
          <a:xfrm>
            <a:off x="438650" y="4196958"/>
            <a:ext cx="346249" cy="1724382"/>
          </a:xfrm>
          <a:prstGeom prst="rect">
            <a:avLst/>
          </a:prstGeom>
          <a:noFill/>
        </p:spPr>
        <p:txBody>
          <a:bodyPr vert="vert270" wrap="square" rtlCol="0">
            <a:spAutoFit/>
          </a:bodyPr>
          <a:lstStyle/>
          <a:p>
            <a:r>
              <a:rPr lang="en-US" sz="1050" dirty="0">
                <a:solidFill>
                  <a:schemeClr val="bg1"/>
                </a:solidFill>
              </a:rPr>
              <a:t>Chania, Crete, Greece</a:t>
            </a:r>
          </a:p>
        </p:txBody>
      </p:sp>
    </p:spTree>
    <p:extLst>
      <p:ext uri="{BB962C8B-B14F-4D97-AF65-F5344CB8AC3E}">
        <p14:creationId xmlns:p14="http://schemas.microsoft.com/office/powerpoint/2010/main" val="37226828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3703F2-6620-AD96-C28B-B80634464B78}"/>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1C33A9AF-D6E3-97C5-E36F-1A4F0A353A79}"/>
              </a:ext>
            </a:extLst>
          </p:cNvPr>
          <p:cNvSpPr/>
          <p:nvPr/>
        </p:nvSpPr>
        <p:spPr>
          <a:xfrm>
            <a:off x="0" y="0"/>
            <a:ext cx="12192000" cy="6858000"/>
          </a:xfrm>
          <a:prstGeom prst="rect">
            <a:avLst/>
          </a:prstGeom>
          <a:solidFill>
            <a:srgbClr val="05A9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Calibri"/>
              <a:ea typeface="+mn-ea"/>
              <a:cs typeface="Arial" pitchFamily="34" charset="0"/>
            </a:endParaRPr>
          </a:p>
        </p:txBody>
      </p:sp>
      <p:sp>
        <p:nvSpPr>
          <p:cNvPr id="9" name="Rectangle 8">
            <a:extLst>
              <a:ext uri="{FF2B5EF4-FFF2-40B4-BE49-F238E27FC236}">
                <a16:creationId xmlns:a16="http://schemas.microsoft.com/office/drawing/2014/main" id="{2D734A6F-69FC-491D-F8BF-790AA43AE848}"/>
              </a:ext>
            </a:extLst>
          </p:cNvPr>
          <p:cNvSpPr/>
          <p:nvPr/>
        </p:nvSpPr>
        <p:spPr>
          <a:xfrm>
            <a:off x="230124" y="169670"/>
            <a:ext cx="11731752" cy="6400800"/>
          </a:xfrm>
          <a:prstGeom prst="rect">
            <a:avLst/>
          </a:prstGeom>
          <a:solidFill>
            <a:srgbClr val="001F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Calibri"/>
              <a:ea typeface="+mn-ea"/>
              <a:cs typeface="Arial" pitchFamily="34" charset="0"/>
            </a:endParaRPr>
          </a:p>
        </p:txBody>
      </p:sp>
      <p:pic>
        <p:nvPicPr>
          <p:cNvPr id="13" name="Picture 12">
            <a:extLst>
              <a:ext uri="{FF2B5EF4-FFF2-40B4-BE49-F238E27FC236}">
                <a16:creationId xmlns:a16="http://schemas.microsoft.com/office/drawing/2014/main" id="{4329FFAD-86E7-77C8-70C9-C700F531A8A6}"/>
              </a:ext>
            </a:extLst>
          </p:cNvPr>
          <p:cNvPicPr>
            <a:picLocks noChangeAspect="1"/>
          </p:cNvPicPr>
          <p:nvPr/>
        </p:nvPicPr>
        <p:blipFill>
          <a:blip r:embed="rId3"/>
          <a:stretch>
            <a:fillRect/>
          </a:stretch>
        </p:blipFill>
        <p:spPr>
          <a:xfrm>
            <a:off x="640080" y="581890"/>
            <a:ext cx="307571" cy="307571"/>
          </a:xfrm>
          <a:prstGeom prst="rect">
            <a:avLst/>
          </a:prstGeom>
        </p:spPr>
      </p:pic>
      <p:pic>
        <p:nvPicPr>
          <p:cNvPr id="2" name="Picture 1" descr="A black and white logo&#10;&#10;Description automatically generated">
            <a:extLst>
              <a:ext uri="{FF2B5EF4-FFF2-40B4-BE49-F238E27FC236}">
                <a16:creationId xmlns:a16="http://schemas.microsoft.com/office/drawing/2014/main" id="{EB851605-C1B0-7196-5319-B171BED3321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06453" y="537885"/>
            <a:ext cx="3273443" cy="851813"/>
          </a:xfrm>
          <a:prstGeom prst="rect">
            <a:avLst/>
          </a:prstGeom>
        </p:spPr>
      </p:pic>
      <p:grpSp>
        <p:nvGrpSpPr>
          <p:cNvPr id="8" name="Group 7">
            <a:extLst>
              <a:ext uri="{FF2B5EF4-FFF2-40B4-BE49-F238E27FC236}">
                <a16:creationId xmlns:a16="http://schemas.microsoft.com/office/drawing/2014/main" id="{C15B7FE7-7D96-7C2B-6BF0-898E0B79C8AC}"/>
              </a:ext>
            </a:extLst>
          </p:cNvPr>
          <p:cNvGrpSpPr/>
          <p:nvPr/>
        </p:nvGrpSpPr>
        <p:grpSpPr>
          <a:xfrm>
            <a:off x="793865" y="2767239"/>
            <a:ext cx="10720385" cy="2282646"/>
            <a:chOff x="759510" y="3105774"/>
            <a:chExt cx="10789919" cy="2282646"/>
          </a:xfrm>
        </p:grpSpPr>
        <p:pic>
          <p:nvPicPr>
            <p:cNvPr id="7" name="Picture 6">
              <a:extLst>
                <a:ext uri="{FF2B5EF4-FFF2-40B4-BE49-F238E27FC236}">
                  <a16:creationId xmlns:a16="http://schemas.microsoft.com/office/drawing/2014/main" id="{30325EBE-456A-AB86-E9DF-CF7C9F9F15E4}"/>
                </a:ext>
              </a:extLst>
            </p:cNvPr>
            <p:cNvPicPr>
              <a:picLocks noChangeAspect="1"/>
            </p:cNvPicPr>
            <p:nvPr/>
          </p:nvPicPr>
          <p:blipFill>
            <a:blip r:embed="rId5"/>
            <a:srcRect t="71999"/>
            <a:stretch/>
          </p:blipFill>
          <p:spPr>
            <a:xfrm>
              <a:off x="2916688" y="4315449"/>
              <a:ext cx="6475562" cy="1072971"/>
            </a:xfrm>
            <a:prstGeom prst="rect">
              <a:avLst/>
            </a:prstGeom>
          </p:spPr>
        </p:pic>
        <p:sp>
          <p:nvSpPr>
            <p:cNvPr id="4" name="Rectangle 3">
              <a:extLst>
                <a:ext uri="{FF2B5EF4-FFF2-40B4-BE49-F238E27FC236}">
                  <a16:creationId xmlns:a16="http://schemas.microsoft.com/office/drawing/2014/main" id="{3719AC49-A6CA-058E-8CC0-DDCDB01339B6}"/>
                </a:ext>
              </a:extLst>
            </p:cNvPr>
            <p:cNvSpPr/>
            <p:nvPr/>
          </p:nvSpPr>
          <p:spPr>
            <a:xfrm>
              <a:off x="759510" y="3105774"/>
              <a:ext cx="10789919" cy="981075"/>
            </a:xfrm>
            <a:prstGeom prst="rect">
              <a:avLst/>
            </a:prstGeom>
            <a:solidFill>
              <a:srgbClr val="00205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a:ln>
                    <a:noFill/>
                  </a:ln>
                  <a:solidFill>
                    <a:prstClr val="white"/>
                  </a:solidFill>
                  <a:effectLst/>
                  <a:uLnTx/>
                  <a:uFillTx/>
                  <a:latin typeface="Brandon Grotesque Bold" panose="020B0803020203060202" pitchFamily="34" charset="0"/>
                  <a:ea typeface="+mn-ea"/>
                  <a:cs typeface="Arial" pitchFamily="34" charset="0"/>
                </a:rPr>
                <a:t>INTRODUCING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a:ln>
                    <a:noFill/>
                  </a:ln>
                  <a:solidFill>
                    <a:prstClr val="white"/>
                  </a:solidFill>
                  <a:effectLst/>
                  <a:uLnTx/>
                  <a:uFillTx/>
                  <a:latin typeface="Brandon Grotesque Bold" panose="020B0803020203060202" pitchFamily="34" charset="0"/>
                  <a:ea typeface="+mn-ea"/>
                  <a:cs typeface="Arial" pitchFamily="34" charset="0"/>
                </a:rPr>
                <a:t>WINTER MED ITINERARIES</a:t>
              </a:r>
            </a:p>
          </p:txBody>
        </p:sp>
      </p:grpSp>
      <p:sp>
        <p:nvSpPr>
          <p:cNvPr id="3" name="Slide Number Placeholder 2">
            <a:extLst>
              <a:ext uri="{FF2B5EF4-FFF2-40B4-BE49-F238E27FC236}">
                <a16:creationId xmlns:a16="http://schemas.microsoft.com/office/drawing/2014/main" id="{A6AB8E65-B59C-E4A8-4F65-DE82042DD281}"/>
              </a:ext>
            </a:extLst>
          </p:cNvPr>
          <p:cNvSpPr>
            <a:spLocks noGrp="1"/>
          </p:cNvSpPr>
          <p:nvPr>
            <p:ph type="sldNum" idx="12"/>
          </p:nvPr>
        </p:nvSpPr>
        <p:spPr>
          <a:xfrm>
            <a:off x="11365977" y="6570470"/>
            <a:ext cx="914400" cy="283096"/>
          </a:xfrm>
          <a:prstGeom prst="rect">
            <a:avLst/>
          </a:prstGeom>
        </p:spPr>
        <p:txBody>
          <a:bodyPr>
            <a:noAutofit/>
          </a:bodyPr>
          <a:lstStyle/>
          <a:p>
            <a:pPr marL="0" marR="0" lvl="0" indent="0" algn="r" defTabSz="914400" rtl="0" eaLnBrk="1" fontAlgn="auto" latinLnBrk="0" hangingPunct="1">
              <a:lnSpc>
                <a:spcPct val="100000"/>
              </a:lnSpc>
              <a:spcBef>
                <a:spcPts val="0"/>
              </a:spcBef>
              <a:spcAft>
                <a:spcPts val="0"/>
              </a:spcAft>
              <a:buClr>
                <a:srgbClr val="000000"/>
              </a:buClr>
              <a:buSzPts val="2700"/>
              <a:buFont typeface="Arial"/>
              <a:buNone/>
              <a:tabLst/>
              <a:defRPr/>
            </a:pPr>
            <a:fld id="{00000000-1234-1234-1234-123412341234}" type="slidenum">
              <a:rPr kumimoji="0" lang="en-US" sz="1000" b="1" i="0" u="none" strike="noStrike" kern="1200" cap="none" spc="0" normalizeH="0" baseline="0" noProof="0" smtClean="0">
                <a:ln>
                  <a:noFill/>
                </a:ln>
                <a:solidFill>
                  <a:srgbClr val="00205B"/>
                </a:solidFill>
                <a:effectLst/>
                <a:uLnTx/>
                <a:uFillTx/>
                <a:latin typeface="Brandon Grotesque Regular" panose="020B0503020203060202" pitchFamily="34"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2700"/>
                <a:buFont typeface="Arial"/>
                <a:buNone/>
                <a:tabLst/>
                <a:defRPr/>
              </a:pPr>
              <a:t>42</a:t>
            </a:fld>
            <a:endParaRPr kumimoji="0" lang="en-US" sz="1000" b="1" i="0" u="none" strike="noStrike" kern="1200" cap="none" spc="0" normalizeH="0" baseline="0" noProof="0">
              <a:ln>
                <a:noFill/>
              </a:ln>
              <a:solidFill>
                <a:srgbClr val="00205B"/>
              </a:solidFill>
              <a:effectLst/>
              <a:uLnTx/>
              <a:uFillTx/>
              <a:latin typeface="Brandon Grotesque Regular" panose="020B0503020203060202" pitchFamily="34" charset="0"/>
              <a:cs typeface="Arial"/>
              <a:sym typeface="Arial"/>
            </a:endParaRPr>
          </a:p>
        </p:txBody>
      </p:sp>
      <p:sp>
        <p:nvSpPr>
          <p:cNvPr id="5" name="TextBox 4">
            <a:extLst>
              <a:ext uri="{FF2B5EF4-FFF2-40B4-BE49-F238E27FC236}">
                <a16:creationId xmlns:a16="http://schemas.microsoft.com/office/drawing/2014/main" id="{CF449B3E-B5E2-1095-B142-085DFDA60D80}"/>
              </a:ext>
            </a:extLst>
          </p:cNvPr>
          <p:cNvSpPr txBox="1"/>
          <p:nvPr/>
        </p:nvSpPr>
        <p:spPr>
          <a:xfrm>
            <a:off x="640080" y="5049603"/>
            <a:ext cx="11113305" cy="378950"/>
          </a:xfrm>
          <a:prstGeom prst="rect">
            <a:avLst/>
          </a:prstGeom>
          <a:noFill/>
        </p:spPr>
        <p:txBody>
          <a:bodyPr wrap="square" rtlCol="0">
            <a:spAutoFit/>
          </a:bodyPr>
          <a:lstStyle/>
          <a:p>
            <a:pPr marL="0" marR="0" lvl="0" indent="0" algn="ctr" defTabSz="457200" rtl="0" eaLnBrk="1" fontAlgn="base" latinLnBrk="0" hangingPunct="1">
              <a:lnSpc>
                <a:spcPts val="1657"/>
              </a:lnSpc>
              <a:spcBef>
                <a:spcPts val="0"/>
              </a:spcBef>
              <a:spcAft>
                <a:spcPts val="600"/>
              </a:spcAft>
              <a:buClrTx/>
              <a:buSzTx/>
              <a:buFontTx/>
              <a:buNone/>
              <a:tabLst/>
              <a:defRPr/>
            </a:pPr>
            <a:r>
              <a:rPr kumimoji="0" lang="en-US" sz="3200" b="1" i="0" u="none" strike="noStrike" kern="1200" cap="none" spc="0" normalizeH="0" baseline="0" noProof="0">
                <a:ln>
                  <a:noFill/>
                </a:ln>
                <a:solidFill>
                  <a:srgbClr val="F8F8F8"/>
                </a:solidFill>
                <a:effectLst/>
                <a:uLnTx/>
                <a:uFillTx/>
                <a:latin typeface="Brandon Grotesque Regular" panose="020B0503020203060202" pitchFamily="34" charset="0"/>
                <a:ea typeface="+mn-ea"/>
                <a:cs typeface="Arial" pitchFamily="34" charset="0"/>
              </a:rPr>
              <a:t>Discover Europe Without the Crowds and Without the Heat</a:t>
            </a:r>
            <a:endParaRPr kumimoji="0" lang="en-US" sz="3200" b="0" i="0" u="none" strike="noStrike" kern="1200" cap="none" spc="0" normalizeH="0" baseline="0" noProof="0">
              <a:ln>
                <a:noFill/>
              </a:ln>
              <a:solidFill>
                <a:srgbClr val="F8F8F8"/>
              </a:solidFill>
              <a:effectLst/>
              <a:uLnTx/>
              <a:uFillTx/>
              <a:latin typeface="Brandon Grotesque Thin" panose="020B0403020203060202" pitchFamily="34" charset="0"/>
              <a:ea typeface="+mn-ea"/>
              <a:cs typeface="Arial" pitchFamily="34" charset="0"/>
            </a:endParaRPr>
          </a:p>
        </p:txBody>
      </p:sp>
    </p:spTree>
    <p:extLst>
      <p:ext uri="{BB962C8B-B14F-4D97-AF65-F5344CB8AC3E}">
        <p14:creationId xmlns:p14="http://schemas.microsoft.com/office/powerpoint/2010/main" val="2013437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C93F8E-207B-835B-8113-22007817EBA2}"/>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FFDCFABC-B590-76FC-AE60-8C31FFFD850F}"/>
              </a:ext>
            </a:extLst>
          </p:cNvPr>
          <p:cNvSpPr/>
          <p:nvPr/>
        </p:nvSpPr>
        <p:spPr>
          <a:xfrm>
            <a:off x="0" y="0"/>
            <a:ext cx="12192000" cy="6858000"/>
          </a:xfrm>
          <a:prstGeom prst="rect">
            <a:avLst/>
          </a:prstGeom>
          <a:solidFill>
            <a:srgbClr val="05A9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Calibri"/>
              <a:ea typeface="+mn-ea"/>
              <a:cs typeface="Arial" pitchFamily="34" charset="0"/>
            </a:endParaRPr>
          </a:p>
        </p:txBody>
      </p:sp>
      <p:sp>
        <p:nvSpPr>
          <p:cNvPr id="9" name="Rectangle 8">
            <a:extLst>
              <a:ext uri="{FF2B5EF4-FFF2-40B4-BE49-F238E27FC236}">
                <a16:creationId xmlns:a16="http://schemas.microsoft.com/office/drawing/2014/main" id="{B0A4A2B1-F5B7-7244-5279-A91CE93FD16F}"/>
              </a:ext>
            </a:extLst>
          </p:cNvPr>
          <p:cNvSpPr/>
          <p:nvPr/>
        </p:nvSpPr>
        <p:spPr>
          <a:xfrm>
            <a:off x="230124" y="169670"/>
            <a:ext cx="11731752" cy="6400800"/>
          </a:xfrm>
          <a:prstGeom prst="rect">
            <a:avLst/>
          </a:prstGeom>
          <a:solidFill>
            <a:srgbClr val="001F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Calibri"/>
              <a:ea typeface="+mn-ea"/>
              <a:cs typeface="Arial" pitchFamily="34" charset="0"/>
            </a:endParaRPr>
          </a:p>
        </p:txBody>
      </p:sp>
      <p:pic>
        <p:nvPicPr>
          <p:cNvPr id="13" name="Picture 12">
            <a:extLst>
              <a:ext uri="{FF2B5EF4-FFF2-40B4-BE49-F238E27FC236}">
                <a16:creationId xmlns:a16="http://schemas.microsoft.com/office/drawing/2014/main" id="{EECAF1AF-E42D-5723-BDBD-645A17716760}"/>
              </a:ext>
            </a:extLst>
          </p:cNvPr>
          <p:cNvPicPr>
            <a:picLocks noChangeAspect="1"/>
          </p:cNvPicPr>
          <p:nvPr/>
        </p:nvPicPr>
        <p:blipFill>
          <a:blip r:embed="rId3"/>
          <a:stretch>
            <a:fillRect/>
          </a:stretch>
        </p:blipFill>
        <p:spPr>
          <a:xfrm>
            <a:off x="640080" y="581890"/>
            <a:ext cx="307571" cy="307571"/>
          </a:xfrm>
          <a:prstGeom prst="rect">
            <a:avLst/>
          </a:prstGeom>
        </p:spPr>
      </p:pic>
      <p:pic>
        <p:nvPicPr>
          <p:cNvPr id="2" name="Picture 1" descr="A black and white logo&#10;&#10;Description automatically generated">
            <a:extLst>
              <a:ext uri="{FF2B5EF4-FFF2-40B4-BE49-F238E27FC236}">
                <a16:creationId xmlns:a16="http://schemas.microsoft.com/office/drawing/2014/main" id="{9B81B0F5-7A2F-3EAD-59BC-6CF7023872F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06453" y="537885"/>
            <a:ext cx="3273443" cy="851813"/>
          </a:xfrm>
          <a:prstGeom prst="rect">
            <a:avLst/>
          </a:prstGeom>
        </p:spPr>
      </p:pic>
      <p:grpSp>
        <p:nvGrpSpPr>
          <p:cNvPr id="8" name="Group 7">
            <a:extLst>
              <a:ext uri="{FF2B5EF4-FFF2-40B4-BE49-F238E27FC236}">
                <a16:creationId xmlns:a16="http://schemas.microsoft.com/office/drawing/2014/main" id="{72BC4D52-1ECA-6567-098C-1FB917664114}"/>
              </a:ext>
            </a:extLst>
          </p:cNvPr>
          <p:cNvGrpSpPr/>
          <p:nvPr/>
        </p:nvGrpSpPr>
        <p:grpSpPr>
          <a:xfrm>
            <a:off x="793865" y="2767239"/>
            <a:ext cx="10720385" cy="2282646"/>
            <a:chOff x="759510" y="3105774"/>
            <a:chExt cx="10789919" cy="2282646"/>
          </a:xfrm>
        </p:grpSpPr>
        <p:pic>
          <p:nvPicPr>
            <p:cNvPr id="7" name="Picture 6">
              <a:extLst>
                <a:ext uri="{FF2B5EF4-FFF2-40B4-BE49-F238E27FC236}">
                  <a16:creationId xmlns:a16="http://schemas.microsoft.com/office/drawing/2014/main" id="{1861E171-BCF9-130F-391C-31F0F8E8D538}"/>
                </a:ext>
              </a:extLst>
            </p:cNvPr>
            <p:cNvPicPr>
              <a:picLocks noChangeAspect="1"/>
            </p:cNvPicPr>
            <p:nvPr/>
          </p:nvPicPr>
          <p:blipFill>
            <a:blip r:embed="rId5"/>
            <a:srcRect t="71999"/>
            <a:stretch/>
          </p:blipFill>
          <p:spPr>
            <a:xfrm>
              <a:off x="2916688" y="4315449"/>
              <a:ext cx="6475562" cy="1072971"/>
            </a:xfrm>
            <a:prstGeom prst="rect">
              <a:avLst/>
            </a:prstGeom>
          </p:spPr>
        </p:pic>
        <p:sp>
          <p:nvSpPr>
            <p:cNvPr id="4" name="Rectangle 3">
              <a:extLst>
                <a:ext uri="{FF2B5EF4-FFF2-40B4-BE49-F238E27FC236}">
                  <a16:creationId xmlns:a16="http://schemas.microsoft.com/office/drawing/2014/main" id="{B5BE414B-F8A4-148A-D2E3-CC1694EAC63E}"/>
                </a:ext>
              </a:extLst>
            </p:cNvPr>
            <p:cNvSpPr/>
            <p:nvPr/>
          </p:nvSpPr>
          <p:spPr>
            <a:xfrm>
              <a:off x="759510" y="3105774"/>
              <a:ext cx="10789919" cy="981075"/>
            </a:xfrm>
            <a:prstGeom prst="rect">
              <a:avLst/>
            </a:prstGeom>
            <a:solidFill>
              <a:srgbClr val="00205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5400" dirty="0">
                  <a:solidFill>
                    <a:prstClr val="white"/>
                  </a:solidFill>
                  <a:latin typeface="Brandon Grotesque Bold" panose="020B0803020203060202" pitchFamily="34" charset="0"/>
                  <a:cs typeface="Arial" pitchFamily="34" charset="0"/>
                </a:rPr>
                <a:t>INTRODUCING JAPAN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5400" dirty="0">
                  <a:solidFill>
                    <a:prstClr val="white"/>
                  </a:solidFill>
                  <a:latin typeface="Brandon Grotesque Bold" panose="020B0803020203060202" pitchFamily="34" charset="0"/>
                  <a:cs typeface="Arial" pitchFamily="34" charset="0"/>
                </a:rPr>
                <a:t>SPRING &amp; FALL</a:t>
              </a:r>
              <a:endParaRPr kumimoji="0" lang="en-US" sz="5400" b="0" i="0" u="none" strike="noStrike" kern="1200" cap="none" spc="0" normalizeH="0" baseline="0" noProof="0" dirty="0">
                <a:ln>
                  <a:noFill/>
                </a:ln>
                <a:solidFill>
                  <a:prstClr val="white"/>
                </a:solidFill>
                <a:effectLst/>
                <a:uLnTx/>
                <a:uFillTx/>
                <a:latin typeface="Brandon Grotesque Bold" panose="020B0803020203060202" pitchFamily="34" charset="0"/>
                <a:ea typeface="+mn-ea"/>
                <a:cs typeface="Arial" pitchFamily="34" charset="0"/>
              </a:endParaRPr>
            </a:p>
          </p:txBody>
        </p:sp>
      </p:grpSp>
      <p:sp>
        <p:nvSpPr>
          <p:cNvPr id="3" name="Slide Number Placeholder 2">
            <a:extLst>
              <a:ext uri="{FF2B5EF4-FFF2-40B4-BE49-F238E27FC236}">
                <a16:creationId xmlns:a16="http://schemas.microsoft.com/office/drawing/2014/main" id="{6164A28F-B39A-7B8D-FC91-6CA5DFA7109F}"/>
              </a:ext>
            </a:extLst>
          </p:cNvPr>
          <p:cNvSpPr>
            <a:spLocks noGrp="1"/>
          </p:cNvSpPr>
          <p:nvPr>
            <p:ph type="sldNum" idx="12"/>
          </p:nvPr>
        </p:nvSpPr>
        <p:spPr>
          <a:xfrm>
            <a:off x="11365977" y="6570470"/>
            <a:ext cx="914400" cy="283096"/>
          </a:xfrm>
          <a:prstGeom prst="rect">
            <a:avLst/>
          </a:prstGeom>
        </p:spPr>
        <p:txBody>
          <a:bodyPr>
            <a:noAutofit/>
          </a:bodyPr>
          <a:lstStyle/>
          <a:p>
            <a:pPr marL="0" marR="0" lvl="0" indent="0" algn="r" defTabSz="914400" rtl="0" eaLnBrk="1" fontAlgn="auto" latinLnBrk="0" hangingPunct="1">
              <a:lnSpc>
                <a:spcPct val="100000"/>
              </a:lnSpc>
              <a:spcBef>
                <a:spcPts val="0"/>
              </a:spcBef>
              <a:spcAft>
                <a:spcPts val="0"/>
              </a:spcAft>
              <a:buClr>
                <a:srgbClr val="000000"/>
              </a:buClr>
              <a:buSzPts val="2700"/>
              <a:buFont typeface="Arial"/>
              <a:buNone/>
              <a:tabLst/>
              <a:defRPr/>
            </a:pPr>
            <a:fld id="{00000000-1234-1234-1234-123412341234}" type="slidenum">
              <a:rPr kumimoji="0" lang="en-US" sz="1000" b="1" i="0" u="none" strike="noStrike" kern="1200" cap="none" spc="0" normalizeH="0" baseline="0" noProof="0" smtClean="0">
                <a:ln>
                  <a:noFill/>
                </a:ln>
                <a:solidFill>
                  <a:srgbClr val="00205B"/>
                </a:solidFill>
                <a:effectLst/>
                <a:uLnTx/>
                <a:uFillTx/>
                <a:latin typeface="Brandon Grotesque Regular" panose="020B0503020203060202" pitchFamily="34"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2700"/>
                <a:buFont typeface="Arial"/>
                <a:buNone/>
                <a:tabLst/>
                <a:defRPr/>
              </a:pPr>
              <a:t>43</a:t>
            </a:fld>
            <a:endParaRPr kumimoji="0" lang="en-US" sz="1000" b="1" i="0" u="none" strike="noStrike" kern="1200" cap="none" spc="0" normalizeH="0" baseline="0" noProof="0">
              <a:ln>
                <a:noFill/>
              </a:ln>
              <a:solidFill>
                <a:srgbClr val="00205B"/>
              </a:solidFill>
              <a:effectLst/>
              <a:uLnTx/>
              <a:uFillTx/>
              <a:latin typeface="Brandon Grotesque Regular" panose="020B0503020203060202" pitchFamily="34" charset="0"/>
              <a:cs typeface="Arial"/>
              <a:sym typeface="Arial"/>
            </a:endParaRPr>
          </a:p>
        </p:txBody>
      </p:sp>
    </p:spTree>
    <p:extLst>
      <p:ext uri="{BB962C8B-B14F-4D97-AF65-F5344CB8AC3E}">
        <p14:creationId xmlns:p14="http://schemas.microsoft.com/office/powerpoint/2010/main" val="1442424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cruise ship in the water&#10;&#10;Description automatically generated">
            <a:extLst>
              <a:ext uri="{FF2B5EF4-FFF2-40B4-BE49-F238E27FC236}">
                <a16:creationId xmlns:a16="http://schemas.microsoft.com/office/drawing/2014/main" id="{DF13C8AA-1887-FD21-6A87-1A4D134797DF}"/>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230124" y="228600"/>
            <a:ext cx="11731752" cy="6400800"/>
          </a:xfrm>
          <a:prstGeom prst="rect">
            <a:avLst/>
          </a:prstGeom>
        </p:spPr>
      </p:pic>
      <p:pic>
        <p:nvPicPr>
          <p:cNvPr id="10" name="Picture 9">
            <a:extLst>
              <a:ext uri="{FF2B5EF4-FFF2-40B4-BE49-F238E27FC236}">
                <a16:creationId xmlns:a16="http://schemas.microsoft.com/office/drawing/2014/main" id="{0D59D172-6DEA-C64F-9B6E-F41C92F181F9}"/>
              </a:ext>
            </a:extLst>
          </p:cNvPr>
          <p:cNvPicPr>
            <a:picLocks noChangeAspect="1"/>
          </p:cNvPicPr>
          <p:nvPr/>
        </p:nvPicPr>
        <p:blipFill>
          <a:blip r:embed="rId4"/>
          <a:stretch>
            <a:fillRect/>
          </a:stretch>
        </p:blipFill>
        <p:spPr>
          <a:xfrm>
            <a:off x="3314218" y="787326"/>
            <a:ext cx="5563564" cy="1485296"/>
          </a:xfrm>
          <a:prstGeom prst="rect">
            <a:avLst/>
          </a:prstGeom>
        </p:spPr>
      </p:pic>
      <p:pic>
        <p:nvPicPr>
          <p:cNvPr id="11" name="Picture 10">
            <a:extLst>
              <a:ext uri="{FF2B5EF4-FFF2-40B4-BE49-F238E27FC236}">
                <a16:creationId xmlns:a16="http://schemas.microsoft.com/office/drawing/2014/main" id="{37734307-09CC-2723-DF7F-D0ADCD845AF0}"/>
              </a:ext>
            </a:extLst>
          </p:cNvPr>
          <p:cNvPicPr>
            <a:picLocks noChangeAspect="1"/>
          </p:cNvPicPr>
          <p:nvPr/>
        </p:nvPicPr>
        <p:blipFill>
          <a:blip r:embed="rId5">
            <a:alphaModFix amt="20000"/>
          </a:blip>
          <a:stretch>
            <a:fillRect/>
          </a:stretch>
        </p:blipFill>
        <p:spPr>
          <a:xfrm>
            <a:off x="8132711" y="2831348"/>
            <a:ext cx="3825926" cy="3825926"/>
          </a:xfrm>
          <a:prstGeom prst="rect">
            <a:avLst/>
          </a:prstGeom>
        </p:spPr>
      </p:pic>
    </p:spTree>
    <p:extLst>
      <p:ext uri="{BB962C8B-B14F-4D97-AF65-F5344CB8AC3E}">
        <p14:creationId xmlns:p14="http://schemas.microsoft.com/office/powerpoint/2010/main" val="1779844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51700A-63F7-5D7B-9F96-2BB7F457F32F}"/>
            </a:ext>
          </a:extLst>
        </p:cNvPr>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4E1D7595-1105-92F6-2A8E-22CA2D5047CA}"/>
              </a:ext>
            </a:extLst>
          </p:cNvPr>
          <p:cNvSpPr>
            <a:spLocks noGrp="1"/>
          </p:cNvSpPr>
          <p:nvPr>
            <p:ph type="sldNum" sz="quarter" idx="4"/>
          </p:nvPr>
        </p:nvSpPr>
        <p:spPr>
          <a:xfrm>
            <a:off x="9205589" y="6409944"/>
            <a:ext cx="2527687" cy="215940"/>
          </a:xfrm>
        </p:spPr>
        <p:txBody>
          <a:bodyPr lIns="0" tIns="0" rIns="0" bIns="0"/>
          <a:lstStyle/>
          <a:p>
            <a:fld id="{F2C1F2A3-7B76-45CC-A85D-664D2AD4BAF5}" type="slidenum">
              <a:rPr lang="en-US" sz="1000" smtClean="0">
                <a:solidFill>
                  <a:schemeClr val="bg1"/>
                </a:solidFill>
                <a:latin typeface="Brandon Grotesque Regular" panose="020B0503020203060202" pitchFamily="34" charset="77"/>
              </a:rPr>
              <a:t>45</a:t>
            </a:fld>
            <a:endParaRPr lang="en-US" sz="1000">
              <a:solidFill>
                <a:schemeClr val="bg1"/>
              </a:solidFill>
              <a:latin typeface="Brandon Grotesque Regular" panose="020B0503020203060202" pitchFamily="34" charset="77"/>
            </a:endParaRPr>
          </a:p>
        </p:txBody>
      </p:sp>
      <p:pic>
        <p:nvPicPr>
          <p:cNvPr id="3" name="Picture 2" descr="A city skyline with a body of water&#10;&#10;Description automatically generated">
            <a:extLst>
              <a:ext uri="{FF2B5EF4-FFF2-40B4-BE49-F238E27FC236}">
                <a16:creationId xmlns:a16="http://schemas.microsoft.com/office/drawing/2014/main" id="{4CCBCFE2-0853-87AD-72B5-257915A88F4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7200" y="457200"/>
            <a:ext cx="5514398" cy="5952744"/>
          </a:xfrm>
          <a:prstGeom prst="rect">
            <a:avLst/>
          </a:prstGeom>
        </p:spPr>
      </p:pic>
      <p:sp>
        <p:nvSpPr>
          <p:cNvPr id="14" name="Content Placeholder 2">
            <a:extLst>
              <a:ext uri="{FF2B5EF4-FFF2-40B4-BE49-F238E27FC236}">
                <a16:creationId xmlns:a16="http://schemas.microsoft.com/office/drawing/2014/main" id="{74D3A880-2749-1F63-5F8B-CAE606A21783}"/>
              </a:ext>
            </a:extLst>
          </p:cNvPr>
          <p:cNvSpPr txBox="1">
            <a:spLocks/>
          </p:cNvSpPr>
          <p:nvPr>
            <p:custDataLst>
              <p:tags r:id="rId1"/>
            </p:custDataLst>
          </p:nvPr>
        </p:nvSpPr>
        <p:spPr>
          <a:xfrm>
            <a:off x="5990563" y="616804"/>
            <a:ext cx="5971313" cy="821925"/>
          </a:xfrm>
          <a:prstGeom prst="rect">
            <a:avLst/>
          </a:prstGeom>
        </p:spPr>
        <p:txBody>
          <a:bodyPr vert="horz" lIns="0" tIns="0" rIns="0" bIns="0" rtlCol="0" anchor="t">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2600"/>
              </a:lnSpc>
            </a:pPr>
            <a:r>
              <a:rPr lang="en-US" dirty="0">
                <a:solidFill>
                  <a:srgbClr val="05A9C5"/>
                </a:solidFill>
                <a:latin typeface="Brandon Grotesque Medium" panose="020B0603020203060202" pitchFamily="34" charset="0"/>
                <a:cs typeface="Arial"/>
              </a:rPr>
              <a:t>ASIA CRUISE: </a:t>
            </a:r>
          </a:p>
          <a:p>
            <a:pPr>
              <a:lnSpc>
                <a:spcPts val="2600"/>
              </a:lnSpc>
            </a:pPr>
            <a:r>
              <a:rPr lang="en-US" sz="2000" dirty="0">
                <a:solidFill>
                  <a:srgbClr val="05A9C5"/>
                </a:solidFill>
                <a:latin typeface="Brandon Grotesque Regular"/>
                <a:cs typeface="Arial"/>
              </a:rPr>
              <a:t>SINGAPORE, THAILAND, VIETNAM</a:t>
            </a:r>
            <a:endParaRPr lang="en-US" sz="2000" spc="-150" dirty="0">
              <a:solidFill>
                <a:srgbClr val="05A9C5"/>
              </a:solidFill>
              <a:latin typeface="Brandon Grotesque Regular" panose="020B0503020203060202" pitchFamily="34" charset="77"/>
            </a:endParaRPr>
          </a:p>
        </p:txBody>
      </p:sp>
      <p:pic>
        <p:nvPicPr>
          <p:cNvPr id="17" name="Picture 16" descr="A logo of a company&#10;&#10;Description automatically generated">
            <a:extLst>
              <a:ext uri="{FF2B5EF4-FFF2-40B4-BE49-F238E27FC236}">
                <a16:creationId xmlns:a16="http://schemas.microsoft.com/office/drawing/2014/main" id="{0050D474-483D-D0AA-C158-B74F1D4A9E5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209759" y="813072"/>
            <a:ext cx="2028246" cy="526292"/>
          </a:xfrm>
          <a:prstGeom prst="rect">
            <a:avLst/>
          </a:prstGeom>
        </p:spPr>
      </p:pic>
      <p:sp>
        <p:nvSpPr>
          <p:cNvPr id="20" name="TextBox 19">
            <a:extLst>
              <a:ext uri="{FF2B5EF4-FFF2-40B4-BE49-F238E27FC236}">
                <a16:creationId xmlns:a16="http://schemas.microsoft.com/office/drawing/2014/main" id="{21617478-759C-9F6A-C3A8-3BD7123C278F}"/>
              </a:ext>
            </a:extLst>
          </p:cNvPr>
          <p:cNvSpPr txBox="1"/>
          <p:nvPr/>
        </p:nvSpPr>
        <p:spPr>
          <a:xfrm rot="16200000">
            <a:off x="-285378" y="5081921"/>
            <a:ext cx="2017986" cy="246221"/>
          </a:xfrm>
          <a:prstGeom prst="rect">
            <a:avLst/>
          </a:prstGeom>
          <a:noFill/>
        </p:spPr>
        <p:txBody>
          <a:bodyPr wrap="square" rtlCol="0">
            <a:spAutoFit/>
          </a:bodyPr>
          <a:lstStyle/>
          <a:p>
            <a:r>
              <a:rPr lang="en-US" sz="1000">
                <a:solidFill>
                  <a:schemeClr val="bg1"/>
                </a:solidFill>
                <a:effectLst/>
                <a:latin typeface="Brandon Grotesque Regular" panose="020B0503020203060202" pitchFamily="34" charset="77"/>
              </a:rPr>
              <a:t>Singapore, Singapore</a:t>
            </a:r>
          </a:p>
        </p:txBody>
      </p:sp>
      <p:pic>
        <p:nvPicPr>
          <p:cNvPr id="24" name="Picture 23" descr="A map of a route&#10;&#10;Description automatically generated">
            <a:extLst>
              <a:ext uri="{FF2B5EF4-FFF2-40B4-BE49-F238E27FC236}">
                <a16:creationId xmlns:a16="http://schemas.microsoft.com/office/drawing/2014/main" id="{171B71F4-3D5B-2B92-A2BB-E3BE08D33C5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208776" y="3127248"/>
            <a:ext cx="5532120" cy="3089602"/>
          </a:xfrm>
          <a:prstGeom prst="rect">
            <a:avLst/>
          </a:prstGeom>
        </p:spPr>
      </p:pic>
      <p:sp>
        <p:nvSpPr>
          <p:cNvPr id="26" name="Content Placeholder 2">
            <a:extLst>
              <a:ext uri="{FF2B5EF4-FFF2-40B4-BE49-F238E27FC236}">
                <a16:creationId xmlns:a16="http://schemas.microsoft.com/office/drawing/2014/main" id="{0DA4879C-0EED-247C-947E-EAF703BE0A99}"/>
              </a:ext>
            </a:extLst>
          </p:cNvPr>
          <p:cNvSpPr txBox="1">
            <a:spLocks/>
          </p:cNvSpPr>
          <p:nvPr>
            <p:custDataLst>
              <p:tags r:id="rId2"/>
            </p:custDataLst>
          </p:nvPr>
        </p:nvSpPr>
        <p:spPr>
          <a:xfrm>
            <a:off x="5990563" y="4482631"/>
            <a:ext cx="5971313" cy="509069"/>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3000"/>
              </a:lnSpc>
            </a:pPr>
            <a:r>
              <a:rPr lang="en-US" b="1">
                <a:solidFill>
                  <a:srgbClr val="FF0000"/>
                </a:solidFill>
                <a:latin typeface="Brandon Grotesque Regular" panose="020B0503020203060202" pitchFamily="34" charset="77"/>
              </a:rPr>
              <a:t>FPO</a:t>
            </a:r>
            <a:endParaRPr lang="en-US" b="1" spc="-150">
              <a:solidFill>
                <a:srgbClr val="FF0000"/>
              </a:solidFill>
              <a:latin typeface="Brandon Grotesque Regular" panose="020B0503020203060202" pitchFamily="34" charset="77"/>
            </a:endParaRPr>
          </a:p>
        </p:txBody>
      </p:sp>
      <p:grpSp>
        <p:nvGrpSpPr>
          <p:cNvPr id="27" name="Group 26">
            <a:extLst>
              <a:ext uri="{FF2B5EF4-FFF2-40B4-BE49-F238E27FC236}">
                <a16:creationId xmlns:a16="http://schemas.microsoft.com/office/drawing/2014/main" id="{45BD6174-6116-BB67-F0B5-A436708D788A}"/>
              </a:ext>
            </a:extLst>
          </p:cNvPr>
          <p:cNvGrpSpPr/>
          <p:nvPr/>
        </p:nvGrpSpPr>
        <p:grpSpPr>
          <a:xfrm>
            <a:off x="7064490" y="1965960"/>
            <a:ext cx="3966614" cy="913363"/>
            <a:chOff x="7064490" y="2083131"/>
            <a:chExt cx="3966614" cy="913363"/>
          </a:xfrm>
        </p:grpSpPr>
        <p:sp>
          <p:nvSpPr>
            <p:cNvPr id="28" name="TextBox 21">
              <a:extLst>
                <a:ext uri="{FF2B5EF4-FFF2-40B4-BE49-F238E27FC236}">
                  <a16:creationId xmlns:a16="http://schemas.microsoft.com/office/drawing/2014/main" id="{5B966B5A-16C4-1953-B697-193CEA7E0056}"/>
                </a:ext>
              </a:extLst>
            </p:cNvPr>
            <p:cNvSpPr txBox="1"/>
            <p:nvPr/>
          </p:nvSpPr>
          <p:spPr>
            <a:xfrm>
              <a:off x="7064490" y="2781050"/>
              <a:ext cx="1508760" cy="2154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nchor="t">
              <a:spAutoFit/>
            </a:bodyPr>
            <a:lstStyle>
              <a:lvl1pPr algn="ctr" defTabSz="914400">
                <a:spcBef>
                  <a:spcPts val="0"/>
                </a:spcBef>
                <a:defRPr sz="2400" b="1">
                  <a:solidFill>
                    <a:srgbClr val="00205B"/>
                  </a:solidFill>
                </a:defRPr>
              </a:lvl1pPr>
            </a:lstStyle>
            <a:p>
              <a:r>
                <a:rPr lang="en-US" sz="1400" b="0">
                  <a:solidFill>
                    <a:schemeClr val="bg1"/>
                  </a:solidFill>
                  <a:latin typeface="Brandon Grotesque Regular"/>
                  <a:cs typeface="Arial"/>
                </a:rPr>
                <a:t>16</a:t>
              </a:r>
              <a:r>
                <a:rPr sz="1400" b="0">
                  <a:solidFill>
                    <a:schemeClr val="bg1"/>
                  </a:solidFill>
                  <a:latin typeface="Brandon Grotesque Regular"/>
                  <a:cs typeface="Arial"/>
                </a:rPr>
                <a:t> NIGHTS</a:t>
              </a:r>
            </a:p>
          </p:txBody>
        </p:sp>
        <p:sp>
          <p:nvSpPr>
            <p:cNvPr id="29" name="TextBox 21">
              <a:extLst>
                <a:ext uri="{FF2B5EF4-FFF2-40B4-BE49-F238E27FC236}">
                  <a16:creationId xmlns:a16="http://schemas.microsoft.com/office/drawing/2014/main" id="{1F2AEAA1-0AA5-8BE6-5987-5F9B4F71E340}"/>
                </a:ext>
              </a:extLst>
            </p:cNvPr>
            <p:cNvSpPr txBox="1"/>
            <p:nvPr/>
          </p:nvSpPr>
          <p:spPr>
            <a:xfrm>
              <a:off x="8234727" y="2781050"/>
              <a:ext cx="1508760" cy="2154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nchor="t">
              <a:spAutoFit/>
            </a:bodyPr>
            <a:lstStyle>
              <a:lvl1pPr algn="ctr" defTabSz="914400">
                <a:spcBef>
                  <a:spcPts val="0"/>
                </a:spcBef>
                <a:defRPr sz="2400" b="1">
                  <a:solidFill>
                    <a:srgbClr val="00205B"/>
                  </a:solidFill>
                </a:defRPr>
              </a:lvl1pPr>
            </a:lstStyle>
            <a:p>
              <a:r>
                <a:rPr lang="en-US" sz="1400" b="0">
                  <a:solidFill>
                    <a:schemeClr val="bg1"/>
                  </a:solidFill>
                  <a:latin typeface="Brandon Grotesque Regular"/>
                  <a:cs typeface="Arial"/>
                </a:rPr>
                <a:t>7 PORTS</a:t>
              </a:r>
            </a:p>
          </p:txBody>
        </p:sp>
        <p:pic>
          <p:nvPicPr>
            <p:cNvPr id="30" name="Picture 29" descr="A white and black globe&#10;&#10;Description automatically generated">
              <a:extLst>
                <a:ext uri="{FF2B5EF4-FFF2-40B4-BE49-F238E27FC236}">
                  <a16:creationId xmlns:a16="http://schemas.microsoft.com/office/drawing/2014/main" id="{8997240B-0F4B-4E1C-F2A4-5A2DC86ECA73}"/>
                </a:ext>
              </a:extLst>
            </p:cNvPr>
            <p:cNvPicPr>
              <a:picLocks noChangeAspect="1"/>
            </p:cNvPicPr>
            <p:nvPr/>
          </p:nvPicPr>
          <p:blipFill>
            <a:blip r:embed="rId8"/>
            <a:stretch>
              <a:fillRect/>
            </a:stretch>
          </p:blipFill>
          <p:spPr>
            <a:xfrm>
              <a:off x="9914487" y="2083131"/>
              <a:ext cx="724475" cy="724475"/>
            </a:xfrm>
            <a:prstGeom prst="rect">
              <a:avLst/>
            </a:prstGeom>
          </p:spPr>
        </p:pic>
        <p:sp>
          <p:nvSpPr>
            <p:cNvPr id="31" name="TextBox 21">
              <a:extLst>
                <a:ext uri="{FF2B5EF4-FFF2-40B4-BE49-F238E27FC236}">
                  <a16:creationId xmlns:a16="http://schemas.microsoft.com/office/drawing/2014/main" id="{0DD6524F-2738-6323-9EF9-745DEBE60647}"/>
                </a:ext>
              </a:extLst>
            </p:cNvPr>
            <p:cNvSpPr txBox="1"/>
            <p:nvPr/>
          </p:nvSpPr>
          <p:spPr>
            <a:xfrm>
              <a:off x="9522344" y="2781050"/>
              <a:ext cx="1508760" cy="2154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nchor="t">
              <a:spAutoFit/>
            </a:bodyPr>
            <a:lstStyle>
              <a:lvl1pPr algn="ctr" defTabSz="914400">
                <a:spcBef>
                  <a:spcPts val="0"/>
                </a:spcBef>
                <a:defRPr sz="2400" b="1">
                  <a:solidFill>
                    <a:srgbClr val="00205B"/>
                  </a:solidFill>
                </a:defRPr>
              </a:lvl1pPr>
            </a:lstStyle>
            <a:p>
              <a:r>
                <a:rPr lang="en-US" sz="1400" b="0">
                  <a:solidFill>
                    <a:schemeClr val="bg1"/>
                  </a:solidFill>
                  <a:latin typeface="Brandon Grotesque Regular"/>
                  <a:cs typeface="Arial"/>
                </a:rPr>
                <a:t>5 COUNTRIES</a:t>
              </a:r>
            </a:p>
          </p:txBody>
        </p:sp>
        <p:pic>
          <p:nvPicPr>
            <p:cNvPr id="32" name="Picture 31">
              <a:extLst>
                <a:ext uri="{FF2B5EF4-FFF2-40B4-BE49-F238E27FC236}">
                  <a16:creationId xmlns:a16="http://schemas.microsoft.com/office/drawing/2014/main" id="{3F449D97-03F9-92D6-4C0D-D0C02C9CBE87}"/>
                </a:ext>
              </a:extLst>
            </p:cNvPr>
            <p:cNvPicPr>
              <a:picLocks noChangeAspect="1"/>
            </p:cNvPicPr>
            <p:nvPr/>
          </p:nvPicPr>
          <p:blipFill>
            <a:blip r:embed="rId9"/>
            <a:stretch>
              <a:fillRect/>
            </a:stretch>
          </p:blipFill>
          <p:spPr>
            <a:xfrm>
              <a:off x="8693496" y="2150203"/>
              <a:ext cx="591223" cy="591223"/>
            </a:xfrm>
            <a:prstGeom prst="rect">
              <a:avLst/>
            </a:prstGeom>
          </p:spPr>
        </p:pic>
        <p:pic>
          <p:nvPicPr>
            <p:cNvPr id="33" name="Picture 32">
              <a:extLst>
                <a:ext uri="{FF2B5EF4-FFF2-40B4-BE49-F238E27FC236}">
                  <a16:creationId xmlns:a16="http://schemas.microsoft.com/office/drawing/2014/main" id="{BD9ABE97-640B-67AC-F2F8-AC74BF5F04C5}"/>
                </a:ext>
              </a:extLst>
            </p:cNvPr>
            <p:cNvPicPr>
              <a:picLocks noChangeAspect="1"/>
            </p:cNvPicPr>
            <p:nvPr/>
          </p:nvPicPr>
          <p:blipFill>
            <a:blip r:embed="rId10"/>
            <a:stretch>
              <a:fillRect/>
            </a:stretch>
          </p:blipFill>
          <p:spPr>
            <a:xfrm>
              <a:off x="7521690" y="2126873"/>
              <a:ext cx="594360" cy="594360"/>
            </a:xfrm>
            <a:prstGeom prst="rect">
              <a:avLst/>
            </a:prstGeom>
          </p:spPr>
        </p:pic>
      </p:grpSp>
      <p:sp>
        <p:nvSpPr>
          <p:cNvPr id="34" name="TextBox 21">
            <a:extLst>
              <a:ext uri="{FF2B5EF4-FFF2-40B4-BE49-F238E27FC236}">
                <a16:creationId xmlns:a16="http://schemas.microsoft.com/office/drawing/2014/main" id="{F7E4FE0A-FB56-8716-A1AB-16581FAA25D1}"/>
              </a:ext>
            </a:extLst>
          </p:cNvPr>
          <p:cNvSpPr txBox="1"/>
          <p:nvPr/>
        </p:nvSpPr>
        <p:spPr>
          <a:xfrm>
            <a:off x="5981080" y="1532875"/>
            <a:ext cx="5971313" cy="2154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nchor="t">
            <a:spAutoFit/>
          </a:bodyPr>
          <a:lstStyle>
            <a:lvl1pPr algn="ctr" defTabSz="914400">
              <a:spcBef>
                <a:spcPts val="0"/>
              </a:spcBef>
              <a:defRPr sz="2400" b="1">
                <a:solidFill>
                  <a:srgbClr val="00205B"/>
                </a:solidFill>
              </a:defRPr>
            </a:lvl1pPr>
          </a:lstStyle>
          <a:p>
            <a:r>
              <a:rPr lang="en-US" sz="1400" b="0">
                <a:solidFill>
                  <a:schemeClr val="bg1"/>
                </a:solidFill>
                <a:latin typeface="Brandon Grotesque Regular"/>
                <a:cs typeface="Arial"/>
              </a:rPr>
              <a:t>AZAMARA QUEST</a:t>
            </a:r>
            <a:r>
              <a:rPr lang="en-US" sz="1400" b="0" baseline="30000">
                <a:solidFill>
                  <a:schemeClr val="bg1"/>
                </a:solidFill>
                <a:latin typeface="Brandon Grotesque Regular"/>
                <a:cs typeface="Arial"/>
              </a:rPr>
              <a:t>®</a:t>
            </a:r>
            <a:r>
              <a:rPr kumimoji="0" lang="en-US" sz="1400" b="0" i="0" u="none" strike="noStrike" kern="1200" cap="none" spc="0" normalizeH="0" baseline="0" noProof="0">
                <a:ln>
                  <a:noFill/>
                </a:ln>
                <a:solidFill>
                  <a:prstClr val="white"/>
                </a:solidFill>
                <a:effectLst/>
                <a:uLnTx/>
                <a:uFillTx/>
                <a:latin typeface="Brandon Grotesque Regular"/>
                <a:cs typeface="Arial"/>
              </a:rPr>
              <a:t>   |  MARCH 16, 2027 </a:t>
            </a:r>
            <a:endParaRPr lang="en-US" sz="1400" b="0">
              <a:solidFill>
                <a:schemeClr val="bg1"/>
              </a:solidFill>
              <a:latin typeface="Brandon Grotesque Regular"/>
              <a:cs typeface="Arial"/>
            </a:endParaRPr>
          </a:p>
        </p:txBody>
      </p:sp>
    </p:spTree>
    <p:extLst>
      <p:ext uri="{BB962C8B-B14F-4D97-AF65-F5344CB8AC3E}">
        <p14:creationId xmlns:p14="http://schemas.microsoft.com/office/powerpoint/2010/main" val="112451506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16101B-0839-F489-2477-B0A2E15A50A3}"/>
              </a:ext>
            </a:extLst>
          </p:cNvPr>
          <p:cNvSpPr>
            <a:spLocks noGrp="1"/>
          </p:cNvSpPr>
          <p:nvPr>
            <p:ph type="sldNum" sz="quarter" idx="4"/>
          </p:nvPr>
        </p:nvSpPr>
        <p:spPr/>
        <p:txBody>
          <a:bodyPr/>
          <a:lstStyle/>
          <a:p>
            <a:fld id="{F2C1F2A3-7B76-45CC-A85D-664D2AD4BAF5}" type="slidenum">
              <a:rPr lang="en-US" smtClean="0"/>
              <a:pPr/>
              <a:t>46</a:t>
            </a:fld>
            <a:endParaRPr lang="en-US"/>
          </a:p>
        </p:txBody>
      </p:sp>
      <p:sp>
        <p:nvSpPr>
          <p:cNvPr id="4" name="Text Placeholder 3">
            <a:extLst>
              <a:ext uri="{FF2B5EF4-FFF2-40B4-BE49-F238E27FC236}">
                <a16:creationId xmlns:a16="http://schemas.microsoft.com/office/drawing/2014/main" id="{08B2C6C1-0CE6-CB33-316E-6B0887CB40A1}"/>
              </a:ext>
            </a:extLst>
          </p:cNvPr>
          <p:cNvSpPr>
            <a:spLocks noGrp="1"/>
          </p:cNvSpPr>
          <p:nvPr>
            <p:ph type="body" sz="quarter" idx="16"/>
          </p:nvPr>
        </p:nvSpPr>
        <p:spPr/>
        <p:txBody>
          <a:bodyPr/>
          <a:lstStyle/>
          <a:p>
            <a:endParaRPr lang="en-US"/>
          </a:p>
        </p:txBody>
      </p:sp>
      <p:sp>
        <p:nvSpPr>
          <p:cNvPr id="5" name="TextBox 4">
            <a:extLst>
              <a:ext uri="{FF2B5EF4-FFF2-40B4-BE49-F238E27FC236}">
                <a16:creationId xmlns:a16="http://schemas.microsoft.com/office/drawing/2014/main" id="{C081A65D-4155-4575-B4C8-DE91456188FD}"/>
              </a:ext>
            </a:extLst>
          </p:cNvPr>
          <p:cNvSpPr txBox="1"/>
          <p:nvPr>
            <p:custDataLst>
              <p:tags r:id="rId1"/>
            </p:custDataLst>
          </p:nvPr>
        </p:nvSpPr>
        <p:spPr>
          <a:xfrm>
            <a:off x="0" y="993402"/>
            <a:ext cx="12191999" cy="1077218"/>
          </a:xfrm>
          <a:prstGeom prst="rect">
            <a:avLst/>
          </a:prstGeom>
          <a:noFill/>
        </p:spPr>
        <p:txBody>
          <a:bodyPr wrap="square" lIns="0" tIns="0" rIns="0" bIns="0" rtlCol="0">
            <a:spAutoFit/>
          </a:bodyPr>
          <a:lstStyle>
            <a:defPPr>
              <a:defRPr lang="en-US"/>
            </a:def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sz="3000" u="none" strike="noStrike" kern="1200" cap="none" spc="0" normalizeH="0" baseline="0" noProof="0">
                <a:ln>
                  <a:noFill/>
                </a:ln>
                <a:solidFill>
                  <a:schemeClr val="bg1"/>
                </a:solidFill>
                <a:uLnTx/>
                <a:uFillTx/>
                <a:latin typeface="Brandon Grotesque Medium" panose="020B0503020203060202" pitchFamily="34" charset="77"/>
              </a:rPr>
              <a:t>EXTENDED JOURNEYS</a:t>
            </a:r>
            <a:br>
              <a:rPr kumimoji="0" lang="en-US" sz="3600" u="none" strike="noStrike" kern="1200" cap="none" spc="0" normalizeH="0" baseline="0" noProof="0">
                <a:ln>
                  <a:noFill/>
                </a:ln>
                <a:solidFill>
                  <a:schemeClr val="bg1"/>
                </a:solidFill>
                <a:uLnTx/>
                <a:uFillTx/>
                <a:latin typeface="Brandon Grotesque Light" panose="020B0303020203060202" pitchFamily="34" charset="77"/>
              </a:rPr>
            </a:br>
            <a:r>
              <a:rPr lang="en-US" sz="3800">
                <a:solidFill>
                  <a:schemeClr val="bg1"/>
                </a:solidFill>
                <a:latin typeface="Brandon Grotesque Light" panose="020B0303020203060202" pitchFamily="34" charset="77"/>
              </a:rPr>
              <a:t>FOR​ DEEPER EXPLORATION​</a:t>
            </a:r>
          </a:p>
        </p:txBody>
      </p:sp>
      <p:grpSp>
        <p:nvGrpSpPr>
          <p:cNvPr id="6" name="Group 5">
            <a:extLst>
              <a:ext uri="{FF2B5EF4-FFF2-40B4-BE49-F238E27FC236}">
                <a16:creationId xmlns:a16="http://schemas.microsoft.com/office/drawing/2014/main" id="{E235778F-534D-56B9-56D6-C4B76D05F4FE}"/>
              </a:ext>
            </a:extLst>
          </p:cNvPr>
          <p:cNvGrpSpPr/>
          <p:nvPr/>
        </p:nvGrpSpPr>
        <p:grpSpPr>
          <a:xfrm>
            <a:off x="4474699" y="2125884"/>
            <a:ext cx="3242603" cy="276012"/>
            <a:chOff x="4455127" y="2094443"/>
            <a:chExt cx="3242603" cy="276012"/>
          </a:xfrm>
        </p:grpSpPr>
        <p:pic>
          <p:nvPicPr>
            <p:cNvPr id="7" name="Picture 6">
              <a:extLst>
                <a:ext uri="{FF2B5EF4-FFF2-40B4-BE49-F238E27FC236}">
                  <a16:creationId xmlns:a16="http://schemas.microsoft.com/office/drawing/2014/main" id="{217696E6-1B19-E392-9FFF-88ADC27971FB}"/>
                </a:ext>
              </a:extLst>
            </p:cNvPr>
            <p:cNvPicPr>
              <a:picLocks noChangeAspect="1"/>
            </p:cNvPicPr>
            <p:nvPr/>
          </p:nvPicPr>
          <p:blipFill>
            <a:blip r:embed="rId13"/>
            <a:stretch>
              <a:fillRect/>
            </a:stretch>
          </p:blipFill>
          <p:spPr>
            <a:xfrm>
              <a:off x="5938422" y="2094443"/>
              <a:ext cx="276012" cy="276012"/>
            </a:xfrm>
            <a:prstGeom prst="rect">
              <a:avLst/>
            </a:prstGeom>
          </p:spPr>
        </p:pic>
        <p:cxnSp>
          <p:nvCxnSpPr>
            <p:cNvPr id="8" name="Straight Connector 7">
              <a:extLst>
                <a:ext uri="{FF2B5EF4-FFF2-40B4-BE49-F238E27FC236}">
                  <a16:creationId xmlns:a16="http://schemas.microsoft.com/office/drawing/2014/main" id="{627B4414-C241-D299-EB40-7B65C0520E77}"/>
                </a:ext>
              </a:extLst>
            </p:cNvPr>
            <p:cNvCxnSpPr>
              <a:cxnSpLocks/>
            </p:cNvCxnSpPr>
            <p:nvPr/>
          </p:nvCxnSpPr>
          <p:spPr>
            <a:xfrm flipH="1">
              <a:off x="44551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357373E-A296-CE97-24EF-50817DFD1AC4}"/>
                </a:ext>
              </a:extLst>
            </p:cNvPr>
            <p:cNvCxnSpPr>
              <a:cxnSpLocks/>
            </p:cNvCxnSpPr>
            <p:nvPr/>
          </p:nvCxnSpPr>
          <p:spPr>
            <a:xfrm flipH="1">
              <a:off x="62925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 name="TextBox 9">
            <a:extLst>
              <a:ext uri="{FF2B5EF4-FFF2-40B4-BE49-F238E27FC236}">
                <a16:creationId xmlns:a16="http://schemas.microsoft.com/office/drawing/2014/main" id="{690F0608-0C19-EE3D-7148-7E320D643AF6}"/>
              </a:ext>
            </a:extLst>
          </p:cNvPr>
          <p:cNvSpPr txBox="1"/>
          <p:nvPr>
            <p:custDataLst>
              <p:tags r:id="rId2"/>
            </p:custDataLst>
          </p:nvPr>
        </p:nvSpPr>
        <p:spPr>
          <a:xfrm>
            <a:off x="0" y="2956352"/>
            <a:ext cx="12191999" cy="369332"/>
          </a:xfrm>
          <a:prstGeom prst="rect">
            <a:avLst/>
          </a:prstGeom>
          <a:noFill/>
        </p:spPr>
        <p:txBody>
          <a:bodyPr wrap="square" lIns="0" tIns="0" rIns="0" bIns="0" rtlCol="0">
            <a:spAutoFit/>
          </a:bodyPr>
          <a:lstStyle>
            <a:defPPr>
              <a:defRPr lang="en-US"/>
            </a:def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sz="2400" u="none" strike="noStrike" kern="1200" cap="none" spc="0" normalizeH="0" baseline="0" noProof="0">
                <a:ln>
                  <a:noFill/>
                </a:ln>
                <a:solidFill>
                  <a:srgbClr val="05A9C5"/>
                </a:solidFill>
                <a:uLnTx/>
                <a:uFillTx/>
                <a:latin typeface="Brandon Grotesque Medium" panose="020B0503020203060202" pitchFamily="34" charset="77"/>
              </a:rPr>
              <a:t>ALL THAT’S INCLUDED IN YOUR VOYAGE:</a:t>
            </a:r>
            <a:endParaRPr lang="en-US" sz="2400">
              <a:solidFill>
                <a:srgbClr val="05A9C5"/>
              </a:solidFill>
              <a:latin typeface="Brandon Grotesque Light" panose="020B0303020203060202" pitchFamily="34" charset="77"/>
            </a:endParaRPr>
          </a:p>
        </p:txBody>
      </p:sp>
      <p:grpSp>
        <p:nvGrpSpPr>
          <p:cNvPr id="11" name="Group 10">
            <a:extLst>
              <a:ext uri="{FF2B5EF4-FFF2-40B4-BE49-F238E27FC236}">
                <a16:creationId xmlns:a16="http://schemas.microsoft.com/office/drawing/2014/main" id="{EF142E58-8726-825E-6D0C-54EE5DF6CD65}"/>
              </a:ext>
            </a:extLst>
          </p:cNvPr>
          <p:cNvGrpSpPr/>
          <p:nvPr/>
        </p:nvGrpSpPr>
        <p:grpSpPr>
          <a:xfrm>
            <a:off x="649681" y="3764314"/>
            <a:ext cx="10892636" cy="1441937"/>
            <a:chOff x="649681" y="3642394"/>
            <a:chExt cx="10892636" cy="1441937"/>
          </a:xfrm>
        </p:grpSpPr>
        <p:sp>
          <p:nvSpPr>
            <p:cNvPr id="12" name="object 13">
              <a:extLst>
                <a:ext uri="{FF2B5EF4-FFF2-40B4-BE49-F238E27FC236}">
                  <a16:creationId xmlns:a16="http://schemas.microsoft.com/office/drawing/2014/main" id="{78B637CE-AD0B-5728-EB5B-3B5579E055A1}"/>
                </a:ext>
              </a:extLst>
            </p:cNvPr>
            <p:cNvSpPr/>
            <p:nvPr>
              <p:custDataLst>
                <p:tags r:id="rId3"/>
              </p:custDataLst>
            </p:nvPr>
          </p:nvSpPr>
          <p:spPr>
            <a:xfrm>
              <a:off x="1390409" y="3701808"/>
              <a:ext cx="621665" cy="621665"/>
            </a:xfrm>
            <a:custGeom>
              <a:avLst/>
              <a:gdLst/>
              <a:ahLst/>
              <a:cxnLst/>
              <a:rect l="l" t="t" r="r" b="b"/>
              <a:pathLst>
                <a:path w="621664" h="621664">
                  <a:moveTo>
                    <a:pt x="177602" y="517340"/>
                  </a:moveTo>
                  <a:lnTo>
                    <a:pt x="154393" y="517340"/>
                  </a:lnTo>
                  <a:lnTo>
                    <a:pt x="202069" y="612577"/>
                  </a:lnTo>
                  <a:lnTo>
                    <a:pt x="203276" y="614267"/>
                  </a:lnTo>
                  <a:lnTo>
                    <a:pt x="204749" y="615714"/>
                  </a:lnTo>
                  <a:lnTo>
                    <a:pt x="211048" y="619865"/>
                  </a:lnTo>
                  <a:lnTo>
                    <a:pt x="218205" y="621233"/>
                  </a:lnTo>
                  <a:lnTo>
                    <a:pt x="225351" y="619818"/>
                  </a:lnTo>
                  <a:lnTo>
                    <a:pt x="231622" y="615625"/>
                  </a:lnTo>
                  <a:lnTo>
                    <a:pt x="244500" y="602697"/>
                  </a:lnTo>
                  <a:lnTo>
                    <a:pt x="247861" y="599357"/>
                  </a:lnTo>
                  <a:lnTo>
                    <a:pt x="218605" y="599357"/>
                  </a:lnTo>
                  <a:lnTo>
                    <a:pt x="177602" y="517340"/>
                  </a:lnTo>
                  <a:close/>
                </a:path>
                <a:path w="621664" h="621664">
                  <a:moveTo>
                    <a:pt x="237566" y="475849"/>
                  </a:moveTo>
                  <a:lnTo>
                    <a:pt x="216738" y="475849"/>
                  </a:lnTo>
                  <a:lnTo>
                    <a:pt x="229349" y="588600"/>
                  </a:lnTo>
                  <a:lnTo>
                    <a:pt x="218605" y="599357"/>
                  </a:lnTo>
                  <a:lnTo>
                    <a:pt x="247861" y="599357"/>
                  </a:lnTo>
                  <a:lnTo>
                    <a:pt x="248551" y="598671"/>
                  </a:lnTo>
                  <a:lnTo>
                    <a:pt x="250583" y="593032"/>
                  </a:lnTo>
                  <a:lnTo>
                    <a:pt x="250050" y="587343"/>
                  </a:lnTo>
                  <a:lnTo>
                    <a:pt x="237566" y="475849"/>
                  </a:lnTo>
                  <a:close/>
                </a:path>
                <a:path w="621664" h="621664">
                  <a:moveTo>
                    <a:pt x="391616" y="333165"/>
                  </a:moveTo>
                  <a:lnTo>
                    <a:pt x="367842" y="333165"/>
                  </a:lnTo>
                  <a:lnTo>
                    <a:pt x="500951" y="569804"/>
                  </a:lnTo>
                  <a:lnTo>
                    <a:pt x="502158" y="571391"/>
                  </a:lnTo>
                  <a:lnTo>
                    <a:pt x="503574" y="572814"/>
                  </a:lnTo>
                  <a:lnTo>
                    <a:pt x="510785" y="577604"/>
                  </a:lnTo>
                  <a:lnTo>
                    <a:pt x="519010" y="579208"/>
                  </a:lnTo>
                  <a:lnTo>
                    <a:pt x="527249" y="577604"/>
                  </a:lnTo>
                  <a:lnTo>
                    <a:pt x="534479" y="572801"/>
                  </a:lnTo>
                  <a:lnTo>
                    <a:pt x="549109" y="558171"/>
                  </a:lnTo>
                  <a:lnTo>
                    <a:pt x="519836" y="558171"/>
                  </a:lnTo>
                  <a:lnTo>
                    <a:pt x="518045" y="557917"/>
                  </a:lnTo>
                  <a:lnTo>
                    <a:pt x="391616" y="333165"/>
                  </a:lnTo>
                  <a:close/>
                </a:path>
                <a:path w="621664" h="621664">
                  <a:moveTo>
                    <a:pt x="490957" y="231260"/>
                  </a:moveTo>
                  <a:lnTo>
                    <a:pt x="469760" y="231260"/>
                  </a:lnTo>
                  <a:lnTo>
                    <a:pt x="537489" y="539781"/>
                  </a:lnTo>
                  <a:lnTo>
                    <a:pt x="537591" y="540162"/>
                  </a:lnTo>
                  <a:lnTo>
                    <a:pt x="537464" y="540556"/>
                  </a:lnTo>
                  <a:lnTo>
                    <a:pt x="537171" y="540822"/>
                  </a:lnTo>
                  <a:lnTo>
                    <a:pt x="519836" y="558171"/>
                  </a:lnTo>
                  <a:lnTo>
                    <a:pt x="549109" y="558171"/>
                  </a:lnTo>
                  <a:lnTo>
                    <a:pt x="557098" y="550220"/>
                  </a:lnTo>
                  <a:lnTo>
                    <a:pt x="559333" y="542613"/>
                  </a:lnTo>
                  <a:lnTo>
                    <a:pt x="557707" y="535336"/>
                  </a:lnTo>
                  <a:lnTo>
                    <a:pt x="539788" y="453739"/>
                  </a:lnTo>
                  <a:lnTo>
                    <a:pt x="563803" y="429723"/>
                  </a:lnTo>
                  <a:lnTo>
                    <a:pt x="534492" y="429723"/>
                  </a:lnTo>
                  <a:lnTo>
                    <a:pt x="525170" y="387089"/>
                  </a:lnTo>
                  <a:lnTo>
                    <a:pt x="536829" y="375443"/>
                  </a:lnTo>
                  <a:lnTo>
                    <a:pt x="573566" y="375443"/>
                  </a:lnTo>
                  <a:lnTo>
                    <a:pt x="572516" y="373856"/>
                  </a:lnTo>
                  <a:lnTo>
                    <a:pt x="564388" y="365728"/>
                  </a:lnTo>
                  <a:lnTo>
                    <a:pt x="561099" y="363492"/>
                  </a:lnTo>
                  <a:lnTo>
                    <a:pt x="519976" y="363492"/>
                  </a:lnTo>
                  <a:lnTo>
                    <a:pt x="513461" y="333774"/>
                  </a:lnTo>
                  <a:lnTo>
                    <a:pt x="537488" y="309759"/>
                  </a:lnTo>
                  <a:lnTo>
                    <a:pt x="508152" y="309759"/>
                  </a:lnTo>
                  <a:lnTo>
                    <a:pt x="498830" y="267137"/>
                  </a:lnTo>
                  <a:lnTo>
                    <a:pt x="499389" y="266604"/>
                  </a:lnTo>
                  <a:lnTo>
                    <a:pt x="504317" y="261676"/>
                  </a:lnTo>
                  <a:lnTo>
                    <a:pt x="541077" y="261676"/>
                  </a:lnTo>
                  <a:lnTo>
                    <a:pt x="540016" y="260076"/>
                  </a:lnTo>
                  <a:lnTo>
                    <a:pt x="531888" y="251948"/>
                  </a:lnTo>
                  <a:lnTo>
                    <a:pt x="523555" y="245913"/>
                  </a:lnTo>
                  <a:lnTo>
                    <a:pt x="522375" y="245522"/>
                  </a:lnTo>
                  <a:lnTo>
                    <a:pt x="494080" y="245522"/>
                  </a:lnTo>
                  <a:lnTo>
                    <a:pt x="490957" y="231260"/>
                  </a:lnTo>
                  <a:close/>
                </a:path>
                <a:path w="621664" h="621664">
                  <a:moveTo>
                    <a:pt x="28321" y="370744"/>
                  </a:moveTo>
                  <a:lnTo>
                    <a:pt x="22618" y="372763"/>
                  </a:lnTo>
                  <a:lnTo>
                    <a:pt x="18516" y="376815"/>
                  </a:lnTo>
                  <a:lnTo>
                    <a:pt x="2019" y="393325"/>
                  </a:lnTo>
                  <a:lnTo>
                    <a:pt x="0" y="398163"/>
                  </a:lnTo>
                  <a:lnTo>
                    <a:pt x="15" y="404577"/>
                  </a:lnTo>
                  <a:lnTo>
                    <a:pt x="141" y="405745"/>
                  </a:lnTo>
                  <a:lnTo>
                    <a:pt x="1181" y="412197"/>
                  </a:lnTo>
                  <a:lnTo>
                    <a:pt x="4991" y="417391"/>
                  </a:lnTo>
                  <a:lnTo>
                    <a:pt x="103873" y="466870"/>
                  </a:lnTo>
                  <a:lnTo>
                    <a:pt x="99637" y="474925"/>
                  </a:lnTo>
                  <a:lnTo>
                    <a:pt x="87172" y="505770"/>
                  </a:lnTo>
                  <a:lnTo>
                    <a:pt x="87217" y="512006"/>
                  </a:lnTo>
                  <a:lnTo>
                    <a:pt x="111308" y="534048"/>
                  </a:lnTo>
                  <a:lnTo>
                    <a:pt x="121259" y="532517"/>
                  </a:lnTo>
                  <a:lnTo>
                    <a:pt x="129742" y="529174"/>
                  </a:lnTo>
                  <a:lnTo>
                    <a:pt x="138098" y="525528"/>
                  </a:lnTo>
                  <a:lnTo>
                    <a:pt x="146318" y="521583"/>
                  </a:lnTo>
                  <a:lnTo>
                    <a:pt x="154393" y="517340"/>
                  </a:lnTo>
                  <a:lnTo>
                    <a:pt x="177602" y="517340"/>
                  </a:lnTo>
                  <a:lnTo>
                    <a:pt x="175646" y="513429"/>
                  </a:lnTo>
                  <a:lnTo>
                    <a:pt x="111963" y="513429"/>
                  </a:lnTo>
                  <a:lnTo>
                    <a:pt x="108483" y="512006"/>
                  </a:lnTo>
                  <a:lnTo>
                    <a:pt x="107340" y="509288"/>
                  </a:lnTo>
                  <a:lnTo>
                    <a:pt x="108305" y="506913"/>
                  </a:lnTo>
                  <a:lnTo>
                    <a:pt x="119531" y="481777"/>
                  </a:lnTo>
                  <a:lnTo>
                    <a:pt x="139262" y="448938"/>
                  </a:lnTo>
                  <a:lnTo>
                    <a:pt x="114388" y="448938"/>
                  </a:lnTo>
                  <a:lnTo>
                    <a:pt x="21971" y="402723"/>
                  </a:lnTo>
                  <a:lnTo>
                    <a:pt x="32702" y="391966"/>
                  </a:lnTo>
                  <a:lnTo>
                    <a:pt x="183005" y="391966"/>
                  </a:lnTo>
                  <a:lnTo>
                    <a:pt x="188991" y="385463"/>
                  </a:lnTo>
                  <a:lnTo>
                    <a:pt x="160896" y="385463"/>
                  </a:lnTo>
                  <a:lnTo>
                    <a:pt x="28321" y="370744"/>
                  </a:lnTo>
                  <a:close/>
                </a:path>
                <a:path w="621664" h="621664">
                  <a:moveTo>
                    <a:pt x="617200" y="21134"/>
                  </a:moveTo>
                  <a:lnTo>
                    <a:pt x="583848" y="21134"/>
                  </a:lnTo>
                  <a:lnTo>
                    <a:pt x="598512" y="22815"/>
                  </a:lnTo>
                  <a:lnTo>
                    <a:pt x="600316" y="25025"/>
                  </a:lnTo>
                  <a:lnTo>
                    <a:pt x="601192" y="27857"/>
                  </a:lnTo>
                  <a:lnTo>
                    <a:pt x="600938" y="30702"/>
                  </a:lnTo>
                  <a:lnTo>
                    <a:pt x="596776" y="49027"/>
                  </a:lnTo>
                  <a:lnTo>
                    <a:pt x="563058" y="105029"/>
                  </a:lnTo>
                  <a:lnTo>
                    <a:pt x="533222" y="138499"/>
                  </a:lnTo>
                  <a:lnTo>
                    <a:pt x="280631" y="391102"/>
                  </a:lnTo>
                  <a:lnTo>
                    <a:pt x="222867" y="444256"/>
                  </a:lnTo>
                  <a:lnTo>
                    <a:pt x="175742" y="480005"/>
                  </a:lnTo>
                  <a:lnTo>
                    <a:pt x="139485" y="501777"/>
                  </a:lnTo>
                  <a:lnTo>
                    <a:pt x="113207" y="513429"/>
                  </a:lnTo>
                  <a:lnTo>
                    <a:pt x="175646" y="513429"/>
                  </a:lnTo>
                  <a:lnTo>
                    <a:pt x="172389" y="506913"/>
                  </a:lnTo>
                  <a:lnTo>
                    <a:pt x="183787" y="499597"/>
                  </a:lnTo>
                  <a:lnTo>
                    <a:pt x="194983" y="491977"/>
                  </a:lnTo>
                  <a:lnTo>
                    <a:pt x="205968" y="484059"/>
                  </a:lnTo>
                  <a:lnTo>
                    <a:pt x="216738" y="475849"/>
                  </a:lnTo>
                  <a:lnTo>
                    <a:pt x="237566" y="475849"/>
                  </a:lnTo>
                  <a:lnTo>
                    <a:pt x="235839" y="460419"/>
                  </a:lnTo>
                  <a:lnTo>
                    <a:pt x="249747" y="448497"/>
                  </a:lnTo>
                  <a:lnTo>
                    <a:pt x="264275" y="435454"/>
                  </a:lnTo>
                  <a:lnTo>
                    <a:pt x="279435" y="421225"/>
                  </a:lnTo>
                  <a:lnTo>
                    <a:pt x="295236" y="405745"/>
                  </a:lnTo>
                  <a:lnTo>
                    <a:pt x="367842" y="333165"/>
                  </a:lnTo>
                  <a:lnTo>
                    <a:pt x="391616" y="333165"/>
                  </a:lnTo>
                  <a:lnTo>
                    <a:pt x="383057" y="317950"/>
                  </a:lnTo>
                  <a:lnTo>
                    <a:pt x="469760" y="231260"/>
                  </a:lnTo>
                  <a:lnTo>
                    <a:pt x="490957" y="231260"/>
                  </a:lnTo>
                  <a:lnTo>
                    <a:pt x="487146" y="213861"/>
                  </a:lnTo>
                  <a:lnTo>
                    <a:pt x="547941" y="153193"/>
                  </a:lnTo>
                  <a:lnTo>
                    <a:pt x="583836" y="112174"/>
                  </a:lnTo>
                  <a:lnTo>
                    <a:pt x="609950" y="70922"/>
                  </a:lnTo>
                  <a:lnTo>
                    <a:pt x="621370" y="34557"/>
                  </a:lnTo>
                  <a:lnTo>
                    <a:pt x="617200" y="21134"/>
                  </a:lnTo>
                  <a:close/>
                </a:path>
                <a:path w="621664" h="621664">
                  <a:moveTo>
                    <a:pt x="183005" y="391966"/>
                  </a:moveTo>
                  <a:lnTo>
                    <a:pt x="32702" y="391966"/>
                  </a:lnTo>
                  <a:lnTo>
                    <a:pt x="145453" y="404577"/>
                  </a:lnTo>
                  <a:lnTo>
                    <a:pt x="137243" y="415353"/>
                  </a:lnTo>
                  <a:lnTo>
                    <a:pt x="129325" y="426343"/>
                  </a:lnTo>
                  <a:lnTo>
                    <a:pt x="121705" y="437540"/>
                  </a:lnTo>
                  <a:lnTo>
                    <a:pt x="114388" y="448938"/>
                  </a:lnTo>
                  <a:lnTo>
                    <a:pt x="139262" y="448938"/>
                  </a:lnTo>
                  <a:lnTo>
                    <a:pt x="141306" y="445536"/>
                  </a:lnTo>
                  <a:lnTo>
                    <a:pt x="177064" y="398420"/>
                  </a:lnTo>
                  <a:lnTo>
                    <a:pt x="183005" y="391966"/>
                  </a:lnTo>
                  <a:close/>
                </a:path>
                <a:path w="621664" h="621664">
                  <a:moveTo>
                    <a:pt x="573566" y="375443"/>
                  </a:moveTo>
                  <a:lnTo>
                    <a:pt x="544817" y="375443"/>
                  </a:lnTo>
                  <a:lnTo>
                    <a:pt x="562686" y="393325"/>
                  </a:lnTo>
                  <a:lnTo>
                    <a:pt x="562800" y="401427"/>
                  </a:lnTo>
                  <a:lnTo>
                    <a:pt x="534492" y="429723"/>
                  </a:lnTo>
                  <a:lnTo>
                    <a:pt x="563803" y="429723"/>
                  </a:lnTo>
                  <a:lnTo>
                    <a:pt x="572516" y="421011"/>
                  </a:lnTo>
                  <a:lnTo>
                    <a:pt x="579816" y="409973"/>
                  </a:lnTo>
                  <a:lnTo>
                    <a:pt x="582250" y="397428"/>
                  </a:lnTo>
                  <a:lnTo>
                    <a:pt x="579816" y="384886"/>
                  </a:lnTo>
                  <a:lnTo>
                    <a:pt x="573566" y="375443"/>
                  </a:lnTo>
                  <a:close/>
                </a:path>
                <a:path w="621664" h="621664">
                  <a:moveTo>
                    <a:pt x="78714" y="61994"/>
                  </a:moveTo>
                  <a:lnTo>
                    <a:pt x="71120" y="64217"/>
                  </a:lnTo>
                  <a:lnTo>
                    <a:pt x="48514" y="86836"/>
                  </a:lnTo>
                  <a:lnTo>
                    <a:pt x="44411" y="90912"/>
                  </a:lnTo>
                  <a:lnTo>
                    <a:pt x="42238" y="96119"/>
                  </a:lnTo>
                  <a:lnTo>
                    <a:pt x="42176" y="104260"/>
                  </a:lnTo>
                  <a:lnTo>
                    <a:pt x="43218" y="112032"/>
                  </a:lnTo>
                  <a:lnTo>
                    <a:pt x="47269" y="117989"/>
                  </a:lnTo>
                  <a:lnTo>
                    <a:pt x="288163" y="253472"/>
                  </a:lnTo>
                  <a:lnTo>
                    <a:pt x="215595" y="326053"/>
                  </a:lnTo>
                  <a:lnTo>
                    <a:pt x="200092" y="341854"/>
                  </a:lnTo>
                  <a:lnTo>
                    <a:pt x="185859" y="357015"/>
                  </a:lnTo>
                  <a:lnTo>
                    <a:pt x="172820" y="371548"/>
                  </a:lnTo>
                  <a:lnTo>
                    <a:pt x="160896" y="385463"/>
                  </a:lnTo>
                  <a:lnTo>
                    <a:pt x="188991" y="385463"/>
                  </a:lnTo>
                  <a:lnTo>
                    <a:pt x="230238" y="340658"/>
                  </a:lnTo>
                  <a:lnTo>
                    <a:pt x="332633" y="238258"/>
                  </a:lnTo>
                  <a:lnTo>
                    <a:pt x="303377" y="238258"/>
                  </a:lnTo>
                  <a:lnTo>
                    <a:pt x="63398" y="103269"/>
                  </a:lnTo>
                  <a:lnTo>
                    <a:pt x="63157" y="101479"/>
                  </a:lnTo>
                  <a:lnTo>
                    <a:pt x="80772" y="83876"/>
                  </a:lnTo>
                  <a:lnTo>
                    <a:pt x="81165" y="83749"/>
                  </a:lnTo>
                  <a:lnTo>
                    <a:pt x="194676" y="83749"/>
                  </a:lnTo>
                  <a:lnTo>
                    <a:pt x="196897" y="81527"/>
                  </a:lnTo>
                  <a:lnTo>
                    <a:pt x="167601" y="81527"/>
                  </a:lnTo>
                  <a:lnTo>
                    <a:pt x="78714" y="61994"/>
                  </a:lnTo>
                  <a:close/>
                </a:path>
                <a:path w="621664" h="621664">
                  <a:moveTo>
                    <a:pt x="542605" y="356095"/>
                  </a:moveTo>
                  <a:lnTo>
                    <a:pt x="530785" y="357634"/>
                  </a:lnTo>
                  <a:lnTo>
                    <a:pt x="519976" y="363492"/>
                  </a:lnTo>
                  <a:lnTo>
                    <a:pt x="561099" y="363492"/>
                  </a:lnTo>
                  <a:lnTo>
                    <a:pt x="554214" y="358813"/>
                  </a:lnTo>
                  <a:lnTo>
                    <a:pt x="542605" y="356095"/>
                  </a:lnTo>
                  <a:close/>
                </a:path>
                <a:path w="621664" h="621664">
                  <a:moveTo>
                    <a:pt x="541077" y="261676"/>
                  </a:moveTo>
                  <a:lnTo>
                    <a:pt x="512318" y="261676"/>
                  </a:lnTo>
                  <a:lnTo>
                    <a:pt x="530288" y="279672"/>
                  </a:lnTo>
                  <a:lnTo>
                    <a:pt x="530288" y="287648"/>
                  </a:lnTo>
                  <a:lnTo>
                    <a:pt x="525386" y="292588"/>
                  </a:lnTo>
                  <a:lnTo>
                    <a:pt x="508152" y="309759"/>
                  </a:lnTo>
                  <a:lnTo>
                    <a:pt x="537488" y="309759"/>
                  </a:lnTo>
                  <a:lnTo>
                    <a:pt x="540016" y="307231"/>
                  </a:lnTo>
                  <a:lnTo>
                    <a:pt x="547331" y="296199"/>
                  </a:lnTo>
                  <a:lnTo>
                    <a:pt x="549770" y="283654"/>
                  </a:lnTo>
                  <a:lnTo>
                    <a:pt x="547331" y="271109"/>
                  </a:lnTo>
                  <a:lnTo>
                    <a:pt x="541077" y="261676"/>
                  </a:lnTo>
                  <a:close/>
                </a:path>
                <a:path w="621664" h="621664">
                  <a:moveTo>
                    <a:pt x="503942" y="242577"/>
                  </a:moveTo>
                  <a:lnTo>
                    <a:pt x="494080" y="245522"/>
                  </a:lnTo>
                  <a:lnTo>
                    <a:pt x="522375" y="245522"/>
                  </a:lnTo>
                  <a:lnTo>
                    <a:pt x="514003" y="242749"/>
                  </a:lnTo>
                  <a:lnTo>
                    <a:pt x="503942" y="242577"/>
                  </a:lnTo>
                  <a:close/>
                </a:path>
                <a:path w="621664" h="621664">
                  <a:moveTo>
                    <a:pt x="194676" y="83749"/>
                  </a:moveTo>
                  <a:lnTo>
                    <a:pt x="81165" y="83749"/>
                  </a:lnTo>
                  <a:lnTo>
                    <a:pt x="390067" y="151567"/>
                  </a:lnTo>
                  <a:lnTo>
                    <a:pt x="303377" y="238258"/>
                  </a:lnTo>
                  <a:lnTo>
                    <a:pt x="332633" y="238258"/>
                  </a:lnTo>
                  <a:lnTo>
                    <a:pt x="436704" y="134181"/>
                  </a:lnTo>
                  <a:lnTo>
                    <a:pt x="407466" y="134181"/>
                  </a:lnTo>
                  <a:lnTo>
                    <a:pt x="375805" y="127222"/>
                  </a:lnTo>
                  <a:lnTo>
                    <a:pt x="377232" y="122446"/>
                  </a:lnTo>
                  <a:lnTo>
                    <a:pt x="354190" y="122446"/>
                  </a:lnTo>
                  <a:lnTo>
                    <a:pt x="311556" y="113125"/>
                  </a:lnTo>
                  <a:lnTo>
                    <a:pt x="316826" y="107854"/>
                  </a:lnTo>
                  <a:lnTo>
                    <a:pt x="287540" y="107854"/>
                  </a:lnTo>
                  <a:lnTo>
                    <a:pt x="257835" y="101339"/>
                  </a:lnTo>
                  <a:lnTo>
                    <a:pt x="260663" y="96119"/>
                  </a:lnTo>
                  <a:lnTo>
                    <a:pt x="234238" y="96119"/>
                  </a:lnTo>
                  <a:lnTo>
                    <a:pt x="191630" y="86797"/>
                  </a:lnTo>
                  <a:lnTo>
                    <a:pt x="194676" y="83749"/>
                  </a:lnTo>
                  <a:close/>
                </a:path>
                <a:path w="621664" h="621664">
                  <a:moveTo>
                    <a:pt x="586830" y="0"/>
                  </a:moveTo>
                  <a:lnTo>
                    <a:pt x="550462" y="11415"/>
                  </a:lnTo>
                  <a:lnTo>
                    <a:pt x="509207" y="37535"/>
                  </a:lnTo>
                  <a:lnTo>
                    <a:pt x="468198" y="73450"/>
                  </a:lnTo>
                  <a:lnTo>
                    <a:pt x="407466" y="134181"/>
                  </a:lnTo>
                  <a:lnTo>
                    <a:pt x="436704" y="134181"/>
                  </a:lnTo>
                  <a:lnTo>
                    <a:pt x="482828" y="88055"/>
                  </a:lnTo>
                  <a:lnTo>
                    <a:pt x="522439" y="53524"/>
                  </a:lnTo>
                  <a:lnTo>
                    <a:pt x="557301" y="31294"/>
                  </a:lnTo>
                  <a:lnTo>
                    <a:pt x="583848" y="21134"/>
                  </a:lnTo>
                  <a:lnTo>
                    <a:pt x="617200" y="21134"/>
                  </a:lnTo>
                  <a:lnTo>
                    <a:pt x="613181" y="8197"/>
                  </a:lnTo>
                  <a:lnTo>
                    <a:pt x="586830" y="0"/>
                  </a:lnTo>
                  <a:close/>
                </a:path>
                <a:path w="621664" h="621664">
                  <a:moveTo>
                    <a:pt x="370527" y="91027"/>
                  </a:moveTo>
                  <a:lnTo>
                    <a:pt x="341668" y="91027"/>
                  </a:lnTo>
                  <a:lnTo>
                    <a:pt x="359651" y="109010"/>
                  </a:lnTo>
                  <a:lnTo>
                    <a:pt x="359651" y="116998"/>
                  </a:lnTo>
                  <a:lnTo>
                    <a:pt x="354190" y="122446"/>
                  </a:lnTo>
                  <a:lnTo>
                    <a:pt x="377232" y="122446"/>
                  </a:lnTo>
                  <a:lnTo>
                    <a:pt x="378750" y="117366"/>
                  </a:lnTo>
                  <a:lnTo>
                    <a:pt x="378577" y="107305"/>
                  </a:lnTo>
                  <a:lnTo>
                    <a:pt x="375409" y="97754"/>
                  </a:lnTo>
                  <a:lnTo>
                    <a:pt x="370527" y="91027"/>
                  </a:lnTo>
                  <a:close/>
                </a:path>
                <a:path w="621664" h="621664">
                  <a:moveTo>
                    <a:pt x="337672" y="71554"/>
                  </a:moveTo>
                  <a:lnTo>
                    <a:pt x="325123" y="73990"/>
                  </a:lnTo>
                  <a:lnTo>
                    <a:pt x="314083" y="81298"/>
                  </a:lnTo>
                  <a:lnTo>
                    <a:pt x="287540" y="107854"/>
                  </a:lnTo>
                  <a:lnTo>
                    <a:pt x="316826" y="107854"/>
                  </a:lnTo>
                  <a:lnTo>
                    <a:pt x="333692" y="91027"/>
                  </a:lnTo>
                  <a:lnTo>
                    <a:pt x="370527" y="91027"/>
                  </a:lnTo>
                  <a:lnTo>
                    <a:pt x="369366" y="89426"/>
                  </a:lnTo>
                  <a:lnTo>
                    <a:pt x="361251" y="81298"/>
                  </a:lnTo>
                  <a:lnTo>
                    <a:pt x="350218" y="73990"/>
                  </a:lnTo>
                  <a:lnTo>
                    <a:pt x="337672" y="71554"/>
                  </a:lnTo>
                  <a:close/>
                </a:path>
                <a:path w="621664" h="621664">
                  <a:moveTo>
                    <a:pt x="256688" y="58527"/>
                  </a:moveTo>
                  <a:lnTo>
                    <a:pt x="227901" y="58527"/>
                  </a:lnTo>
                  <a:lnTo>
                    <a:pt x="245872" y="76510"/>
                  </a:lnTo>
                  <a:lnTo>
                    <a:pt x="245872" y="84486"/>
                  </a:lnTo>
                  <a:lnTo>
                    <a:pt x="239350" y="91027"/>
                  </a:lnTo>
                  <a:lnTo>
                    <a:pt x="234238" y="96119"/>
                  </a:lnTo>
                  <a:lnTo>
                    <a:pt x="260663" y="96119"/>
                  </a:lnTo>
                  <a:lnTo>
                    <a:pt x="263694" y="90528"/>
                  </a:lnTo>
                  <a:lnTo>
                    <a:pt x="265233" y="78704"/>
                  </a:lnTo>
                  <a:lnTo>
                    <a:pt x="262514" y="67095"/>
                  </a:lnTo>
                  <a:lnTo>
                    <a:pt x="256688" y="58527"/>
                  </a:lnTo>
                  <a:close/>
                </a:path>
                <a:path w="621664" h="621664">
                  <a:moveTo>
                    <a:pt x="223907" y="39055"/>
                  </a:moveTo>
                  <a:lnTo>
                    <a:pt x="211362" y="41491"/>
                  </a:lnTo>
                  <a:lnTo>
                    <a:pt x="200329" y="48799"/>
                  </a:lnTo>
                  <a:lnTo>
                    <a:pt x="167601" y="81527"/>
                  </a:lnTo>
                  <a:lnTo>
                    <a:pt x="196897" y="81527"/>
                  </a:lnTo>
                  <a:lnTo>
                    <a:pt x="219913" y="58527"/>
                  </a:lnTo>
                  <a:lnTo>
                    <a:pt x="256688" y="58527"/>
                  </a:lnTo>
                  <a:lnTo>
                    <a:pt x="255600" y="56927"/>
                  </a:lnTo>
                  <a:lnTo>
                    <a:pt x="247484" y="48799"/>
                  </a:lnTo>
                  <a:lnTo>
                    <a:pt x="236452" y="41491"/>
                  </a:lnTo>
                  <a:lnTo>
                    <a:pt x="223907" y="39055"/>
                  </a:lnTo>
                  <a:close/>
                </a:path>
              </a:pathLst>
            </a:custGeom>
            <a:solidFill>
              <a:srgbClr val="05A9C5"/>
            </a:solidFill>
          </p:spPr>
          <p:txBody>
            <a:bodyPr wrap="square" lIns="0" tIns="0" rIns="0" bIns="0" rtlCol="0"/>
            <a:lstStyle>
              <a:defPPr>
                <a:defRPr kern="0"/>
              </a:defPPr>
            </a:lstStyle>
            <a:p>
              <a:endParaRPr/>
            </a:p>
          </p:txBody>
        </p:sp>
        <p:sp>
          <p:nvSpPr>
            <p:cNvPr id="13" name="object 23">
              <a:extLst>
                <a:ext uri="{FF2B5EF4-FFF2-40B4-BE49-F238E27FC236}">
                  <a16:creationId xmlns:a16="http://schemas.microsoft.com/office/drawing/2014/main" id="{BED71067-F16C-145F-E7D6-E4964367F37C}"/>
                </a:ext>
              </a:extLst>
            </p:cNvPr>
            <p:cNvSpPr/>
            <p:nvPr>
              <p:custDataLst>
                <p:tags r:id="rId4"/>
              </p:custDataLst>
            </p:nvPr>
          </p:nvSpPr>
          <p:spPr>
            <a:xfrm>
              <a:off x="10197705" y="3669105"/>
              <a:ext cx="586105" cy="687070"/>
            </a:xfrm>
            <a:custGeom>
              <a:avLst/>
              <a:gdLst/>
              <a:ahLst/>
              <a:cxnLst/>
              <a:rect l="l" t="t" r="r" b="b"/>
              <a:pathLst>
                <a:path w="586104" h="687070">
                  <a:moveTo>
                    <a:pt x="431126" y="391655"/>
                  </a:moveTo>
                  <a:lnTo>
                    <a:pt x="431038" y="390601"/>
                  </a:lnTo>
                  <a:lnTo>
                    <a:pt x="424065" y="347522"/>
                  </a:lnTo>
                  <a:lnTo>
                    <a:pt x="410997" y="322275"/>
                  </a:lnTo>
                  <a:lnTo>
                    <a:pt x="410997" y="391655"/>
                  </a:lnTo>
                  <a:lnTo>
                    <a:pt x="410768" y="391541"/>
                  </a:lnTo>
                  <a:lnTo>
                    <a:pt x="408711" y="390347"/>
                  </a:lnTo>
                  <a:lnTo>
                    <a:pt x="408711" y="414324"/>
                  </a:lnTo>
                  <a:lnTo>
                    <a:pt x="403390" y="432917"/>
                  </a:lnTo>
                  <a:lnTo>
                    <a:pt x="384111" y="466178"/>
                  </a:lnTo>
                  <a:lnTo>
                    <a:pt x="353352" y="492620"/>
                  </a:lnTo>
                  <a:lnTo>
                    <a:pt x="314071" y="507339"/>
                  </a:lnTo>
                  <a:lnTo>
                    <a:pt x="292912" y="509244"/>
                  </a:lnTo>
                  <a:lnTo>
                    <a:pt x="271754" y="507339"/>
                  </a:lnTo>
                  <a:lnTo>
                    <a:pt x="232473" y="492620"/>
                  </a:lnTo>
                  <a:lnTo>
                    <a:pt x="201726" y="466178"/>
                  </a:lnTo>
                  <a:lnTo>
                    <a:pt x="182435" y="432917"/>
                  </a:lnTo>
                  <a:lnTo>
                    <a:pt x="177101" y="414324"/>
                  </a:lnTo>
                  <a:lnTo>
                    <a:pt x="183311" y="410108"/>
                  </a:lnTo>
                  <a:lnTo>
                    <a:pt x="191630" y="406146"/>
                  </a:lnTo>
                  <a:lnTo>
                    <a:pt x="200698" y="404812"/>
                  </a:lnTo>
                  <a:lnTo>
                    <a:pt x="209765" y="406146"/>
                  </a:lnTo>
                  <a:lnTo>
                    <a:pt x="231889" y="416661"/>
                  </a:lnTo>
                  <a:lnTo>
                    <a:pt x="246811" y="418846"/>
                  </a:lnTo>
                  <a:lnTo>
                    <a:pt x="261721" y="416661"/>
                  </a:lnTo>
                  <a:lnTo>
                    <a:pt x="283870" y="406146"/>
                  </a:lnTo>
                  <a:lnTo>
                    <a:pt x="292912" y="404825"/>
                  </a:lnTo>
                  <a:lnTo>
                    <a:pt x="301967" y="406146"/>
                  </a:lnTo>
                  <a:lnTo>
                    <a:pt x="324104" y="416661"/>
                  </a:lnTo>
                  <a:lnTo>
                    <a:pt x="339026" y="418846"/>
                  </a:lnTo>
                  <a:lnTo>
                    <a:pt x="353949" y="416661"/>
                  </a:lnTo>
                  <a:lnTo>
                    <a:pt x="376097" y="406120"/>
                  </a:lnTo>
                  <a:lnTo>
                    <a:pt x="384962" y="404825"/>
                  </a:lnTo>
                  <a:lnTo>
                    <a:pt x="385127" y="404799"/>
                  </a:lnTo>
                  <a:lnTo>
                    <a:pt x="394157" y="406120"/>
                  </a:lnTo>
                  <a:lnTo>
                    <a:pt x="402513" y="410108"/>
                  </a:lnTo>
                  <a:lnTo>
                    <a:pt x="408711" y="414324"/>
                  </a:lnTo>
                  <a:lnTo>
                    <a:pt x="408711" y="390347"/>
                  </a:lnTo>
                  <a:lnTo>
                    <a:pt x="405371" y="388404"/>
                  </a:lnTo>
                  <a:lnTo>
                    <a:pt x="399465" y="386372"/>
                  </a:lnTo>
                  <a:lnTo>
                    <a:pt x="385635" y="383946"/>
                  </a:lnTo>
                  <a:lnTo>
                    <a:pt x="377532" y="384568"/>
                  </a:lnTo>
                  <a:lnTo>
                    <a:pt x="365226" y="388366"/>
                  </a:lnTo>
                  <a:lnTo>
                    <a:pt x="360603" y="390601"/>
                  </a:lnTo>
                  <a:lnTo>
                    <a:pt x="356412" y="393471"/>
                  </a:lnTo>
                  <a:lnTo>
                    <a:pt x="348056" y="397433"/>
                  </a:lnTo>
                  <a:lnTo>
                    <a:pt x="339013" y="398754"/>
                  </a:lnTo>
                  <a:lnTo>
                    <a:pt x="329971" y="397433"/>
                  </a:lnTo>
                  <a:lnTo>
                    <a:pt x="321602" y="393458"/>
                  </a:lnTo>
                  <a:lnTo>
                    <a:pt x="314985" y="389636"/>
                  </a:lnTo>
                  <a:lnTo>
                    <a:pt x="307924" y="386867"/>
                  </a:lnTo>
                  <a:lnTo>
                    <a:pt x="300532" y="385178"/>
                  </a:lnTo>
                  <a:lnTo>
                    <a:pt x="292912" y="384619"/>
                  </a:lnTo>
                  <a:lnTo>
                    <a:pt x="285305" y="385191"/>
                  </a:lnTo>
                  <a:lnTo>
                    <a:pt x="277888" y="386880"/>
                  </a:lnTo>
                  <a:lnTo>
                    <a:pt x="270814" y="389648"/>
                  </a:lnTo>
                  <a:lnTo>
                    <a:pt x="264172" y="393471"/>
                  </a:lnTo>
                  <a:lnTo>
                    <a:pt x="255816" y="397433"/>
                  </a:lnTo>
                  <a:lnTo>
                    <a:pt x="246799" y="398754"/>
                  </a:lnTo>
                  <a:lnTo>
                    <a:pt x="237769" y="397433"/>
                  </a:lnTo>
                  <a:lnTo>
                    <a:pt x="229412" y="393458"/>
                  </a:lnTo>
                  <a:lnTo>
                    <a:pt x="226288" y="391655"/>
                  </a:lnTo>
                  <a:lnTo>
                    <a:pt x="222783" y="389636"/>
                  </a:lnTo>
                  <a:lnTo>
                    <a:pt x="215722" y="386867"/>
                  </a:lnTo>
                  <a:lnTo>
                    <a:pt x="208318" y="385178"/>
                  </a:lnTo>
                  <a:lnTo>
                    <a:pt x="200698" y="384619"/>
                  </a:lnTo>
                  <a:lnTo>
                    <a:pt x="194017" y="385064"/>
                  </a:lnTo>
                  <a:lnTo>
                    <a:pt x="187413" y="386384"/>
                  </a:lnTo>
                  <a:lnTo>
                    <a:pt x="181051" y="388543"/>
                  </a:lnTo>
                  <a:lnTo>
                    <a:pt x="174828" y="391655"/>
                  </a:lnTo>
                  <a:lnTo>
                    <a:pt x="174942" y="390601"/>
                  </a:lnTo>
                  <a:lnTo>
                    <a:pt x="184124" y="345249"/>
                  </a:lnTo>
                  <a:lnTo>
                    <a:pt x="209448" y="307708"/>
                  </a:lnTo>
                  <a:lnTo>
                    <a:pt x="246989" y="282384"/>
                  </a:lnTo>
                  <a:lnTo>
                    <a:pt x="292912" y="273088"/>
                  </a:lnTo>
                  <a:lnTo>
                    <a:pt x="338836" y="282384"/>
                  </a:lnTo>
                  <a:lnTo>
                    <a:pt x="376377" y="307708"/>
                  </a:lnTo>
                  <a:lnTo>
                    <a:pt x="401701" y="345249"/>
                  </a:lnTo>
                  <a:lnTo>
                    <a:pt x="410883" y="390601"/>
                  </a:lnTo>
                  <a:lnTo>
                    <a:pt x="410997" y="391655"/>
                  </a:lnTo>
                  <a:lnTo>
                    <a:pt x="410997" y="322275"/>
                  </a:lnTo>
                  <a:lnTo>
                    <a:pt x="404431" y="309587"/>
                  </a:lnTo>
                  <a:lnTo>
                    <a:pt x="374484" y="279654"/>
                  </a:lnTo>
                  <a:lnTo>
                    <a:pt x="361797" y="273088"/>
                  </a:lnTo>
                  <a:lnTo>
                    <a:pt x="336550" y="260007"/>
                  </a:lnTo>
                  <a:lnTo>
                    <a:pt x="292912" y="252958"/>
                  </a:lnTo>
                  <a:lnTo>
                    <a:pt x="249275" y="260007"/>
                  </a:lnTo>
                  <a:lnTo>
                    <a:pt x="211340" y="279654"/>
                  </a:lnTo>
                  <a:lnTo>
                    <a:pt x="181406" y="309587"/>
                  </a:lnTo>
                  <a:lnTo>
                    <a:pt x="161759" y="347522"/>
                  </a:lnTo>
                  <a:lnTo>
                    <a:pt x="154787" y="390601"/>
                  </a:lnTo>
                  <a:lnTo>
                    <a:pt x="154762" y="398754"/>
                  </a:lnTo>
                  <a:lnTo>
                    <a:pt x="155181" y="404583"/>
                  </a:lnTo>
                  <a:lnTo>
                    <a:pt x="171526" y="457276"/>
                  </a:lnTo>
                  <a:lnTo>
                    <a:pt x="202057" y="495325"/>
                  </a:lnTo>
                  <a:lnTo>
                    <a:pt x="244386" y="520585"/>
                  </a:lnTo>
                  <a:lnTo>
                    <a:pt x="292912" y="529374"/>
                  </a:lnTo>
                  <a:lnTo>
                    <a:pt x="317677" y="527138"/>
                  </a:lnTo>
                  <a:lnTo>
                    <a:pt x="363664" y="509905"/>
                  </a:lnTo>
                  <a:lnTo>
                    <a:pt x="400786" y="477570"/>
                  </a:lnTo>
                  <a:lnTo>
                    <a:pt x="424027" y="434949"/>
                  </a:lnTo>
                  <a:lnTo>
                    <a:pt x="431063" y="398754"/>
                  </a:lnTo>
                  <a:lnTo>
                    <a:pt x="431126" y="391655"/>
                  </a:lnTo>
                  <a:close/>
                </a:path>
                <a:path w="586104" h="687070">
                  <a:moveTo>
                    <a:pt x="477901" y="391172"/>
                  </a:moveTo>
                  <a:lnTo>
                    <a:pt x="471284" y="342049"/>
                  </a:lnTo>
                  <a:lnTo>
                    <a:pt x="452615" y="297865"/>
                  </a:lnTo>
                  <a:lnTo>
                    <a:pt x="423659" y="260413"/>
                  </a:lnTo>
                  <a:lnTo>
                    <a:pt x="386207" y="231457"/>
                  </a:lnTo>
                  <a:lnTo>
                    <a:pt x="342036" y="212788"/>
                  </a:lnTo>
                  <a:lnTo>
                    <a:pt x="292912" y="206171"/>
                  </a:lnTo>
                  <a:lnTo>
                    <a:pt x="262432" y="208635"/>
                  </a:lnTo>
                  <a:lnTo>
                    <a:pt x="205562" y="228015"/>
                  </a:lnTo>
                  <a:lnTo>
                    <a:pt x="174739" y="254381"/>
                  </a:lnTo>
                  <a:lnTo>
                    <a:pt x="181533" y="263182"/>
                  </a:lnTo>
                  <a:lnTo>
                    <a:pt x="187858" y="263994"/>
                  </a:lnTo>
                  <a:lnTo>
                    <a:pt x="192252" y="260604"/>
                  </a:lnTo>
                  <a:lnTo>
                    <a:pt x="215061" y="245770"/>
                  </a:lnTo>
                  <a:lnTo>
                    <a:pt x="239687" y="235026"/>
                  </a:lnTo>
                  <a:lnTo>
                    <a:pt x="265747" y="228498"/>
                  </a:lnTo>
                  <a:lnTo>
                    <a:pt x="292912" y="226301"/>
                  </a:lnTo>
                  <a:lnTo>
                    <a:pt x="336689" y="232194"/>
                  </a:lnTo>
                  <a:lnTo>
                    <a:pt x="376059" y="248831"/>
                  </a:lnTo>
                  <a:lnTo>
                    <a:pt x="409435" y="274637"/>
                  </a:lnTo>
                  <a:lnTo>
                    <a:pt x="435241" y="308013"/>
                  </a:lnTo>
                  <a:lnTo>
                    <a:pt x="451891" y="347383"/>
                  </a:lnTo>
                  <a:lnTo>
                    <a:pt x="457784" y="391172"/>
                  </a:lnTo>
                  <a:lnTo>
                    <a:pt x="451891" y="434949"/>
                  </a:lnTo>
                  <a:lnTo>
                    <a:pt x="435241" y="474306"/>
                  </a:lnTo>
                  <a:lnTo>
                    <a:pt x="409435" y="507682"/>
                  </a:lnTo>
                  <a:lnTo>
                    <a:pt x="376059" y="533488"/>
                  </a:lnTo>
                  <a:lnTo>
                    <a:pt x="336689" y="550125"/>
                  </a:lnTo>
                  <a:lnTo>
                    <a:pt x="292912" y="556031"/>
                  </a:lnTo>
                  <a:lnTo>
                    <a:pt x="249135" y="550125"/>
                  </a:lnTo>
                  <a:lnTo>
                    <a:pt x="209765" y="533488"/>
                  </a:lnTo>
                  <a:lnTo>
                    <a:pt x="176390" y="507682"/>
                  </a:lnTo>
                  <a:lnTo>
                    <a:pt x="150583" y="474306"/>
                  </a:lnTo>
                  <a:lnTo>
                    <a:pt x="133946" y="434936"/>
                  </a:lnTo>
                  <a:lnTo>
                    <a:pt x="128041" y="391172"/>
                  </a:lnTo>
                  <a:lnTo>
                    <a:pt x="130467" y="363054"/>
                  </a:lnTo>
                  <a:lnTo>
                    <a:pt x="137604" y="335915"/>
                  </a:lnTo>
                  <a:lnTo>
                    <a:pt x="149212" y="310375"/>
                  </a:lnTo>
                  <a:lnTo>
                    <a:pt x="165061" y="287083"/>
                  </a:lnTo>
                  <a:lnTo>
                    <a:pt x="168579" y="282778"/>
                  </a:lnTo>
                  <a:lnTo>
                    <a:pt x="167932" y="276428"/>
                  </a:lnTo>
                  <a:lnTo>
                    <a:pt x="159308" y="269405"/>
                  </a:lnTo>
                  <a:lnTo>
                    <a:pt x="152971" y="270052"/>
                  </a:lnTo>
                  <a:lnTo>
                    <a:pt x="149453" y="274358"/>
                  </a:lnTo>
                  <a:lnTo>
                    <a:pt x="131660" y="300494"/>
                  </a:lnTo>
                  <a:lnTo>
                    <a:pt x="118643" y="329158"/>
                  </a:lnTo>
                  <a:lnTo>
                    <a:pt x="110642" y="359625"/>
                  </a:lnTo>
                  <a:lnTo>
                    <a:pt x="107911" y="391172"/>
                  </a:lnTo>
                  <a:lnTo>
                    <a:pt x="114528" y="440283"/>
                  </a:lnTo>
                  <a:lnTo>
                    <a:pt x="133210" y="484454"/>
                  </a:lnTo>
                  <a:lnTo>
                    <a:pt x="162166" y="521906"/>
                  </a:lnTo>
                  <a:lnTo>
                    <a:pt x="199618" y="550862"/>
                  </a:lnTo>
                  <a:lnTo>
                    <a:pt x="243789" y="569531"/>
                  </a:lnTo>
                  <a:lnTo>
                    <a:pt x="292912" y="576160"/>
                  </a:lnTo>
                  <a:lnTo>
                    <a:pt x="342036" y="569531"/>
                  </a:lnTo>
                  <a:lnTo>
                    <a:pt x="386207" y="550862"/>
                  </a:lnTo>
                  <a:lnTo>
                    <a:pt x="423659" y="521906"/>
                  </a:lnTo>
                  <a:lnTo>
                    <a:pt x="452615" y="484454"/>
                  </a:lnTo>
                  <a:lnTo>
                    <a:pt x="471284" y="440283"/>
                  </a:lnTo>
                  <a:lnTo>
                    <a:pt x="477901" y="391172"/>
                  </a:lnTo>
                  <a:close/>
                </a:path>
                <a:path w="586104" h="687070">
                  <a:moveTo>
                    <a:pt x="585825" y="77343"/>
                  </a:moveTo>
                  <a:lnTo>
                    <a:pt x="579742" y="47269"/>
                  </a:lnTo>
                  <a:lnTo>
                    <a:pt x="565696" y="26466"/>
                  </a:lnTo>
                  <a:lnTo>
                    <a:pt x="565696" y="77343"/>
                  </a:lnTo>
                  <a:lnTo>
                    <a:pt x="565696" y="162039"/>
                  </a:lnTo>
                  <a:lnTo>
                    <a:pt x="565696" y="182168"/>
                  </a:lnTo>
                  <a:lnTo>
                    <a:pt x="565696" y="599668"/>
                  </a:lnTo>
                  <a:lnTo>
                    <a:pt x="476821" y="599668"/>
                  </a:lnTo>
                  <a:lnTo>
                    <a:pt x="472313" y="604177"/>
                  </a:lnTo>
                  <a:lnTo>
                    <a:pt x="472313" y="615289"/>
                  </a:lnTo>
                  <a:lnTo>
                    <a:pt x="476821" y="619798"/>
                  </a:lnTo>
                  <a:lnTo>
                    <a:pt x="564807" y="619798"/>
                  </a:lnTo>
                  <a:lnTo>
                    <a:pt x="557949" y="638454"/>
                  </a:lnTo>
                  <a:lnTo>
                    <a:pt x="545401" y="653402"/>
                  </a:lnTo>
                  <a:lnTo>
                    <a:pt x="528472" y="663333"/>
                  </a:lnTo>
                  <a:lnTo>
                    <a:pt x="508482" y="666940"/>
                  </a:lnTo>
                  <a:lnTo>
                    <a:pt x="77343" y="666940"/>
                  </a:lnTo>
                  <a:lnTo>
                    <a:pt x="57353" y="663333"/>
                  </a:lnTo>
                  <a:lnTo>
                    <a:pt x="40436" y="653402"/>
                  </a:lnTo>
                  <a:lnTo>
                    <a:pt x="27876" y="638454"/>
                  </a:lnTo>
                  <a:lnTo>
                    <a:pt x="21018" y="619798"/>
                  </a:lnTo>
                  <a:lnTo>
                    <a:pt x="447675" y="619798"/>
                  </a:lnTo>
                  <a:lnTo>
                    <a:pt x="452183" y="615289"/>
                  </a:lnTo>
                  <a:lnTo>
                    <a:pt x="452183" y="604177"/>
                  </a:lnTo>
                  <a:lnTo>
                    <a:pt x="447675" y="599668"/>
                  </a:lnTo>
                  <a:lnTo>
                    <a:pt x="20142" y="599668"/>
                  </a:lnTo>
                  <a:lnTo>
                    <a:pt x="20142" y="182168"/>
                  </a:lnTo>
                  <a:lnTo>
                    <a:pt x="565696" y="182168"/>
                  </a:lnTo>
                  <a:lnTo>
                    <a:pt x="565696" y="162039"/>
                  </a:lnTo>
                  <a:lnTo>
                    <a:pt x="20142" y="162039"/>
                  </a:lnTo>
                  <a:lnTo>
                    <a:pt x="20142" y="77343"/>
                  </a:lnTo>
                  <a:lnTo>
                    <a:pt x="24638" y="55092"/>
                  </a:lnTo>
                  <a:lnTo>
                    <a:pt x="36906" y="36906"/>
                  </a:lnTo>
                  <a:lnTo>
                    <a:pt x="55092" y="24625"/>
                  </a:lnTo>
                  <a:lnTo>
                    <a:pt x="77343" y="20129"/>
                  </a:lnTo>
                  <a:lnTo>
                    <a:pt x="508482" y="20129"/>
                  </a:lnTo>
                  <a:lnTo>
                    <a:pt x="530733" y="24625"/>
                  </a:lnTo>
                  <a:lnTo>
                    <a:pt x="548919" y="36906"/>
                  </a:lnTo>
                  <a:lnTo>
                    <a:pt x="561187" y="55092"/>
                  </a:lnTo>
                  <a:lnTo>
                    <a:pt x="565696" y="77343"/>
                  </a:lnTo>
                  <a:lnTo>
                    <a:pt x="565696" y="26466"/>
                  </a:lnTo>
                  <a:lnTo>
                    <a:pt x="563143" y="22682"/>
                  </a:lnTo>
                  <a:lnTo>
                    <a:pt x="559371" y="20129"/>
                  </a:lnTo>
                  <a:lnTo>
                    <a:pt x="538556" y="6083"/>
                  </a:lnTo>
                  <a:lnTo>
                    <a:pt x="508482" y="0"/>
                  </a:lnTo>
                  <a:lnTo>
                    <a:pt x="77343" y="0"/>
                  </a:lnTo>
                  <a:lnTo>
                    <a:pt x="47269" y="6083"/>
                  </a:lnTo>
                  <a:lnTo>
                    <a:pt x="22682" y="22682"/>
                  </a:lnTo>
                  <a:lnTo>
                    <a:pt x="6083" y="47269"/>
                  </a:lnTo>
                  <a:lnTo>
                    <a:pt x="0" y="77343"/>
                  </a:lnTo>
                  <a:lnTo>
                    <a:pt x="0" y="609727"/>
                  </a:lnTo>
                  <a:lnTo>
                    <a:pt x="6083" y="639800"/>
                  </a:lnTo>
                  <a:lnTo>
                    <a:pt x="22682" y="664387"/>
                  </a:lnTo>
                  <a:lnTo>
                    <a:pt x="47269" y="680986"/>
                  </a:lnTo>
                  <a:lnTo>
                    <a:pt x="77343" y="687070"/>
                  </a:lnTo>
                  <a:lnTo>
                    <a:pt x="508482" y="687070"/>
                  </a:lnTo>
                  <a:lnTo>
                    <a:pt x="538302" y="681088"/>
                  </a:lnTo>
                  <a:lnTo>
                    <a:pt x="559498" y="666940"/>
                  </a:lnTo>
                  <a:lnTo>
                    <a:pt x="562762" y="664768"/>
                  </a:lnTo>
                  <a:lnTo>
                    <a:pt x="579399" y="640549"/>
                  </a:lnTo>
                  <a:lnTo>
                    <a:pt x="585800" y="610870"/>
                  </a:lnTo>
                  <a:lnTo>
                    <a:pt x="585825" y="182168"/>
                  </a:lnTo>
                  <a:lnTo>
                    <a:pt x="585825" y="162039"/>
                  </a:lnTo>
                  <a:lnTo>
                    <a:pt x="585825" y="77343"/>
                  </a:lnTo>
                  <a:close/>
                </a:path>
              </a:pathLst>
            </a:custGeom>
            <a:solidFill>
              <a:srgbClr val="05A9C5"/>
            </a:solidFill>
          </p:spPr>
          <p:txBody>
            <a:bodyPr wrap="square" lIns="0" tIns="0" rIns="0" bIns="0" rtlCol="0"/>
            <a:lstStyle>
              <a:defPPr>
                <a:defRPr kern="0"/>
              </a:defPPr>
            </a:lstStyle>
            <a:p>
              <a:endParaRPr/>
            </a:p>
          </p:txBody>
        </p:sp>
        <p:sp>
          <p:nvSpPr>
            <p:cNvPr id="14" name="object 7">
              <a:extLst>
                <a:ext uri="{FF2B5EF4-FFF2-40B4-BE49-F238E27FC236}">
                  <a16:creationId xmlns:a16="http://schemas.microsoft.com/office/drawing/2014/main" id="{DEC90957-B52B-2B82-18ED-940604CA9C3F}"/>
                </a:ext>
              </a:extLst>
            </p:cNvPr>
            <p:cNvSpPr txBox="1"/>
            <p:nvPr>
              <p:custDataLst>
                <p:tags r:id="rId5"/>
              </p:custDataLst>
            </p:nvPr>
          </p:nvSpPr>
          <p:spPr>
            <a:xfrm>
              <a:off x="649681" y="4653444"/>
              <a:ext cx="2103120" cy="412934"/>
            </a:xfrm>
            <a:prstGeom prst="rect">
              <a:avLst/>
            </a:prstGeom>
          </p:spPr>
          <p:txBody>
            <a:bodyPr vert="horz" wrap="square" lIns="0" tIns="0" rIns="0" bIns="0" rtlCol="0">
              <a:spAutoFit/>
            </a:bodyPr>
            <a:lstStyle>
              <a:defPPr>
                <a:defRPr kern="0"/>
              </a:defPPr>
            </a:lstStyle>
            <a:p>
              <a:pPr algn="ctr">
                <a:lnSpc>
                  <a:spcPts val="1614"/>
                </a:lnSpc>
                <a:spcBef>
                  <a:spcPts val="95"/>
                </a:spcBef>
              </a:pPr>
              <a:r>
                <a:rPr lang="en-US" sz="1400" b="1" spc="-10">
                  <a:solidFill>
                    <a:srgbClr val="05A9C5"/>
                  </a:solidFill>
                  <a:latin typeface="Brandon Grotesque Regular"/>
                  <a:cs typeface="Brandon Grotesque Regular"/>
                </a:rPr>
                <a:t>COMPLIMENTARY</a:t>
              </a:r>
              <a:endParaRPr lang="en-US" sz="1400" b="1">
                <a:solidFill>
                  <a:srgbClr val="05A9C5"/>
                </a:solidFill>
                <a:latin typeface="Brandon Grotesque Regular"/>
                <a:cs typeface="Brandon Grotesque Regular"/>
              </a:endParaRPr>
            </a:p>
            <a:p>
              <a:pPr algn="ctr">
                <a:lnSpc>
                  <a:spcPts val="1614"/>
                </a:lnSpc>
              </a:pPr>
              <a:r>
                <a:rPr lang="en-US" sz="1400" b="1">
                  <a:solidFill>
                    <a:srgbClr val="05A9C5"/>
                  </a:solidFill>
                  <a:latin typeface="Brandon Grotesque Regular"/>
                  <a:cs typeface="Brandon Grotesque Regular"/>
                </a:rPr>
                <a:t>ECONOMY</a:t>
              </a:r>
              <a:r>
                <a:rPr lang="en-US" sz="1400" b="1" spc="-55">
                  <a:solidFill>
                    <a:srgbClr val="05A9C5"/>
                  </a:solidFill>
                  <a:latin typeface="Brandon Grotesque Regular"/>
                  <a:cs typeface="Brandon Grotesque Regular"/>
                </a:rPr>
                <a:t> </a:t>
              </a:r>
              <a:r>
                <a:rPr lang="en-US" sz="1400" b="1" spc="-10">
                  <a:solidFill>
                    <a:srgbClr val="05A9C5"/>
                  </a:solidFill>
                  <a:latin typeface="Brandon Grotesque Regular"/>
                  <a:cs typeface="Brandon Grotesque Regular"/>
                </a:rPr>
                <a:t>CLASS</a:t>
              </a:r>
              <a:r>
                <a:rPr lang="en-US" sz="1400" b="1" spc="-55">
                  <a:solidFill>
                    <a:srgbClr val="05A9C5"/>
                  </a:solidFill>
                  <a:latin typeface="Brandon Grotesque Regular"/>
                  <a:cs typeface="Brandon Grotesque Regular"/>
                </a:rPr>
                <a:t> </a:t>
              </a:r>
              <a:r>
                <a:rPr lang="en-US" sz="1400" b="1" spc="-20">
                  <a:solidFill>
                    <a:srgbClr val="05A9C5"/>
                  </a:solidFill>
                  <a:latin typeface="Brandon Grotesque Regular"/>
                  <a:cs typeface="Brandon Grotesque Regular"/>
                </a:rPr>
                <a:t>AIR*</a:t>
              </a:r>
              <a:endParaRPr lang="en-US" sz="1400" b="1">
                <a:solidFill>
                  <a:srgbClr val="05A9C5"/>
                </a:solidFill>
                <a:latin typeface="Brandon Grotesque Regular"/>
                <a:cs typeface="Brandon Grotesque Regular"/>
              </a:endParaRPr>
            </a:p>
          </p:txBody>
        </p:sp>
        <p:sp>
          <p:nvSpPr>
            <p:cNvPr id="15" name="object 8">
              <a:extLst>
                <a:ext uri="{FF2B5EF4-FFF2-40B4-BE49-F238E27FC236}">
                  <a16:creationId xmlns:a16="http://schemas.microsoft.com/office/drawing/2014/main" id="{45491546-4DD1-2D5C-2580-537B4E23F39D}"/>
                </a:ext>
              </a:extLst>
            </p:cNvPr>
            <p:cNvSpPr txBox="1"/>
            <p:nvPr>
              <p:custDataLst>
                <p:tags r:id="rId6"/>
              </p:custDataLst>
            </p:nvPr>
          </p:nvSpPr>
          <p:spPr>
            <a:xfrm>
              <a:off x="2845927" y="4653444"/>
              <a:ext cx="2103120" cy="430887"/>
            </a:xfrm>
            <a:prstGeom prst="rect">
              <a:avLst/>
            </a:prstGeom>
          </p:spPr>
          <p:txBody>
            <a:bodyPr vert="horz" wrap="square" lIns="0" tIns="0" rIns="0" bIns="0" rtlCol="0" anchor="t">
              <a:spAutoFit/>
            </a:bodyPr>
            <a:lstStyle>
              <a:defPPr>
                <a:defRPr kern="0"/>
              </a:defPPr>
            </a:lstStyle>
            <a:p>
              <a:pPr marL="12700" marR="5080" algn="ctr">
                <a:lnSpc>
                  <a:spcPct val="100000"/>
                </a:lnSpc>
                <a:spcBef>
                  <a:spcPts val="95"/>
                </a:spcBef>
              </a:pPr>
              <a:r>
                <a:rPr lang="en-US" sz="1400">
                  <a:solidFill>
                    <a:srgbClr val="05A9C5"/>
                  </a:solidFill>
                  <a:latin typeface="Brandon Grotesque Regular"/>
                  <a:cs typeface="Brandon Grotesque Regular"/>
                </a:rPr>
                <a:t>UP</a:t>
              </a:r>
              <a:r>
                <a:rPr lang="en-US" sz="1400" spc="-35">
                  <a:solidFill>
                    <a:srgbClr val="05A9C5"/>
                  </a:solidFill>
                  <a:latin typeface="Brandon Grotesque Regular"/>
                  <a:cs typeface="Brandon Grotesque Regular"/>
                </a:rPr>
                <a:t> </a:t>
              </a:r>
              <a:r>
                <a:rPr lang="en-US" sz="1400">
                  <a:solidFill>
                    <a:srgbClr val="05A9C5"/>
                  </a:solidFill>
                  <a:latin typeface="Brandon Grotesque Regular"/>
                  <a:cs typeface="Brandon Grotesque Regular"/>
                </a:rPr>
                <a:t>TO</a:t>
              </a:r>
              <a:r>
                <a:rPr lang="en-US" sz="1400" spc="-35">
                  <a:solidFill>
                    <a:srgbClr val="05A9C5"/>
                  </a:solidFill>
                  <a:latin typeface="Brandon Grotesque Regular"/>
                  <a:cs typeface="Brandon Grotesque Regular"/>
                </a:rPr>
                <a:t> </a:t>
              </a:r>
              <a:r>
                <a:rPr lang="en-US" sz="1400">
                  <a:solidFill>
                    <a:srgbClr val="05A9C5"/>
                  </a:solidFill>
                  <a:latin typeface="Brandon Grotesque Regular"/>
                  <a:cs typeface="Brandon Grotesque Regular"/>
                </a:rPr>
                <a:t>USD</a:t>
              </a:r>
              <a:r>
                <a:rPr lang="en-US" sz="1400" spc="-30">
                  <a:solidFill>
                    <a:srgbClr val="05A9C5"/>
                  </a:solidFill>
                  <a:latin typeface="Brandon Grotesque Regular"/>
                  <a:cs typeface="Brandon Grotesque Regular"/>
                </a:rPr>
                <a:t> </a:t>
              </a:r>
              <a:r>
                <a:rPr lang="en-US" sz="1400" spc="-10">
                  <a:solidFill>
                    <a:srgbClr val="05A9C5"/>
                  </a:solidFill>
                  <a:latin typeface="Brandon Grotesque Regular"/>
                  <a:cs typeface="Brandon Grotesque Regular"/>
                </a:rPr>
                <a:t>1,200 </a:t>
              </a:r>
              <a:r>
                <a:rPr lang="en-US" sz="1400">
                  <a:solidFill>
                    <a:srgbClr val="05A9C5"/>
                  </a:solidFill>
                  <a:latin typeface="Brandon Grotesque Regular"/>
                  <a:cs typeface="Brandon Grotesque Regular"/>
                </a:rPr>
                <a:t>SHORE</a:t>
              </a:r>
              <a:r>
                <a:rPr lang="en-US" sz="1400" spc="-70">
                  <a:solidFill>
                    <a:srgbClr val="05A9C5"/>
                  </a:solidFill>
                  <a:latin typeface="Brandon Grotesque Regular"/>
                  <a:cs typeface="Brandon Grotesque Regular"/>
                </a:rPr>
                <a:t> </a:t>
              </a:r>
              <a:r>
                <a:rPr lang="en-US" sz="1400" spc="-10">
                  <a:solidFill>
                    <a:srgbClr val="05A9C5"/>
                  </a:solidFill>
                  <a:latin typeface="Brandon Grotesque Regular"/>
                  <a:cs typeface="Brandon Grotesque Regular"/>
                </a:rPr>
                <a:t>EXCURSION CREDITS*</a:t>
              </a:r>
              <a:endParaRPr lang="en-US" sz="1400">
                <a:solidFill>
                  <a:srgbClr val="05A9C5"/>
                </a:solidFill>
                <a:latin typeface="Brandon Grotesque Regular"/>
                <a:cs typeface="Brandon Grotesque Regular"/>
              </a:endParaRPr>
            </a:p>
          </p:txBody>
        </p:sp>
        <p:sp>
          <p:nvSpPr>
            <p:cNvPr id="16" name="object 9">
              <a:extLst>
                <a:ext uri="{FF2B5EF4-FFF2-40B4-BE49-F238E27FC236}">
                  <a16:creationId xmlns:a16="http://schemas.microsoft.com/office/drawing/2014/main" id="{46E13D39-02AE-0087-3F4B-2D93A437B249}"/>
                </a:ext>
              </a:extLst>
            </p:cNvPr>
            <p:cNvSpPr txBox="1"/>
            <p:nvPr>
              <p:custDataLst>
                <p:tags r:id="rId7"/>
              </p:custDataLst>
            </p:nvPr>
          </p:nvSpPr>
          <p:spPr>
            <a:xfrm>
              <a:off x="5087808" y="4653444"/>
              <a:ext cx="2103119" cy="430887"/>
            </a:xfrm>
            <a:prstGeom prst="rect">
              <a:avLst/>
            </a:prstGeom>
          </p:spPr>
          <p:txBody>
            <a:bodyPr vert="horz" wrap="square" lIns="0" tIns="0" rIns="0" bIns="0" rtlCol="0" anchor="t">
              <a:spAutoFit/>
            </a:bodyPr>
            <a:lstStyle>
              <a:defPPr>
                <a:defRPr kern="0"/>
              </a:defPPr>
            </a:lstStyle>
            <a:p>
              <a:pPr marL="66675" marR="5080" indent="-54610" algn="ctr">
                <a:lnSpc>
                  <a:spcPct val="100000"/>
                </a:lnSpc>
                <a:spcBef>
                  <a:spcPts val="95"/>
                </a:spcBef>
              </a:pPr>
              <a:r>
                <a:rPr lang="en-US" sz="1400" spc="-10">
                  <a:solidFill>
                    <a:srgbClr val="05A9C5"/>
                  </a:solidFill>
                  <a:latin typeface="Brandon Grotesque Regular"/>
                  <a:cs typeface="Brandon Grotesque Regular"/>
                </a:rPr>
                <a:t>UPGRADED </a:t>
              </a:r>
              <a:r>
                <a:rPr lang="en-US" sz="1400" spc="-30">
                  <a:solidFill>
                    <a:srgbClr val="05A9C5"/>
                  </a:solidFill>
                  <a:latin typeface="Brandon Grotesque Regular"/>
                  <a:cs typeface="Brandon Grotesque Regular"/>
                </a:rPr>
                <a:t>PREMIUM </a:t>
              </a:r>
              <a:r>
                <a:rPr lang="en-US" sz="1400">
                  <a:solidFill>
                    <a:srgbClr val="05A9C5"/>
                  </a:solidFill>
                  <a:latin typeface="Brandon Grotesque Regular"/>
                  <a:cs typeface="Brandon Grotesque Regular"/>
                </a:rPr>
                <a:t>BEVERAGE</a:t>
              </a:r>
              <a:r>
                <a:rPr lang="en-US" sz="1400" spc="-15">
                  <a:solidFill>
                    <a:srgbClr val="05A9C5"/>
                  </a:solidFill>
                  <a:latin typeface="Brandon Grotesque Regular"/>
                  <a:cs typeface="Brandon Grotesque Regular"/>
                </a:rPr>
                <a:t> </a:t>
              </a:r>
              <a:r>
                <a:rPr lang="en-US" sz="1400" spc="-10">
                  <a:solidFill>
                    <a:srgbClr val="05A9C5"/>
                  </a:solidFill>
                  <a:latin typeface="Brandon Grotesque Regular"/>
                  <a:cs typeface="Brandon Grotesque Regular"/>
                </a:rPr>
                <a:t>PACKAGE</a:t>
              </a:r>
              <a:endParaRPr lang="en-US" sz="1400">
                <a:solidFill>
                  <a:srgbClr val="05A9C5"/>
                </a:solidFill>
                <a:latin typeface="Brandon Grotesque Regular"/>
                <a:cs typeface="Brandon Grotesque Regular"/>
              </a:endParaRPr>
            </a:p>
          </p:txBody>
        </p:sp>
        <p:sp>
          <p:nvSpPr>
            <p:cNvPr id="17" name="object 10">
              <a:extLst>
                <a:ext uri="{FF2B5EF4-FFF2-40B4-BE49-F238E27FC236}">
                  <a16:creationId xmlns:a16="http://schemas.microsoft.com/office/drawing/2014/main" id="{53AA2557-C60C-E709-1A19-49B2C9E793FC}"/>
                </a:ext>
              </a:extLst>
            </p:cNvPr>
            <p:cNvSpPr txBox="1"/>
            <p:nvPr>
              <p:custDataLst>
                <p:tags r:id="rId8"/>
              </p:custDataLst>
            </p:nvPr>
          </p:nvSpPr>
          <p:spPr>
            <a:xfrm>
              <a:off x="7241442" y="4653444"/>
              <a:ext cx="2103120" cy="430887"/>
            </a:xfrm>
            <a:prstGeom prst="rect">
              <a:avLst/>
            </a:prstGeom>
          </p:spPr>
          <p:txBody>
            <a:bodyPr vert="horz" wrap="square" lIns="0" tIns="0" rIns="0" bIns="0" rtlCol="0">
              <a:spAutoFit/>
            </a:bodyPr>
            <a:lstStyle>
              <a:defPPr>
                <a:defRPr kern="0"/>
              </a:defPPr>
            </a:lstStyle>
            <a:p>
              <a:pPr marL="12700" marR="5080" indent="111125" algn="ctr">
                <a:lnSpc>
                  <a:spcPct val="100000"/>
                </a:lnSpc>
                <a:spcBef>
                  <a:spcPts val="95"/>
                </a:spcBef>
              </a:pPr>
              <a:r>
                <a:rPr lang="en-US" sz="1400">
                  <a:solidFill>
                    <a:srgbClr val="05A9C5"/>
                  </a:solidFill>
                  <a:latin typeface="Brandon Grotesque Regular"/>
                  <a:cs typeface="Brandon Grotesque Regular"/>
                </a:rPr>
                <a:t>WIFI</a:t>
              </a:r>
              <a:r>
                <a:rPr lang="en-US" sz="1400" spc="55">
                  <a:solidFill>
                    <a:srgbClr val="05A9C5"/>
                  </a:solidFill>
                  <a:latin typeface="Brandon Grotesque Regular"/>
                  <a:cs typeface="Brandon Grotesque Regular"/>
                </a:rPr>
                <a:t> </a:t>
              </a:r>
              <a:r>
                <a:rPr lang="en-US" sz="1400" spc="-25">
                  <a:solidFill>
                    <a:srgbClr val="05A9C5"/>
                  </a:solidFill>
                  <a:latin typeface="Brandon Grotesque Regular"/>
                  <a:cs typeface="Brandon Grotesque Regular"/>
                </a:rPr>
                <a:t>FOR</a:t>
              </a:r>
              <a:br>
                <a:rPr lang="en-US" sz="1400" spc="-25">
                  <a:solidFill>
                    <a:srgbClr val="05A9C5"/>
                  </a:solidFill>
                  <a:latin typeface="Brandon Grotesque Regular"/>
                  <a:cs typeface="Brandon Grotesque Regular"/>
                </a:rPr>
              </a:br>
              <a:r>
                <a:rPr lang="en-US" sz="1400" spc="-20">
                  <a:solidFill>
                    <a:srgbClr val="05A9C5"/>
                  </a:solidFill>
                  <a:latin typeface="Brandon Grotesque Regular"/>
                  <a:cs typeface="Brandon Grotesque Regular"/>
                </a:rPr>
                <a:t>TWO</a:t>
              </a:r>
              <a:r>
                <a:rPr lang="en-US" sz="1400" spc="-45">
                  <a:solidFill>
                    <a:srgbClr val="05A9C5"/>
                  </a:solidFill>
                  <a:latin typeface="Brandon Grotesque Regular"/>
                  <a:cs typeface="Brandon Grotesque Regular"/>
                </a:rPr>
                <a:t> </a:t>
              </a:r>
              <a:r>
                <a:rPr lang="en-US" sz="1400" spc="-10">
                  <a:solidFill>
                    <a:srgbClr val="05A9C5"/>
                  </a:solidFill>
                  <a:latin typeface="Brandon Grotesque Regular"/>
                  <a:cs typeface="Brandon Grotesque Regular"/>
                </a:rPr>
                <a:t>DEVICES</a:t>
              </a:r>
              <a:endParaRPr lang="en-US" sz="1400">
                <a:solidFill>
                  <a:srgbClr val="05A9C5"/>
                </a:solidFill>
                <a:latin typeface="Brandon Grotesque Regular"/>
                <a:cs typeface="Brandon Grotesque Regular"/>
              </a:endParaRPr>
            </a:p>
          </p:txBody>
        </p:sp>
        <p:sp>
          <p:nvSpPr>
            <p:cNvPr id="18" name="object 11">
              <a:extLst>
                <a:ext uri="{FF2B5EF4-FFF2-40B4-BE49-F238E27FC236}">
                  <a16:creationId xmlns:a16="http://schemas.microsoft.com/office/drawing/2014/main" id="{6912B1DD-C8A7-0F71-1DB0-691C0A22AD44}"/>
                </a:ext>
              </a:extLst>
            </p:cNvPr>
            <p:cNvSpPr txBox="1"/>
            <p:nvPr>
              <p:custDataLst>
                <p:tags r:id="rId9"/>
              </p:custDataLst>
            </p:nvPr>
          </p:nvSpPr>
          <p:spPr>
            <a:xfrm>
              <a:off x="9439198" y="4653444"/>
              <a:ext cx="2103119" cy="412934"/>
            </a:xfrm>
            <a:prstGeom prst="rect">
              <a:avLst/>
            </a:prstGeom>
          </p:spPr>
          <p:txBody>
            <a:bodyPr vert="horz" wrap="square" lIns="0" tIns="0" rIns="0" bIns="0" rtlCol="0">
              <a:spAutoFit/>
            </a:bodyPr>
            <a:lstStyle>
              <a:defPPr>
                <a:defRPr kern="0"/>
              </a:defPPr>
            </a:lstStyle>
            <a:p>
              <a:pPr algn="ctr">
                <a:lnSpc>
                  <a:spcPts val="1614"/>
                </a:lnSpc>
                <a:spcBef>
                  <a:spcPts val="95"/>
                </a:spcBef>
              </a:pPr>
              <a:r>
                <a:rPr lang="en-US" sz="1400" spc="-10">
                  <a:solidFill>
                    <a:srgbClr val="05A9C5"/>
                  </a:solidFill>
                  <a:latin typeface="Brandon Grotesque Regular"/>
                  <a:cs typeface="Brandon Grotesque Regular"/>
                </a:rPr>
                <a:t>WEEKLY</a:t>
              </a:r>
              <a:endParaRPr lang="en-US" sz="1400">
                <a:solidFill>
                  <a:srgbClr val="05A9C5"/>
                </a:solidFill>
                <a:latin typeface="Brandon Grotesque Regular"/>
                <a:cs typeface="Brandon Grotesque Regular"/>
              </a:endParaRPr>
            </a:p>
            <a:p>
              <a:pPr algn="ctr">
                <a:lnSpc>
                  <a:spcPts val="1614"/>
                </a:lnSpc>
              </a:pPr>
              <a:r>
                <a:rPr lang="en-US" sz="1400" spc="-20">
                  <a:solidFill>
                    <a:srgbClr val="05A9C5"/>
                  </a:solidFill>
                  <a:latin typeface="Brandon Grotesque Regular"/>
                  <a:cs typeface="Brandon Grotesque Regular"/>
                </a:rPr>
                <a:t>LAUNDRY</a:t>
              </a:r>
              <a:r>
                <a:rPr lang="en-US" sz="1400" spc="-10">
                  <a:solidFill>
                    <a:srgbClr val="05A9C5"/>
                  </a:solidFill>
                  <a:latin typeface="Brandon Grotesque Regular"/>
                  <a:cs typeface="Brandon Grotesque Regular"/>
                </a:rPr>
                <a:t> SERVICE</a:t>
              </a:r>
              <a:endParaRPr lang="en-US" sz="1400">
                <a:solidFill>
                  <a:srgbClr val="05A9C5"/>
                </a:solidFill>
                <a:latin typeface="Brandon Grotesque Regular"/>
                <a:cs typeface="Brandon Grotesque Regular"/>
              </a:endParaRPr>
            </a:p>
          </p:txBody>
        </p:sp>
        <p:grpSp>
          <p:nvGrpSpPr>
            <p:cNvPr id="19" name="Graphic 36">
              <a:extLst>
                <a:ext uri="{FF2B5EF4-FFF2-40B4-BE49-F238E27FC236}">
                  <a16:creationId xmlns:a16="http://schemas.microsoft.com/office/drawing/2014/main" id="{0D076914-D010-8476-D3A4-ECA0C827B507}"/>
                </a:ext>
              </a:extLst>
            </p:cNvPr>
            <p:cNvGrpSpPr/>
            <p:nvPr/>
          </p:nvGrpSpPr>
          <p:grpSpPr>
            <a:xfrm>
              <a:off x="7881602" y="3759336"/>
              <a:ext cx="822800" cy="506609"/>
              <a:chOff x="4903731" y="2901487"/>
              <a:chExt cx="822800" cy="506609"/>
            </a:xfrm>
            <a:solidFill>
              <a:srgbClr val="05A9C5"/>
            </a:solidFill>
          </p:grpSpPr>
          <p:sp>
            <p:nvSpPr>
              <p:cNvPr id="25" name="Freeform 24">
                <a:extLst>
                  <a:ext uri="{FF2B5EF4-FFF2-40B4-BE49-F238E27FC236}">
                    <a16:creationId xmlns:a16="http://schemas.microsoft.com/office/drawing/2014/main" id="{50E7EE03-8606-FB20-56D4-0357A5684E6F}"/>
                  </a:ext>
                </a:extLst>
              </p:cNvPr>
              <p:cNvSpPr/>
              <p:nvPr/>
            </p:nvSpPr>
            <p:spPr>
              <a:xfrm>
                <a:off x="5165619" y="3257321"/>
                <a:ext cx="299010" cy="150775"/>
              </a:xfrm>
              <a:custGeom>
                <a:avLst/>
                <a:gdLst>
                  <a:gd name="connsiteX0" fmla="*/ 298469 w 299010"/>
                  <a:gd name="connsiteY0" fmla="*/ 93037 h 150775"/>
                  <a:gd name="connsiteX1" fmla="*/ 279378 w 299010"/>
                  <a:gd name="connsiteY1" fmla="*/ 49650 h 150775"/>
                  <a:gd name="connsiteX2" fmla="*/ 218249 w 299010"/>
                  <a:gd name="connsiteY2" fmla="*/ 12599 h 150775"/>
                  <a:gd name="connsiteX3" fmla="*/ 149425 w 299010"/>
                  <a:gd name="connsiteY3" fmla="*/ -294 h 150775"/>
                  <a:gd name="connsiteX4" fmla="*/ 113319 w 299010"/>
                  <a:gd name="connsiteY4" fmla="*/ 3196 h 150775"/>
                  <a:gd name="connsiteX5" fmla="*/ 47331 w 299010"/>
                  <a:gd name="connsiteY5" fmla="*/ 29078 h 150775"/>
                  <a:gd name="connsiteX6" fmla="*/ 3849 w 299010"/>
                  <a:gd name="connsiteY6" fmla="*/ 71248 h 150775"/>
                  <a:gd name="connsiteX7" fmla="*/ -542 w 299010"/>
                  <a:gd name="connsiteY7" fmla="*/ 95392 h 150775"/>
                  <a:gd name="connsiteX8" fmla="*/ 4991 w 299010"/>
                  <a:gd name="connsiteY8" fmla="*/ 119385 h 150775"/>
                  <a:gd name="connsiteX9" fmla="*/ 20463 w 299010"/>
                  <a:gd name="connsiteY9" fmla="*/ 139286 h 150775"/>
                  <a:gd name="connsiteX10" fmla="*/ 36347 w 299010"/>
                  <a:gd name="connsiteY10" fmla="*/ 148032 h 150775"/>
                  <a:gd name="connsiteX11" fmla="*/ 53416 w 299010"/>
                  <a:gd name="connsiteY11" fmla="*/ 150482 h 150775"/>
                  <a:gd name="connsiteX12" fmla="*/ 70236 w 299010"/>
                  <a:gd name="connsiteY12" fmla="*/ 146896 h 150775"/>
                  <a:gd name="connsiteX13" fmla="*/ 85405 w 299010"/>
                  <a:gd name="connsiteY13" fmla="*/ 137493 h 150775"/>
                  <a:gd name="connsiteX14" fmla="*/ 95026 w 299010"/>
                  <a:gd name="connsiteY14" fmla="*/ 129992 h 150775"/>
                  <a:gd name="connsiteX15" fmla="*/ 105337 w 299010"/>
                  <a:gd name="connsiteY15" fmla="*/ 123751 h 150775"/>
                  <a:gd name="connsiteX16" fmla="*/ 116183 w 299010"/>
                  <a:gd name="connsiteY16" fmla="*/ 118851 h 150775"/>
                  <a:gd name="connsiteX17" fmla="*/ 127442 w 299010"/>
                  <a:gd name="connsiteY17" fmla="*/ 115347 h 150775"/>
                  <a:gd name="connsiteX18" fmla="*/ 133912 w 299010"/>
                  <a:gd name="connsiteY18" fmla="*/ 113773 h 150775"/>
                  <a:gd name="connsiteX19" fmla="*/ 137903 w 299010"/>
                  <a:gd name="connsiteY19" fmla="*/ 107285 h 150775"/>
                  <a:gd name="connsiteX20" fmla="*/ 134766 w 299010"/>
                  <a:gd name="connsiteY20" fmla="*/ 94365 h 150775"/>
                  <a:gd name="connsiteX21" fmla="*/ 128241 w 299010"/>
                  <a:gd name="connsiteY21" fmla="*/ 90382 h 150775"/>
                  <a:gd name="connsiteX22" fmla="*/ 121771 w 299010"/>
                  <a:gd name="connsiteY22" fmla="*/ 91956 h 150775"/>
                  <a:gd name="connsiteX23" fmla="*/ 107717 w 299010"/>
                  <a:gd name="connsiteY23" fmla="*/ 96308 h 150775"/>
                  <a:gd name="connsiteX24" fmla="*/ 94187 w 299010"/>
                  <a:gd name="connsiteY24" fmla="*/ 102413 h 150775"/>
                  <a:gd name="connsiteX25" fmla="*/ 81372 w 299010"/>
                  <a:gd name="connsiteY25" fmla="*/ 110146 h 150775"/>
                  <a:gd name="connsiteX26" fmla="*/ 69438 w 299010"/>
                  <a:gd name="connsiteY26" fmla="*/ 119439 h 150775"/>
                  <a:gd name="connsiteX27" fmla="*/ 61454 w 299010"/>
                  <a:gd name="connsiteY27" fmla="*/ 124476 h 150775"/>
                  <a:gd name="connsiteX28" fmla="*/ 23574 w 299010"/>
                  <a:gd name="connsiteY28" fmla="*/ 95063 h 150775"/>
                  <a:gd name="connsiteX29" fmla="*/ 25968 w 299010"/>
                  <a:gd name="connsiteY29" fmla="*/ 80787 h 150775"/>
                  <a:gd name="connsiteX30" fmla="*/ 60009 w 299010"/>
                  <a:gd name="connsiteY30" fmla="*/ 49444 h 150775"/>
                  <a:gd name="connsiteX31" fmla="*/ 117629 w 299010"/>
                  <a:gd name="connsiteY31" fmla="*/ 26779 h 150775"/>
                  <a:gd name="connsiteX32" fmla="*/ 148654 w 299010"/>
                  <a:gd name="connsiteY32" fmla="*/ 23768 h 150775"/>
                  <a:gd name="connsiteX33" fmla="*/ 180244 w 299010"/>
                  <a:gd name="connsiteY33" fmla="*/ 26601 h 150775"/>
                  <a:gd name="connsiteX34" fmla="*/ 237670 w 299010"/>
                  <a:gd name="connsiteY34" fmla="*/ 48733 h 150775"/>
                  <a:gd name="connsiteX35" fmla="*/ 271752 w 299010"/>
                  <a:gd name="connsiteY35" fmla="*/ 79515 h 150775"/>
                  <a:gd name="connsiteX36" fmla="*/ 274367 w 299010"/>
                  <a:gd name="connsiteY36" fmla="*/ 93708 h 150775"/>
                  <a:gd name="connsiteX37" fmla="*/ 271284 w 299010"/>
                  <a:gd name="connsiteY37" fmla="*/ 107874 h 150775"/>
                  <a:gd name="connsiteX38" fmla="*/ 262502 w 299010"/>
                  <a:gd name="connsiteY38" fmla="*/ 119522 h 150775"/>
                  <a:gd name="connsiteX39" fmla="*/ 254270 w 299010"/>
                  <a:gd name="connsiteY39" fmla="*/ 124175 h 150775"/>
                  <a:gd name="connsiteX40" fmla="*/ 245461 w 299010"/>
                  <a:gd name="connsiteY40" fmla="*/ 125503 h 150775"/>
                  <a:gd name="connsiteX41" fmla="*/ 236706 w 299010"/>
                  <a:gd name="connsiteY41" fmla="*/ 123628 h 150775"/>
                  <a:gd name="connsiteX42" fmla="*/ 228668 w 299010"/>
                  <a:gd name="connsiteY42" fmla="*/ 118687 h 150775"/>
                  <a:gd name="connsiteX43" fmla="*/ 218303 w 299010"/>
                  <a:gd name="connsiteY43" fmla="*/ 110611 h 150775"/>
                  <a:gd name="connsiteX44" fmla="*/ 207305 w 299010"/>
                  <a:gd name="connsiteY44" fmla="*/ 103727 h 150775"/>
                  <a:gd name="connsiteX45" fmla="*/ 195770 w 299010"/>
                  <a:gd name="connsiteY45" fmla="*/ 98102 h 150775"/>
                  <a:gd name="connsiteX46" fmla="*/ 183699 w 299010"/>
                  <a:gd name="connsiteY46" fmla="*/ 93708 h 150775"/>
                  <a:gd name="connsiteX47" fmla="*/ 177326 w 299010"/>
                  <a:gd name="connsiteY47" fmla="*/ 91792 h 150775"/>
                  <a:gd name="connsiteX48" fmla="*/ 170595 w 299010"/>
                  <a:gd name="connsiteY48" fmla="*/ 95392 h 150775"/>
                  <a:gd name="connsiteX49" fmla="*/ 166713 w 299010"/>
                  <a:gd name="connsiteY49" fmla="*/ 108093 h 150775"/>
                  <a:gd name="connsiteX50" fmla="*/ 170319 w 299010"/>
                  <a:gd name="connsiteY50" fmla="*/ 114827 h 150775"/>
                  <a:gd name="connsiteX51" fmla="*/ 176707 w 299010"/>
                  <a:gd name="connsiteY51" fmla="*/ 116757 h 150775"/>
                  <a:gd name="connsiteX52" fmla="*/ 186397 w 299010"/>
                  <a:gd name="connsiteY52" fmla="*/ 120274 h 150775"/>
                  <a:gd name="connsiteX53" fmla="*/ 195674 w 299010"/>
                  <a:gd name="connsiteY53" fmla="*/ 124818 h 150775"/>
                  <a:gd name="connsiteX54" fmla="*/ 204525 w 299010"/>
                  <a:gd name="connsiteY54" fmla="*/ 130375 h 150775"/>
                  <a:gd name="connsiteX55" fmla="*/ 212894 w 299010"/>
                  <a:gd name="connsiteY55" fmla="*/ 136904 h 150775"/>
                  <a:gd name="connsiteX56" fmla="*/ 228049 w 299010"/>
                  <a:gd name="connsiteY56" fmla="*/ 146088 h 150775"/>
                  <a:gd name="connsiteX57" fmla="*/ 244883 w 299010"/>
                  <a:gd name="connsiteY57" fmla="*/ 149565 h 150775"/>
                  <a:gd name="connsiteX58" fmla="*/ 261965 w 299010"/>
                  <a:gd name="connsiteY58" fmla="*/ 147019 h 150775"/>
                  <a:gd name="connsiteX59" fmla="*/ 277864 w 299010"/>
                  <a:gd name="connsiteY59" fmla="*/ 138068 h 150775"/>
                  <a:gd name="connsiteX60" fmla="*/ 286604 w 299010"/>
                  <a:gd name="connsiteY60" fmla="*/ 128993 h 150775"/>
                  <a:gd name="connsiteX61" fmla="*/ 293073 w 299010"/>
                  <a:gd name="connsiteY61" fmla="*/ 118208 h 150775"/>
                  <a:gd name="connsiteX62" fmla="*/ 297093 w 299010"/>
                  <a:gd name="connsiteY62" fmla="*/ 106081 h 150775"/>
                  <a:gd name="connsiteX63" fmla="*/ 298469 w 299010"/>
                  <a:gd name="connsiteY63" fmla="*/ 93037 h 150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299010" h="150775">
                    <a:moveTo>
                      <a:pt x="298469" y="93037"/>
                    </a:moveTo>
                    <a:lnTo>
                      <a:pt x="279378" y="49650"/>
                    </a:lnTo>
                    <a:lnTo>
                      <a:pt x="218249" y="12599"/>
                    </a:lnTo>
                    <a:lnTo>
                      <a:pt x="149425" y="-294"/>
                    </a:lnTo>
                    <a:lnTo>
                      <a:pt x="113319" y="3196"/>
                    </a:lnTo>
                    <a:lnTo>
                      <a:pt x="47331" y="29078"/>
                    </a:lnTo>
                    <a:lnTo>
                      <a:pt x="3849" y="71248"/>
                    </a:lnTo>
                    <a:lnTo>
                      <a:pt x="-542" y="95392"/>
                    </a:lnTo>
                    <a:lnTo>
                      <a:pt x="4991" y="119385"/>
                    </a:lnTo>
                    <a:lnTo>
                      <a:pt x="20463" y="139286"/>
                    </a:lnTo>
                    <a:lnTo>
                      <a:pt x="36347" y="148032"/>
                    </a:lnTo>
                    <a:lnTo>
                      <a:pt x="53416" y="150482"/>
                    </a:lnTo>
                    <a:lnTo>
                      <a:pt x="70236" y="146896"/>
                    </a:lnTo>
                    <a:lnTo>
                      <a:pt x="85405" y="137493"/>
                    </a:lnTo>
                    <a:lnTo>
                      <a:pt x="95026" y="129992"/>
                    </a:lnTo>
                    <a:lnTo>
                      <a:pt x="105337" y="123751"/>
                    </a:lnTo>
                    <a:lnTo>
                      <a:pt x="116183" y="118851"/>
                    </a:lnTo>
                    <a:lnTo>
                      <a:pt x="127442" y="115347"/>
                    </a:lnTo>
                    <a:lnTo>
                      <a:pt x="133912" y="113773"/>
                    </a:lnTo>
                    <a:lnTo>
                      <a:pt x="137903" y="107285"/>
                    </a:lnTo>
                    <a:lnTo>
                      <a:pt x="134766" y="94365"/>
                    </a:lnTo>
                    <a:lnTo>
                      <a:pt x="128241" y="90382"/>
                    </a:lnTo>
                    <a:lnTo>
                      <a:pt x="121771" y="91956"/>
                    </a:lnTo>
                    <a:lnTo>
                      <a:pt x="107717" y="96308"/>
                    </a:lnTo>
                    <a:lnTo>
                      <a:pt x="94187" y="102413"/>
                    </a:lnTo>
                    <a:lnTo>
                      <a:pt x="81372" y="110146"/>
                    </a:lnTo>
                    <a:lnTo>
                      <a:pt x="69438" y="119439"/>
                    </a:lnTo>
                    <a:lnTo>
                      <a:pt x="61454" y="124476"/>
                    </a:lnTo>
                    <a:lnTo>
                      <a:pt x="23574" y="95063"/>
                    </a:lnTo>
                    <a:lnTo>
                      <a:pt x="25968" y="80787"/>
                    </a:lnTo>
                    <a:lnTo>
                      <a:pt x="60009" y="49444"/>
                    </a:lnTo>
                    <a:lnTo>
                      <a:pt x="117629" y="26779"/>
                    </a:lnTo>
                    <a:lnTo>
                      <a:pt x="148654" y="23768"/>
                    </a:lnTo>
                    <a:lnTo>
                      <a:pt x="180244" y="26601"/>
                    </a:lnTo>
                    <a:lnTo>
                      <a:pt x="237670" y="48733"/>
                    </a:lnTo>
                    <a:lnTo>
                      <a:pt x="271752" y="79515"/>
                    </a:lnTo>
                    <a:lnTo>
                      <a:pt x="274367" y="93708"/>
                    </a:lnTo>
                    <a:lnTo>
                      <a:pt x="271284" y="107874"/>
                    </a:lnTo>
                    <a:lnTo>
                      <a:pt x="262502" y="119522"/>
                    </a:lnTo>
                    <a:lnTo>
                      <a:pt x="254270" y="124175"/>
                    </a:lnTo>
                    <a:lnTo>
                      <a:pt x="245461" y="125503"/>
                    </a:lnTo>
                    <a:lnTo>
                      <a:pt x="236706" y="123628"/>
                    </a:lnTo>
                    <a:lnTo>
                      <a:pt x="228668" y="118687"/>
                    </a:lnTo>
                    <a:lnTo>
                      <a:pt x="218303" y="110611"/>
                    </a:lnTo>
                    <a:lnTo>
                      <a:pt x="207305" y="103727"/>
                    </a:lnTo>
                    <a:lnTo>
                      <a:pt x="195770" y="98102"/>
                    </a:lnTo>
                    <a:lnTo>
                      <a:pt x="183699" y="93708"/>
                    </a:lnTo>
                    <a:lnTo>
                      <a:pt x="177326" y="91792"/>
                    </a:lnTo>
                    <a:lnTo>
                      <a:pt x="170595" y="95392"/>
                    </a:lnTo>
                    <a:lnTo>
                      <a:pt x="166713" y="108093"/>
                    </a:lnTo>
                    <a:lnTo>
                      <a:pt x="170319" y="114827"/>
                    </a:lnTo>
                    <a:lnTo>
                      <a:pt x="176707" y="116757"/>
                    </a:lnTo>
                    <a:lnTo>
                      <a:pt x="186397" y="120274"/>
                    </a:lnTo>
                    <a:lnTo>
                      <a:pt x="195674" y="124818"/>
                    </a:lnTo>
                    <a:lnTo>
                      <a:pt x="204525" y="130375"/>
                    </a:lnTo>
                    <a:lnTo>
                      <a:pt x="212894" y="136904"/>
                    </a:lnTo>
                    <a:lnTo>
                      <a:pt x="228049" y="146088"/>
                    </a:lnTo>
                    <a:lnTo>
                      <a:pt x="244883" y="149565"/>
                    </a:lnTo>
                    <a:lnTo>
                      <a:pt x="261965" y="147019"/>
                    </a:lnTo>
                    <a:lnTo>
                      <a:pt x="277864" y="138068"/>
                    </a:lnTo>
                    <a:lnTo>
                      <a:pt x="286604" y="128993"/>
                    </a:lnTo>
                    <a:lnTo>
                      <a:pt x="293073" y="118208"/>
                    </a:lnTo>
                    <a:lnTo>
                      <a:pt x="297093" y="106081"/>
                    </a:lnTo>
                    <a:lnTo>
                      <a:pt x="298469" y="93037"/>
                    </a:lnTo>
                    <a:close/>
                  </a:path>
                </a:pathLst>
              </a:custGeom>
              <a:grpFill/>
              <a:ln w="13734" cap="flat">
                <a:noFill/>
                <a:prstDash val="solid"/>
                <a:miter/>
              </a:ln>
            </p:spPr>
            <p:txBody>
              <a:bodyPr rtlCol="0" anchor="ctr"/>
              <a:lstStyle/>
              <a:p>
                <a:endParaRPr lang="en-US"/>
              </a:p>
            </p:txBody>
          </p:sp>
          <p:sp>
            <p:nvSpPr>
              <p:cNvPr id="26" name="Freeform 25">
                <a:extLst>
                  <a:ext uri="{FF2B5EF4-FFF2-40B4-BE49-F238E27FC236}">
                    <a16:creationId xmlns:a16="http://schemas.microsoft.com/office/drawing/2014/main" id="{B395A584-8884-1CF9-B491-E528B950708E}"/>
                  </a:ext>
                </a:extLst>
              </p:cNvPr>
              <p:cNvSpPr/>
              <p:nvPr/>
            </p:nvSpPr>
            <p:spPr>
              <a:xfrm>
                <a:off x="5034069" y="3079404"/>
                <a:ext cx="562137" cy="221523"/>
              </a:xfrm>
              <a:custGeom>
                <a:avLst/>
                <a:gdLst>
                  <a:gd name="connsiteX0" fmla="*/ 561596 w 562137"/>
                  <a:gd name="connsiteY0" fmla="*/ 167426 h 221523"/>
                  <a:gd name="connsiteX1" fmla="*/ 558939 w 562137"/>
                  <a:gd name="connsiteY1" fmla="*/ 144514 h 221523"/>
                  <a:gd name="connsiteX2" fmla="*/ 547377 w 562137"/>
                  <a:gd name="connsiteY2" fmla="*/ 123983 h 221523"/>
                  <a:gd name="connsiteX3" fmla="*/ 537549 w 562137"/>
                  <a:gd name="connsiteY3" fmla="*/ 114184 h 221523"/>
                  <a:gd name="connsiteX4" fmla="*/ 537549 w 562137"/>
                  <a:gd name="connsiteY4" fmla="*/ 165469 h 221523"/>
                  <a:gd name="connsiteX5" fmla="*/ 534122 w 562137"/>
                  <a:gd name="connsiteY5" fmla="*/ 178567 h 221523"/>
                  <a:gd name="connsiteX6" fmla="*/ 525849 w 562137"/>
                  <a:gd name="connsiteY6" fmla="*/ 189229 h 221523"/>
                  <a:gd name="connsiteX7" fmla="*/ 516806 w 562137"/>
                  <a:gd name="connsiteY7" fmla="*/ 194143 h 221523"/>
                  <a:gd name="connsiteX8" fmla="*/ 507074 w 562137"/>
                  <a:gd name="connsiteY8" fmla="*/ 195087 h 221523"/>
                  <a:gd name="connsiteX9" fmla="*/ 497548 w 562137"/>
                  <a:gd name="connsiteY9" fmla="*/ 192172 h 221523"/>
                  <a:gd name="connsiteX10" fmla="*/ 489152 w 562137"/>
                  <a:gd name="connsiteY10" fmla="*/ 185465 h 221523"/>
                  <a:gd name="connsiteX11" fmla="*/ 444527 w 562137"/>
                  <a:gd name="connsiteY11" fmla="*/ 143994 h 221523"/>
                  <a:gd name="connsiteX12" fmla="*/ 394203 w 562137"/>
                  <a:gd name="connsiteY12" fmla="*/ 113636 h 221523"/>
                  <a:gd name="connsiteX13" fmla="*/ 391533 w 562137"/>
                  <a:gd name="connsiteY13" fmla="*/ 112733 h 221523"/>
                  <a:gd name="connsiteX14" fmla="*/ 339406 w 562137"/>
                  <a:gd name="connsiteY14" fmla="*/ 95008 h 221523"/>
                  <a:gd name="connsiteX15" fmla="*/ 281428 w 562137"/>
                  <a:gd name="connsiteY15" fmla="*/ 88657 h 221523"/>
                  <a:gd name="connsiteX16" fmla="*/ 280162 w 562137"/>
                  <a:gd name="connsiteY16" fmla="*/ 88657 h 221523"/>
                  <a:gd name="connsiteX17" fmla="*/ 221869 w 562137"/>
                  <a:gd name="connsiteY17" fmla="*/ 95350 h 221523"/>
                  <a:gd name="connsiteX18" fmla="*/ 166906 w 562137"/>
                  <a:gd name="connsiteY18" fmla="*/ 114430 h 221523"/>
                  <a:gd name="connsiteX19" fmla="*/ 116541 w 562137"/>
                  <a:gd name="connsiteY19" fmla="*/ 145321 h 221523"/>
                  <a:gd name="connsiteX20" fmla="*/ 72081 w 562137"/>
                  <a:gd name="connsiteY20" fmla="*/ 187409 h 221523"/>
                  <a:gd name="connsiteX21" fmla="*/ 63726 w 562137"/>
                  <a:gd name="connsiteY21" fmla="*/ 194198 h 221523"/>
                  <a:gd name="connsiteX22" fmla="*/ 54241 w 562137"/>
                  <a:gd name="connsiteY22" fmla="*/ 197209 h 221523"/>
                  <a:gd name="connsiteX23" fmla="*/ 44510 w 562137"/>
                  <a:gd name="connsiteY23" fmla="*/ 196360 h 221523"/>
                  <a:gd name="connsiteX24" fmla="*/ 35411 w 562137"/>
                  <a:gd name="connsiteY24" fmla="*/ 191542 h 221523"/>
                  <a:gd name="connsiteX25" fmla="*/ 28680 w 562137"/>
                  <a:gd name="connsiteY25" fmla="*/ 186068 h 221523"/>
                  <a:gd name="connsiteX26" fmla="*/ 24344 w 562137"/>
                  <a:gd name="connsiteY26" fmla="*/ 177609 h 221523"/>
                  <a:gd name="connsiteX27" fmla="*/ 23505 w 562137"/>
                  <a:gd name="connsiteY27" fmla="*/ 168302 h 221523"/>
                  <a:gd name="connsiteX28" fmla="*/ 23546 w 562137"/>
                  <a:gd name="connsiteY28" fmla="*/ 161116 h 221523"/>
                  <a:gd name="connsiteX29" fmla="*/ 73443 w 562137"/>
                  <a:gd name="connsiteY29" fmla="*/ 100770 h 221523"/>
                  <a:gd name="connsiteX30" fmla="*/ 120009 w 562137"/>
                  <a:gd name="connsiteY30" fmla="*/ 67840 h 221523"/>
                  <a:gd name="connsiteX31" fmla="*/ 170443 w 562137"/>
                  <a:gd name="connsiteY31" fmla="*/ 43791 h 221523"/>
                  <a:gd name="connsiteX32" fmla="*/ 224002 w 562137"/>
                  <a:gd name="connsiteY32" fmla="*/ 28969 h 221523"/>
                  <a:gd name="connsiteX33" fmla="*/ 279873 w 562137"/>
                  <a:gd name="connsiteY33" fmla="*/ 23768 h 221523"/>
                  <a:gd name="connsiteX34" fmla="*/ 281359 w 562137"/>
                  <a:gd name="connsiteY34" fmla="*/ 23768 h 221523"/>
                  <a:gd name="connsiteX35" fmla="*/ 336928 w 562137"/>
                  <a:gd name="connsiteY35" fmla="*/ 28654 h 221523"/>
                  <a:gd name="connsiteX36" fmla="*/ 390267 w 562137"/>
                  <a:gd name="connsiteY36" fmla="*/ 43066 h 221523"/>
                  <a:gd name="connsiteX37" fmla="*/ 440618 w 562137"/>
                  <a:gd name="connsiteY37" fmla="*/ 66649 h 221523"/>
                  <a:gd name="connsiteX38" fmla="*/ 487198 w 562137"/>
                  <a:gd name="connsiteY38" fmla="*/ 99032 h 221523"/>
                  <a:gd name="connsiteX39" fmla="*/ 529262 w 562137"/>
                  <a:gd name="connsiteY39" fmla="*/ 139860 h 221523"/>
                  <a:gd name="connsiteX40" fmla="*/ 537549 w 562137"/>
                  <a:gd name="connsiteY40" fmla="*/ 165469 h 221523"/>
                  <a:gd name="connsiteX41" fmla="*/ 537549 w 562137"/>
                  <a:gd name="connsiteY41" fmla="*/ 114184 h 221523"/>
                  <a:gd name="connsiteX42" fmla="*/ 471079 w 562137"/>
                  <a:gd name="connsiteY42" fmla="*/ 57328 h 221523"/>
                  <a:gd name="connsiteX43" fmla="*/ 427376 w 562137"/>
                  <a:gd name="connsiteY43" fmla="*/ 32705 h 221523"/>
                  <a:gd name="connsiteX44" fmla="*/ 380590 w 562137"/>
                  <a:gd name="connsiteY44" fmla="*/ 14556 h 221523"/>
                  <a:gd name="connsiteX45" fmla="*/ 331230 w 562137"/>
                  <a:gd name="connsiteY45" fmla="*/ 3388 h 221523"/>
                  <a:gd name="connsiteX46" fmla="*/ 279749 w 562137"/>
                  <a:gd name="connsiteY46" fmla="*/ -294 h 221523"/>
                  <a:gd name="connsiteX47" fmla="*/ 228558 w 562137"/>
                  <a:gd name="connsiteY47" fmla="*/ 3826 h 221523"/>
                  <a:gd name="connsiteX48" fmla="*/ 179432 w 562137"/>
                  <a:gd name="connsiteY48" fmla="*/ 15377 h 221523"/>
                  <a:gd name="connsiteX49" fmla="*/ 132838 w 562137"/>
                  <a:gd name="connsiteY49" fmla="*/ 33896 h 221523"/>
                  <a:gd name="connsiteX50" fmla="*/ 89300 w 562137"/>
                  <a:gd name="connsiteY50" fmla="*/ 58888 h 221523"/>
                  <a:gd name="connsiteX51" fmla="*/ 49273 w 562137"/>
                  <a:gd name="connsiteY51" fmla="*/ 89903 h 221523"/>
                  <a:gd name="connsiteX52" fmla="*/ 13264 w 562137"/>
                  <a:gd name="connsiteY52" fmla="*/ 126475 h 221523"/>
                  <a:gd name="connsiteX53" fmla="*/ -542 w 562137"/>
                  <a:gd name="connsiteY53" fmla="*/ 170027 h 221523"/>
                  <a:gd name="connsiteX54" fmla="*/ 5652 w 562137"/>
                  <a:gd name="connsiteY54" fmla="*/ 192117 h 221523"/>
                  <a:gd name="connsiteX55" fmla="*/ 20202 w 562137"/>
                  <a:gd name="connsiteY55" fmla="*/ 210211 h 221523"/>
                  <a:gd name="connsiteX56" fmla="*/ 37628 w 562137"/>
                  <a:gd name="connsiteY56" fmla="*/ 219477 h 221523"/>
                  <a:gd name="connsiteX57" fmla="*/ 56375 w 562137"/>
                  <a:gd name="connsiteY57" fmla="*/ 221230 h 221523"/>
                  <a:gd name="connsiteX58" fmla="*/ 74572 w 562137"/>
                  <a:gd name="connsiteY58" fmla="*/ 215727 h 221523"/>
                  <a:gd name="connsiteX59" fmla="*/ 90333 w 562137"/>
                  <a:gd name="connsiteY59" fmla="*/ 203149 h 221523"/>
                  <a:gd name="connsiteX60" fmla="*/ 96609 w 562137"/>
                  <a:gd name="connsiteY60" fmla="*/ 197209 h 221523"/>
                  <a:gd name="connsiteX61" fmla="*/ 131008 w 562137"/>
                  <a:gd name="connsiteY61" fmla="*/ 164620 h 221523"/>
                  <a:gd name="connsiteX62" fmla="*/ 176996 w 562137"/>
                  <a:gd name="connsiteY62" fmla="*/ 136343 h 221523"/>
                  <a:gd name="connsiteX63" fmla="*/ 227141 w 562137"/>
                  <a:gd name="connsiteY63" fmla="*/ 118865 h 221523"/>
                  <a:gd name="connsiteX64" fmla="*/ 280272 w 562137"/>
                  <a:gd name="connsiteY64" fmla="*/ 112733 h 221523"/>
                  <a:gd name="connsiteX65" fmla="*/ 281428 w 562137"/>
                  <a:gd name="connsiteY65" fmla="*/ 112733 h 221523"/>
                  <a:gd name="connsiteX66" fmla="*/ 334285 w 562137"/>
                  <a:gd name="connsiteY66" fmla="*/ 118550 h 221523"/>
                  <a:gd name="connsiteX67" fmla="*/ 384265 w 562137"/>
                  <a:gd name="connsiteY67" fmla="*/ 135617 h 221523"/>
                  <a:gd name="connsiteX68" fmla="*/ 430239 w 562137"/>
                  <a:gd name="connsiteY68" fmla="*/ 163402 h 221523"/>
                  <a:gd name="connsiteX69" fmla="*/ 471051 w 562137"/>
                  <a:gd name="connsiteY69" fmla="*/ 201369 h 221523"/>
                  <a:gd name="connsiteX70" fmla="*/ 486895 w 562137"/>
                  <a:gd name="connsiteY70" fmla="*/ 213798 h 221523"/>
                  <a:gd name="connsiteX71" fmla="*/ 505161 w 562137"/>
                  <a:gd name="connsiteY71" fmla="*/ 219121 h 221523"/>
                  <a:gd name="connsiteX72" fmla="*/ 523908 w 562137"/>
                  <a:gd name="connsiteY72" fmla="*/ 217178 h 221523"/>
                  <a:gd name="connsiteX73" fmla="*/ 541238 w 562137"/>
                  <a:gd name="connsiteY73" fmla="*/ 207775 h 221523"/>
                  <a:gd name="connsiteX74" fmla="*/ 551231 w 562137"/>
                  <a:gd name="connsiteY74" fmla="*/ 195087 h 221523"/>
                  <a:gd name="connsiteX75" fmla="*/ 555608 w 562137"/>
                  <a:gd name="connsiteY75" fmla="*/ 189544 h 221523"/>
                  <a:gd name="connsiteX76" fmla="*/ 561596 w 562137"/>
                  <a:gd name="connsiteY76" fmla="*/ 167426 h 221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562137" h="221523">
                    <a:moveTo>
                      <a:pt x="561596" y="167426"/>
                    </a:moveTo>
                    <a:lnTo>
                      <a:pt x="558939" y="144514"/>
                    </a:lnTo>
                    <a:lnTo>
                      <a:pt x="547377" y="123983"/>
                    </a:lnTo>
                    <a:lnTo>
                      <a:pt x="537549" y="114184"/>
                    </a:lnTo>
                    <a:lnTo>
                      <a:pt x="537549" y="165469"/>
                    </a:lnTo>
                    <a:lnTo>
                      <a:pt x="534122" y="178567"/>
                    </a:lnTo>
                    <a:lnTo>
                      <a:pt x="525849" y="189229"/>
                    </a:lnTo>
                    <a:lnTo>
                      <a:pt x="516806" y="194143"/>
                    </a:lnTo>
                    <a:lnTo>
                      <a:pt x="507074" y="195087"/>
                    </a:lnTo>
                    <a:lnTo>
                      <a:pt x="497548" y="192172"/>
                    </a:lnTo>
                    <a:lnTo>
                      <a:pt x="489152" y="185465"/>
                    </a:lnTo>
                    <a:lnTo>
                      <a:pt x="444527" y="143994"/>
                    </a:lnTo>
                    <a:lnTo>
                      <a:pt x="394203" y="113636"/>
                    </a:lnTo>
                    <a:lnTo>
                      <a:pt x="391533" y="112733"/>
                    </a:lnTo>
                    <a:lnTo>
                      <a:pt x="339406" y="95008"/>
                    </a:lnTo>
                    <a:lnTo>
                      <a:pt x="281428" y="88657"/>
                    </a:lnTo>
                    <a:lnTo>
                      <a:pt x="280162" y="88657"/>
                    </a:lnTo>
                    <a:lnTo>
                      <a:pt x="221869" y="95350"/>
                    </a:lnTo>
                    <a:lnTo>
                      <a:pt x="166906" y="114430"/>
                    </a:lnTo>
                    <a:lnTo>
                      <a:pt x="116541" y="145321"/>
                    </a:lnTo>
                    <a:lnTo>
                      <a:pt x="72081" y="187409"/>
                    </a:lnTo>
                    <a:lnTo>
                      <a:pt x="63726" y="194198"/>
                    </a:lnTo>
                    <a:lnTo>
                      <a:pt x="54241" y="197209"/>
                    </a:lnTo>
                    <a:lnTo>
                      <a:pt x="44510" y="196360"/>
                    </a:lnTo>
                    <a:lnTo>
                      <a:pt x="35411" y="191542"/>
                    </a:lnTo>
                    <a:lnTo>
                      <a:pt x="28680" y="186068"/>
                    </a:lnTo>
                    <a:lnTo>
                      <a:pt x="24344" y="177609"/>
                    </a:lnTo>
                    <a:lnTo>
                      <a:pt x="23505" y="168302"/>
                    </a:lnTo>
                    <a:lnTo>
                      <a:pt x="23546" y="161116"/>
                    </a:lnTo>
                    <a:lnTo>
                      <a:pt x="73443" y="100770"/>
                    </a:lnTo>
                    <a:lnTo>
                      <a:pt x="120009" y="67840"/>
                    </a:lnTo>
                    <a:lnTo>
                      <a:pt x="170443" y="43791"/>
                    </a:lnTo>
                    <a:lnTo>
                      <a:pt x="224002" y="28969"/>
                    </a:lnTo>
                    <a:lnTo>
                      <a:pt x="279873" y="23768"/>
                    </a:lnTo>
                    <a:lnTo>
                      <a:pt x="281359" y="23768"/>
                    </a:lnTo>
                    <a:lnTo>
                      <a:pt x="336928" y="28654"/>
                    </a:lnTo>
                    <a:lnTo>
                      <a:pt x="390267" y="43066"/>
                    </a:lnTo>
                    <a:lnTo>
                      <a:pt x="440618" y="66649"/>
                    </a:lnTo>
                    <a:lnTo>
                      <a:pt x="487198" y="99032"/>
                    </a:lnTo>
                    <a:lnTo>
                      <a:pt x="529262" y="139860"/>
                    </a:lnTo>
                    <a:lnTo>
                      <a:pt x="537549" y="165469"/>
                    </a:lnTo>
                    <a:lnTo>
                      <a:pt x="537549" y="114184"/>
                    </a:lnTo>
                    <a:lnTo>
                      <a:pt x="471079" y="57328"/>
                    </a:lnTo>
                    <a:lnTo>
                      <a:pt x="427376" y="32705"/>
                    </a:lnTo>
                    <a:lnTo>
                      <a:pt x="380590" y="14556"/>
                    </a:lnTo>
                    <a:lnTo>
                      <a:pt x="331230" y="3388"/>
                    </a:lnTo>
                    <a:lnTo>
                      <a:pt x="279749" y="-294"/>
                    </a:lnTo>
                    <a:lnTo>
                      <a:pt x="228558" y="3826"/>
                    </a:lnTo>
                    <a:lnTo>
                      <a:pt x="179432" y="15377"/>
                    </a:lnTo>
                    <a:lnTo>
                      <a:pt x="132838" y="33896"/>
                    </a:lnTo>
                    <a:lnTo>
                      <a:pt x="89300" y="58888"/>
                    </a:lnTo>
                    <a:lnTo>
                      <a:pt x="49273" y="89903"/>
                    </a:lnTo>
                    <a:lnTo>
                      <a:pt x="13264" y="126475"/>
                    </a:lnTo>
                    <a:lnTo>
                      <a:pt x="-542" y="170027"/>
                    </a:lnTo>
                    <a:lnTo>
                      <a:pt x="5652" y="192117"/>
                    </a:lnTo>
                    <a:lnTo>
                      <a:pt x="20202" y="210211"/>
                    </a:lnTo>
                    <a:lnTo>
                      <a:pt x="37628" y="219477"/>
                    </a:lnTo>
                    <a:lnTo>
                      <a:pt x="56375" y="221230"/>
                    </a:lnTo>
                    <a:lnTo>
                      <a:pt x="74572" y="215727"/>
                    </a:lnTo>
                    <a:lnTo>
                      <a:pt x="90333" y="203149"/>
                    </a:lnTo>
                    <a:lnTo>
                      <a:pt x="96609" y="197209"/>
                    </a:lnTo>
                    <a:lnTo>
                      <a:pt x="131008" y="164620"/>
                    </a:lnTo>
                    <a:lnTo>
                      <a:pt x="176996" y="136343"/>
                    </a:lnTo>
                    <a:lnTo>
                      <a:pt x="227141" y="118865"/>
                    </a:lnTo>
                    <a:lnTo>
                      <a:pt x="280272" y="112733"/>
                    </a:lnTo>
                    <a:lnTo>
                      <a:pt x="281428" y="112733"/>
                    </a:lnTo>
                    <a:lnTo>
                      <a:pt x="334285" y="118550"/>
                    </a:lnTo>
                    <a:lnTo>
                      <a:pt x="384265" y="135617"/>
                    </a:lnTo>
                    <a:lnTo>
                      <a:pt x="430239" y="163402"/>
                    </a:lnTo>
                    <a:lnTo>
                      <a:pt x="471051" y="201369"/>
                    </a:lnTo>
                    <a:lnTo>
                      <a:pt x="486895" y="213798"/>
                    </a:lnTo>
                    <a:lnTo>
                      <a:pt x="505161" y="219121"/>
                    </a:lnTo>
                    <a:lnTo>
                      <a:pt x="523908" y="217178"/>
                    </a:lnTo>
                    <a:lnTo>
                      <a:pt x="541238" y="207775"/>
                    </a:lnTo>
                    <a:lnTo>
                      <a:pt x="551231" y="195087"/>
                    </a:lnTo>
                    <a:lnTo>
                      <a:pt x="555608" y="189544"/>
                    </a:lnTo>
                    <a:lnTo>
                      <a:pt x="561596" y="167426"/>
                    </a:lnTo>
                    <a:close/>
                  </a:path>
                </a:pathLst>
              </a:custGeom>
              <a:grpFill/>
              <a:ln w="13734" cap="flat">
                <a:noFill/>
                <a:prstDash val="solid"/>
                <a:miter/>
              </a:ln>
            </p:spPr>
            <p:txBody>
              <a:bodyPr rtlCol="0" anchor="ctr"/>
              <a:lstStyle/>
              <a:p>
                <a:endParaRPr lang="en-US"/>
              </a:p>
            </p:txBody>
          </p:sp>
          <p:sp>
            <p:nvSpPr>
              <p:cNvPr id="27" name="Freeform 26">
                <a:extLst>
                  <a:ext uri="{FF2B5EF4-FFF2-40B4-BE49-F238E27FC236}">
                    <a16:creationId xmlns:a16="http://schemas.microsoft.com/office/drawing/2014/main" id="{76A8184B-FA93-A923-A7E6-8C0087991FD5}"/>
                  </a:ext>
                </a:extLst>
              </p:cNvPr>
              <p:cNvSpPr/>
              <p:nvPr/>
            </p:nvSpPr>
            <p:spPr>
              <a:xfrm>
                <a:off x="4903731" y="2901487"/>
                <a:ext cx="822800" cy="293640"/>
              </a:xfrm>
              <a:custGeom>
                <a:avLst/>
                <a:gdLst>
                  <a:gd name="connsiteX0" fmla="*/ 822259 w 822800"/>
                  <a:gd name="connsiteY0" fmla="*/ 239242 h 293640"/>
                  <a:gd name="connsiteX1" fmla="*/ 809705 w 822800"/>
                  <a:gd name="connsiteY1" fmla="*/ 196853 h 293640"/>
                  <a:gd name="connsiteX2" fmla="*/ 780827 w 822800"/>
                  <a:gd name="connsiteY2" fmla="*/ 163717 h 293640"/>
                  <a:gd name="connsiteX3" fmla="*/ 749787 w 822800"/>
                  <a:gd name="connsiteY3" fmla="*/ 133236 h 293640"/>
                  <a:gd name="connsiteX4" fmla="*/ 716697 w 822800"/>
                  <a:gd name="connsiteY4" fmla="*/ 105534 h 293640"/>
                  <a:gd name="connsiteX5" fmla="*/ 681693 w 822800"/>
                  <a:gd name="connsiteY5" fmla="*/ 80705 h 293640"/>
                  <a:gd name="connsiteX6" fmla="*/ 676118 w 822800"/>
                  <a:gd name="connsiteY6" fmla="*/ 77079 h 293640"/>
                  <a:gd name="connsiteX7" fmla="*/ 668630 w 822800"/>
                  <a:gd name="connsiteY7" fmla="*/ 78666 h 293640"/>
                  <a:gd name="connsiteX8" fmla="*/ 661362 w 822800"/>
                  <a:gd name="connsiteY8" fmla="*/ 89780 h 293640"/>
                  <a:gd name="connsiteX9" fmla="*/ 662945 w 822800"/>
                  <a:gd name="connsiteY9" fmla="*/ 97253 h 293640"/>
                  <a:gd name="connsiteX10" fmla="*/ 668520 w 822800"/>
                  <a:gd name="connsiteY10" fmla="*/ 100880 h 293640"/>
                  <a:gd name="connsiteX11" fmla="*/ 701996 w 822800"/>
                  <a:gd name="connsiteY11" fmla="*/ 124613 h 293640"/>
                  <a:gd name="connsiteX12" fmla="*/ 733614 w 822800"/>
                  <a:gd name="connsiteY12" fmla="*/ 151111 h 293640"/>
                  <a:gd name="connsiteX13" fmla="*/ 763291 w 822800"/>
                  <a:gd name="connsiteY13" fmla="*/ 180251 h 293640"/>
                  <a:gd name="connsiteX14" fmla="*/ 790930 w 822800"/>
                  <a:gd name="connsiteY14" fmla="*/ 211963 h 293640"/>
                  <a:gd name="connsiteX15" fmla="*/ 798225 w 822800"/>
                  <a:gd name="connsiteY15" fmla="*/ 237175 h 293640"/>
                  <a:gd name="connsiteX16" fmla="*/ 794647 w 822800"/>
                  <a:gd name="connsiteY16" fmla="*/ 249849 h 293640"/>
                  <a:gd name="connsiteX17" fmla="*/ 786525 w 822800"/>
                  <a:gd name="connsiteY17" fmla="*/ 260156 h 293640"/>
                  <a:gd name="connsiteX18" fmla="*/ 777124 w 822800"/>
                  <a:gd name="connsiteY18" fmla="*/ 265220 h 293640"/>
                  <a:gd name="connsiteX19" fmla="*/ 767159 w 822800"/>
                  <a:gd name="connsiteY19" fmla="*/ 266068 h 293640"/>
                  <a:gd name="connsiteX20" fmla="*/ 757620 w 822800"/>
                  <a:gd name="connsiteY20" fmla="*/ 262907 h 293640"/>
                  <a:gd name="connsiteX21" fmla="*/ 749498 w 822800"/>
                  <a:gd name="connsiteY21" fmla="*/ 255954 h 293640"/>
                  <a:gd name="connsiteX22" fmla="*/ 710558 w 822800"/>
                  <a:gd name="connsiteY22" fmla="*/ 213209 h 293640"/>
                  <a:gd name="connsiteX23" fmla="*/ 667626 w 822800"/>
                  <a:gd name="connsiteY23" fmla="*/ 176295 h 293640"/>
                  <a:gd name="connsiteX24" fmla="*/ 621238 w 822800"/>
                  <a:gd name="connsiteY24" fmla="*/ 145473 h 293640"/>
                  <a:gd name="connsiteX25" fmla="*/ 571933 w 822800"/>
                  <a:gd name="connsiteY25" fmla="*/ 121041 h 293640"/>
                  <a:gd name="connsiteX26" fmla="*/ 520274 w 822800"/>
                  <a:gd name="connsiteY26" fmla="*/ 103248 h 293640"/>
                  <a:gd name="connsiteX27" fmla="*/ 466812 w 822800"/>
                  <a:gd name="connsiteY27" fmla="*/ 92367 h 293640"/>
                  <a:gd name="connsiteX28" fmla="*/ 412111 w 822800"/>
                  <a:gd name="connsiteY28" fmla="*/ 88671 h 293640"/>
                  <a:gd name="connsiteX29" fmla="*/ 355166 w 822800"/>
                  <a:gd name="connsiteY29" fmla="*/ 92654 h 293640"/>
                  <a:gd name="connsiteX30" fmla="*/ 301484 w 822800"/>
                  <a:gd name="connsiteY30" fmla="*/ 103891 h 293640"/>
                  <a:gd name="connsiteX31" fmla="*/ 249701 w 822800"/>
                  <a:gd name="connsiteY31" fmla="*/ 122095 h 293640"/>
                  <a:gd name="connsiteX32" fmla="*/ 200340 w 822800"/>
                  <a:gd name="connsiteY32" fmla="*/ 146992 h 293640"/>
                  <a:gd name="connsiteX33" fmla="*/ 153967 w 822800"/>
                  <a:gd name="connsiteY33" fmla="*/ 178321 h 293640"/>
                  <a:gd name="connsiteX34" fmla="*/ 111145 w 822800"/>
                  <a:gd name="connsiteY34" fmla="*/ 215796 h 293640"/>
                  <a:gd name="connsiteX35" fmla="*/ 72397 w 822800"/>
                  <a:gd name="connsiteY35" fmla="*/ 259115 h 293640"/>
                  <a:gd name="connsiteX36" fmla="*/ 64345 w 822800"/>
                  <a:gd name="connsiteY36" fmla="*/ 266150 h 293640"/>
                  <a:gd name="connsiteX37" fmla="*/ 54847 w 822800"/>
                  <a:gd name="connsiteY37" fmla="*/ 269408 h 293640"/>
                  <a:gd name="connsiteX38" fmla="*/ 44854 w 822800"/>
                  <a:gd name="connsiteY38" fmla="*/ 268655 h 293640"/>
                  <a:gd name="connsiteX39" fmla="*/ 35370 w 822800"/>
                  <a:gd name="connsiteY39" fmla="*/ 263618 h 293640"/>
                  <a:gd name="connsiteX40" fmla="*/ 27221 w 822800"/>
                  <a:gd name="connsiteY40" fmla="*/ 253476 h 293640"/>
                  <a:gd name="connsiteX41" fmla="*/ 23519 w 822800"/>
                  <a:gd name="connsiteY41" fmla="*/ 240857 h 293640"/>
                  <a:gd name="connsiteX42" fmla="*/ 24538 w 822800"/>
                  <a:gd name="connsiteY42" fmla="*/ 227581 h 293640"/>
                  <a:gd name="connsiteX43" fmla="*/ 68419 w 822800"/>
                  <a:gd name="connsiteY43" fmla="*/ 172518 h 293640"/>
                  <a:gd name="connsiteX44" fmla="*/ 109851 w 822800"/>
                  <a:gd name="connsiteY44" fmla="*/ 134536 h 293640"/>
                  <a:gd name="connsiteX45" fmla="*/ 154421 w 822800"/>
                  <a:gd name="connsiteY45" fmla="*/ 101784 h 293640"/>
                  <a:gd name="connsiteX46" fmla="*/ 201717 w 822800"/>
                  <a:gd name="connsiteY46" fmla="*/ 74478 h 293640"/>
                  <a:gd name="connsiteX47" fmla="*/ 251325 w 822800"/>
                  <a:gd name="connsiteY47" fmla="*/ 52798 h 293640"/>
                  <a:gd name="connsiteX48" fmla="*/ 302819 w 822800"/>
                  <a:gd name="connsiteY48" fmla="*/ 36989 h 293640"/>
                  <a:gd name="connsiteX49" fmla="*/ 355799 w 822800"/>
                  <a:gd name="connsiteY49" fmla="*/ 27245 h 293640"/>
                  <a:gd name="connsiteX50" fmla="*/ 409839 w 822800"/>
                  <a:gd name="connsiteY50" fmla="*/ 23781 h 293640"/>
                  <a:gd name="connsiteX51" fmla="*/ 466110 w 822800"/>
                  <a:gd name="connsiteY51" fmla="*/ 26916 h 293640"/>
                  <a:gd name="connsiteX52" fmla="*/ 519062 w 822800"/>
                  <a:gd name="connsiteY52" fmla="*/ 36291 h 293640"/>
                  <a:gd name="connsiteX53" fmla="*/ 570736 w 822800"/>
                  <a:gd name="connsiteY53" fmla="*/ 51853 h 293640"/>
                  <a:gd name="connsiteX54" fmla="*/ 620935 w 822800"/>
                  <a:gd name="connsiteY54" fmla="*/ 73561 h 293640"/>
                  <a:gd name="connsiteX55" fmla="*/ 626896 w 822800"/>
                  <a:gd name="connsiteY55" fmla="*/ 76545 h 293640"/>
                  <a:gd name="connsiteX56" fmla="*/ 634136 w 822800"/>
                  <a:gd name="connsiteY56" fmla="*/ 74149 h 293640"/>
                  <a:gd name="connsiteX57" fmla="*/ 640110 w 822800"/>
                  <a:gd name="connsiteY57" fmla="*/ 62296 h 293640"/>
                  <a:gd name="connsiteX58" fmla="*/ 637715 w 822800"/>
                  <a:gd name="connsiteY58" fmla="*/ 55056 h 293640"/>
                  <a:gd name="connsiteX59" fmla="*/ 631769 w 822800"/>
                  <a:gd name="connsiteY59" fmla="*/ 52059 h 293640"/>
                  <a:gd name="connsiteX60" fmla="*/ 578967 w 822800"/>
                  <a:gd name="connsiteY60" fmla="*/ 29229 h 293640"/>
                  <a:gd name="connsiteX61" fmla="*/ 524624 w 822800"/>
                  <a:gd name="connsiteY61" fmla="*/ 12859 h 293640"/>
                  <a:gd name="connsiteX62" fmla="*/ 468918 w 822800"/>
                  <a:gd name="connsiteY62" fmla="*/ 3005 h 293640"/>
                  <a:gd name="connsiteX63" fmla="*/ 412042 w 822800"/>
                  <a:gd name="connsiteY63" fmla="*/ -294 h 293640"/>
                  <a:gd name="connsiteX64" fmla="*/ 357671 w 822800"/>
                  <a:gd name="connsiteY64" fmla="*/ 2745 h 293640"/>
                  <a:gd name="connsiteX65" fmla="*/ 307004 w 822800"/>
                  <a:gd name="connsiteY65" fmla="*/ 11162 h 293640"/>
                  <a:gd name="connsiteX66" fmla="*/ 257959 w 822800"/>
                  <a:gd name="connsiteY66" fmla="*/ 24726 h 293640"/>
                  <a:gd name="connsiteX67" fmla="*/ 210802 w 822800"/>
                  <a:gd name="connsiteY67" fmla="*/ 43203 h 293640"/>
                  <a:gd name="connsiteX68" fmla="*/ 165763 w 822800"/>
                  <a:gd name="connsiteY68" fmla="*/ 66334 h 293640"/>
                  <a:gd name="connsiteX69" fmla="*/ 123093 w 822800"/>
                  <a:gd name="connsiteY69" fmla="*/ 93872 h 293640"/>
                  <a:gd name="connsiteX70" fmla="*/ 83023 w 822800"/>
                  <a:gd name="connsiteY70" fmla="*/ 125599 h 293640"/>
                  <a:gd name="connsiteX71" fmla="*/ 45776 w 822800"/>
                  <a:gd name="connsiteY71" fmla="*/ 161253 h 293640"/>
                  <a:gd name="connsiteX72" fmla="*/ 11626 w 822800"/>
                  <a:gd name="connsiteY72" fmla="*/ 200590 h 293640"/>
                  <a:gd name="connsiteX73" fmla="*/ -542 w 822800"/>
                  <a:gd name="connsiteY73" fmla="*/ 242978 h 293640"/>
                  <a:gd name="connsiteX74" fmla="*/ 5721 w 822800"/>
                  <a:gd name="connsiteY74" fmla="*/ 264522 h 293640"/>
                  <a:gd name="connsiteX75" fmla="*/ 20215 w 822800"/>
                  <a:gd name="connsiteY75" fmla="*/ 282369 h 293640"/>
                  <a:gd name="connsiteX76" fmla="*/ 38260 w 822800"/>
                  <a:gd name="connsiteY76" fmla="*/ 291813 h 293640"/>
                  <a:gd name="connsiteX77" fmla="*/ 57504 w 822800"/>
                  <a:gd name="connsiteY77" fmla="*/ 293346 h 293640"/>
                  <a:gd name="connsiteX78" fmla="*/ 75893 w 822800"/>
                  <a:gd name="connsiteY78" fmla="*/ 287297 h 293640"/>
                  <a:gd name="connsiteX79" fmla="*/ 91310 w 822800"/>
                  <a:gd name="connsiteY79" fmla="*/ 274034 h 293640"/>
                  <a:gd name="connsiteX80" fmla="*/ 127979 w 822800"/>
                  <a:gd name="connsiteY80" fmla="*/ 233041 h 293640"/>
                  <a:gd name="connsiteX81" fmla="*/ 168462 w 822800"/>
                  <a:gd name="connsiteY81" fmla="*/ 197578 h 293640"/>
                  <a:gd name="connsiteX82" fmla="*/ 212275 w 822800"/>
                  <a:gd name="connsiteY82" fmla="*/ 167947 h 293640"/>
                  <a:gd name="connsiteX83" fmla="*/ 258882 w 822800"/>
                  <a:gd name="connsiteY83" fmla="*/ 144377 h 293640"/>
                  <a:gd name="connsiteX84" fmla="*/ 307761 w 822800"/>
                  <a:gd name="connsiteY84" fmla="*/ 127145 h 293640"/>
                  <a:gd name="connsiteX85" fmla="*/ 358400 w 822800"/>
                  <a:gd name="connsiteY85" fmla="*/ 116511 h 293640"/>
                  <a:gd name="connsiteX86" fmla="*/ 410280 w 822800"/>
                  <a:gd name="connsiteY86" fmla="*/ 112747 h 293640"/>
                  <a:gd name="connsiteX87" fmla="*/ 463714 w 822800"/>
                  <a:gd name="connsiteY87" fmla="*/ 116237 h 293640"/>
                  <a:gd name="connsiteX88" fmla="*/ 514163 w 822800"/>
                  <a:gd name="connsiteY88" fmla="*/ 126530 h 293640"/>
                  <a:gd name="connsiteX89" fmla="*/ 562917 w 822800"/>
                  <a:gd name="connsiteY89" fmla="*/ 143378 h 293640"/>
                  <a:gd name="connsiteX90" fmla="*/ 609470 w 822800"/>
                  <a:gd name="connsiteY90" fmla="*/ 166495 h 293640"/>
                  <a:gd name="connsiteX91" fmla="*/ 653296 w 822800"/>
                  <a:gd name="connsiteY91" fmla="*/ 195663 h 293640"/>
                  <a:gd name="connsiteX92" fmla="*/ 693875 w 822800"/>
                  <a:gd name="connsiteY92" fmla="*/ 230592 h 293640"/>
                  <a:gd name="connsiteX93" fmla="*/ 730695 w 822800"/>
                  <a:gd name="connsiteY93" fmla="*/ 271023 h 293640"/>
                  <a:gd name="connsiteX94" fmla="*/ 746167 w 822800"/>
                  <a:gd name="connsiteY94" fmla="*/ 284094 h 293640"/>
                  <a:gd name="connsiteX95" fmla="*/ 764571 w 822800"/>
                  <a:gd name="connsiteY95" fmla="*/ 290007 h 293640"/>
                  <a:gd name="connsiteX96" fmla="*/ 783855 w 822800"/>
                  <a:gd name="connsiteY96" fmla="*/ 288351 h 293640"/>
                  <a:gd name="connsiteX97" fmla="*/ 801928 w 822800"/>
                  <a:gd name="connsiteY97" fmla="*/ 278660 h 293640"/>
                  <a:gd name="connsiteX98" fmla="*/ 816161 w 822800"/>
                  <a:gd name="connsiteY98" fmla="*/ 260785 h 293640"/>
                  <a:gd name="connsiteX99" fmla="*/ 822259 w 822800"/>
                  <a:gd name="connsiteY99" fmla="*/ 239242 h 29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822800" h="293640">
                    <a:moveTo>
                      <a:pt x="822259" y="239242"/>
                    </a:moveTo>
                    <a:lnTo>
                      <a:pt x="809705" y="196853"/>
                    </a:lnTo>
                    <a:lnTo>
                      <a:pt x="780827" y="163717"/>
                    </a:lnTo>
                    <a:lnTo>
                      <a:pt x="749787" y="133236"/>
                    </a:lnTo>
                    <a:lnTo>
                      <a:pt x="716697" y="105534"/>
                    </a:lnTo>
                    <a:lnTo>
                      <a:pt x="681693" y="80705"/>
                    </a:lnTo>
                    <a:lnTo>
                      <a:pt x="676118" y="77079"/>
                    </a:lnTo>
                    <a:lnTo>
                      <a:pt x="668630" y="78666"/>
                    </a:lnTo>
                    <a:lnTo>
                      <a:pt x="661362" y="89780"/>
                    </a:lnTo>
                    <a:lnTo>
                      <a:pt x="662945" y="97253"/>
                    </a:lnTo>
                    <a:lnTo>
                      <a:pt x="668520" y="100880"/>
                    </a:lnTo>
                    <a:lnTo>
                      <a:pt x="701996" y="124613"/>
                    </a:lnTo>
                    <a:lnTo>
                      <a:pt x="733614" y="151111"/>
                    </a:lnTo>
                    <a:lnTo>
                      <a:pt x="763291" y="180251"/>
                    </a:lnTo>
                    <a:lnTo>
                      <a:pt x="790930" y="211963"/>
                    </a:lnTo>
                    <a:lnTo>
                      <a:pt x="798225" y="237175"/>
                    </a:lnTo>
                    <a:lnTo>
                      <a:pt x="794647" y="249849"/>
                    </a:lnTo>
                    <a:lnTo>
                      <a:pt x="786525" y="260156"/>
                    </a:lnTo>
                    <a:lnTo>
                      <a:pt x="777124" y="265220"/>
                    </a:lnTo>
                    <a:lnTo>
                      <a:pt x="767159" y="266068"/>
                    </a:lnTo>
                    <a:lnTo>
                      <a:pt x="757620" y="262907"/>
                    </a:lnTo>
                    <a:lnTo>
                      <a:pt x="749498" y="255954"/>
                    </a:lnTo>
                    <a:lnTo>
                      <a:pt x="710558" y="213209"/>
                    </a:lnTo>
                    <a:lnTo>
                      <a:pt x="667626" y="176295"/>
                    </a:lnTo>
                    <a:lnTo>
                      <a:pt x="621238" y="145473"/>
                    </a:lnTo>
                    <a:lnTo>
                      <a:pt x="571933" y="121041"/>
                    </a:lnTo>
                    <a:lnTo>
                      <a:pt x="520274" y="103248"/>
                    </a:lnTo>
                    <a:lnTo>
                      <a:pt x="466812" y="92367"/>
                    </a:lnTo>
                    <a:lnTo>
                      <a:pt x="412111" y="88671"/>
                    </a:lnTo>
                    <a:lnTo>
                      <a:pt x="355166" y="92654"/>
                    </a:lnTo>
                    <a:lnTo>
                      <a:pt x="301484" y="103891"/>
                    </a:lnTo>
                    <a:lnTo>
                      <a:pt x="249701" y="122095"/>
                    </a:lnTo>
                    <a:lnTo>
                      <a:pt x="200340" y="146992"/>
                    </a:lnTo>
                    <a:lnTo>
                      <a:pt x="153967" y="178321"/>
                    </a:lnTo>
                    <a:lnTo>
                      <a:pt x="111145" y="215796"/>
                    </a:lnTo>
                    <a:lnTo>
                      <a:pt x="72397" y="259115"/>
                    </a:lnTo>
                    <a:lnTo>
                      <a:pt x="64345" y="266150"/>
                    </a:lnTo>
                    <a:lnTo>
                      <a:pt x="54847" y="269408"/>
                    </a:lnTo>
                    <a:lnTo>
                      <a:pt x="44854" y="268655"/>
                    </a:lnTo>
                    <a:lnTo>
                      <a:pt x="35370" y="263618"/>
                    </a:lnTo>
                    <a:lnTo>
                      <a:pt x="27221" y="253476"/>
                    </a:lnTo>
                    <a:lnTo>
                      <a:pt x="23519" y="240857"/>
                    </a:lnTo>
                    <a:lnTo>
                      <a:pt x="24538" y="227581"/>
                    </a:lnTo>
                    <a:lnTo>
                      <a:pt x="68419" y="172518"/>
                    </a:lnTo>
                    <a:lnTo>
                      <a:pt x="109851" y="134536"/>
                    </a:lnTo>
                    <a:lnTo>
                      <a:pt x="154421" y="101784"/>
                    </a:lnTo>
                    <a:lnTo>
                      <a:pt x="201717" y="74478"/>
                    </a:lnTo>
                    <a:lnTo>
                      <a:pt x="251325" y="52798"/>
                    </a:lnTo>
                    <a:lnTo>
                      <a:pt x="302819" y="36989"/>
                    </a:lnTo>
                    <a:lnTo>
                      <a:pt x="355799" y="27245"/>
                    </a:lnTo>
                    <a:lnTo>
                      <a:pt x="409839" y="23781"/>
                    </a:lnTo>
                    <a:lnTo>
                      <a:pt x="466110" y="26916"/>
                    </a:lnTo>
                    <a:lnTo>
                      <a:pt x="519062" y="36291"/>
                    </a:lnTo>
                    <a:lnTo>
                      <a:pt x="570736" y="51853"/>
                    </a:lnTo>
                    <a:lnTo>
                      <a:pt x="620935" y="73561"/>
                    </a:lnTo>
                    <a:lnTo>
                      <a:pt x="626896" y="76545"/>
                    </a:lnTo>
                    <a:lnTo>
                      <a:pt x="634136" y="74149"/>
                    </a:lnTo>
                    <a:lnTo>
                      <a:pt x="640110" y="62296"/>
                    </a:lnTo>
                    <a:lnTo>
                      <a:pt x="637715" y="55056"/>
                    </a:lnTo>
                    <a:lnTo>
                      <a:pt x="631769" y="52059"/>
                    </a:lnTo>
                    <a:lnTo>
                      <a:pt x="578967" y="29229"/>
                    </a:lnTo>
                    <a:lnTo>
                      <a:pt x="524624" y="12859"/>
                    </a:lnTo>
                    <a:lnTo>
                      <a:pt x="468918" y="3005"/>
                    </a:lnTo>
                    <a:lnTo>
                      <a:pt x="412042" y="-294"/>
                    </a:lnTo>
                    <a:lnTo>
                      <a:pt x="357671" y="2745"/>
                    </a:lnTo>
                    <a:lnTo>
                      <a:pt x="307004" y="11162"/>
                    </a:lnTo>
                    <a:lnTo>
                      <a:pt x="257959" y="24726"/>
                    </a:lnTo>
                    <a:lnTo>
                      <a:pt x="210802" y="43203"/>
                    </a:lnTo>
                    <a:lnTo>
                      <a:pt x="165763" y="66334"/>
                    </a:lnTo>
                    <a:lnTo>
                      <a:pt x="123093" y="93872"/>
                    </a:lnTo>
                    <a:lnTo>
                      <a:pt x="83023" y="125599"/>
                    </a:lnTo>
                    <a:lnTo>
                      <a:pt x="45776" y="161253"/>
                    </a:lnTo>
                    <a:lnTo>
                      <a:pt x="11626" y="200590"/>
                    </a:lnTo>
                    <a:lnTo>
                      <a:pt x="-542" y="242978"/>
                    </a:lnTo>
                    <a:lnTo>
                      <a:pt x="5721" y="264522"/>
                    </a:lnTo>
                    <a:lnTo>
                      <a:pt x="20215" y="282369"/>
                    </a:lnTo>
                    <a:lnTo>
                      <a:pt x="38260" y="291813"/>
                    </a:lnTo>
                    <a:lnTo>
                      <a:pt x="57504" y="293346"/>
                    </a:lnTo>
                    <a:lnTo>
                      <a:pt x="75893" y="287297"/>
                    </a:lnTo>
                    <a:lnTo>
                      <a:pt x="91310" y="274034"/>
                    </a:lnTo>
                    <a:lnTo>
                      <a:pt x="127979" y="233041"/>
                    </a:lnTo>
                    <a:lnTo>
                      <a:pt x="168462" y="197578"/>
                    </a:lnTo>
                    <a:lnTo>
                      <a:pt x="212275" y="167947"/>
                    </a:lnTo>
                    <a:lnTo>
                      <a:pt x="258882" y="144377"/>
                    </a:lnTo>
                    <a:lnTo>
                      <a:pt x="307761" y="127145"/>
                    </a:lnTo>
                    <a:lnTo>
                      <a:pt x="358400" y="116511"/>
                    </a:lnTo>
                    <a:lnTo>
                      <a:pt x="410280" y="112747"/>
                    </a:lnTo>
                    <a:lnTo>
                      <a:pt x="463714" y="116237"/>
                    </a:lnTo>
                    <a:lnTo>
                      <a:pt x="514163" y="126530"/>
                    </a:lnTo>
                    <a:lnTo>
                      <a:pt x="562917" y="143378"/>
                    </a:lnTo>
                    <a:lnTo>
                      <a:pt x="609470" y="166495"/>
                    </a:lnTo>
                    <a:lnTo>
                      <a:pt x="653296" y="195663"/>
                    </a:lnTo>
                    <a:lnTo>
                      <a:pt x="693875" y="230592"/>
                    </a:lnTo>
                    <a:lnTo>
                      <a:pt x="730695" y="271023"/>
                    </a:lnTo>
                    <a:lnTo>
                      <a:pt x="746167" y="284094"/>
                    </a:lnTo>
                    <a:lnTo>
                      <a:pt x="764571" y="290007"/>
                    </a:lnTo>
                    <a:lnTo>
                      <a:pt x="783855" y="288351"/>
                    </a:lnTo>
                    <a:lnTo>
                      <a:pt x="801928" y="278660"/>
                    </a:lnTo>
                    <a:lnTo>
                      <a:pt x="816161" y="260785"/>
                    </a:lnTo>
                    <a:lnTo>
                      <a:pt x="822259" y="239242"/>
                    </a:lnTo>
                    <a:close/>
                  </a:path>
                </a:pathLst>
              </a:custGeom>
              <a:grpFill/>
              <a:ln w="13734" cap="flat">
                <a:noFill/>
                <a:prstDash val="solid"/>
                <a:miter/>
              </a:ln>
            </p:spPr>
            <p:txBody>
              <a:bodyPr rtlCol="0" anchor="ctr"/>
              <a:lstStyle/>
              <a:p>
                <a:endParaRPr lang="en-US"/>
              </a:p>
            </p:txBody>
          </p:sp>
        </p:grpSp>
        <p:sp>
          <p:nvSpPr>
            <p:cNvPr id="20" name="Freeform 19">
              <a:extLst>
                <a:ext uri="{FF2B5EF4-FFF2-40B4-BE49-F238E27FC236}">
                  <a16:creationId xmlns:a16="http://schemas.microsoft.com/office/drawing/2014/main" id="{2F946BF9-D7C1-B0A1-CC91-0F17421811DA}"/>
                </a:ext>
              </a:extLst>
            </p:cNvPr>
            <p:cNvSpPr/>
            <p:nvPr/>
          </p:nvSpPr>
          <p:spPr>
            <a:xfrm>
              <a:off x="5846315" y="3642394"/>
              <a:ext cx="586105" cy="740493"/>
            </a:xfrm>
            <a:custGeom>
              <a:avLst/>
              <a:gdLst>
                <a:gd name="connsiteX0" fmla="*/ 638321 w 638862"/>
                <a:gd name="connsiteY0" fmla="*/ 65143 h 807147"/>
                <a:gd name="connsiteX1" fmla="*/ 616159 w 638862"/>
                <a:gd name="connsiteY1" fmla="*/ 42272 h 807147"/>
                <a:gd name="connsiteX2" fmla="*/ 616159 w 638862"/>
                <a:gd name="connsiteY2" fmla="*/ 68948 h 807147"/>
                <a:gd name="connsiteX3" fmla="*/ 582573 w 638862"/>
                <a:gd name="connsiteY3" fmla="*/ 106642 h 807147"/>
                <a:gd name="connsiteX4" fmla="*/ 561527 w 638862"/>
                <a:gd name="connsiteY4" fmla="*/ 106642 h 807147"/>
                <a:gd name="connsiteX5" fmla="*/ 561527 w 638862"/>
                <a:gd name="connsiteY5" fmla="*/ 130238 h 807147"/>
                <a:gd name="connsiteX6" fmla="*/ 431616 w 638862"/>
                <a:gd name="connsiteY6" fmla="*/ 276018 h 807147"/>
                <a:gd name="connsiteX7" fmla="*/ 407899 w 638862"/>
                <a:gd name="connsiteY7" fmla="*/ 297548 h 807147"/>
                <a:gd name="connsiteX8" fmla="*/ 380603 w 638862"/>
                <a:gd name="connsiteY8" fmla="*/ 313398 h 807147"/>
                <a:gd name="connsiteX9" fmla="*/ 350610 w 638862"/>
                <a:gd name="connsiteY9" fmla="*/ 323211 h 807147"/>
                <a:gd name="connsiteX10" fmla="*/ 318869 w 638862"/>
                <a:gd name="connsiteY10" fmla="*/ 326592 h 807147"/>
                <a:gd name="connsiteX11" fmla="*/ 287168 w 638862"/>
                <a:gd name="connsiteY11" fmla="*/ 323211 h 807147"/>
                <a:gd name="connsiteX12" fmla="*/ 257175 w 638862"/>
                <a:gd name="connsiteY12" fmla="*/ 313398 h 807147"/>
                <a:gd name="connsiteX13" fmla="*/ 229866 w 638862"/>
                <a:gd name="connsiteY13" fmla="*/ 297548 h 807147"/>
                <a:gd name="connsiteX14" fmla="*/ 206259 w 638862"/>
                <a:gd name="connsiteY14" fmla="*/ 276128 h 807147"/>
                <a:gd name="connsiteX15" fmla="*/ 76224 w 638862"/>
                <a:gd name="connsiteY15" fmla="*/ 130238 h 807147"/>
                <a:gd name="connsiteX16" fmla="*/ 397727 w 638862"/>
                <a:gd name="connsiteY16" fmla="*/ 130238 h 807147"/>
                <a:gd name="connsiteX17" fmla="*/ 371794 w 638862"/>
                <a:gd name="connsiteY17" fmla="*/ 168425 h 807147"/>
                <a:gd name="connsiteX18" fmla="*/ 349137 w 638862"/>
                <a:gd name="connsiteY18" fmla="*/ 161404 h 807147"/>
                <a:gd name="connsiteX19" fmla="*/ 326907 w 638862"/>
                <a:gd name="connsiteY19" fmla="*/ 161719 h 807147"/>
                <a:gd name="connsiteX20" fmla="*/ 307224 w 638862"/>
                <a:gd name="connsiteY20" fmla="*/ 169178 h 807147"/>
                <a:gd name="connsiteX21" fmla="*/ 292165 w 638862"/>
                <a:gd name="connsiteY21" fmla="*/ 183522 h 807147"/>
                <a:gd name="connsiteX22" fmla="*/ 284388 w 638862"/>
                <a:gd name="connsiteY22" fmla="*/ 202807 h 807147"/>
                <a:gd name="connsiteX23" fmla="*/ 284759 w 638862"/>
                <a:gd name="connsiteY23" fmla="*/ 223803 h 807147"/>
                <a:gd name="connsiteX24" fmla="*/ 292688 w 638862"/>
                <a:gd name="connsiteY24" fmla="*/ 244538 h 807147"/>
                <a:gd name="connsiteX25" fmla="*/ 307609 w 638862"/>
                <a:gd name="connsiteY25" fmla="*/ 262947 h 807147"/>
                <a:gd name="connsiteX26" fmla="*/ 290018 w 638862"/>
                <a:gd name="connsiteY26" fmla="*/ 288871 h 807147"/>
                <a:gd name="connsiteX27" fmla="*/ 291422 w 638862"/>
                <a:gd name="connsiteY27" fmla="*/ 296193 h 807147"/>
                <a:gd name="connsiteX28" fmla="*/ 302254 w 638862"/>
                <a:gd name="connsiteY28" fmla="*/ 303529 h 807147"/>
                <a:gd name="connsiteX29" fmla="*/ 309591 w 638862"/>
                <a:gd name="connsiteY29" fmla="*/ 302092 h 807147"/>
                <a:gd name="connsiteX30" fmla="*/ 327169 w 638862"/>
                <a:gd name="connsiteY30" fmla="*/ 276210 h 807147"/>
                <a:gd name="connsiteX31" fmla="*/ 349165 w 638862"/>
                <a:gd name="connsiteY31" fmla="*/ 283150 h 807147"/>
                <a:gd name="connsiteX32" fmla="*/ 371244 w 638862"/>
                <a:gd name="connsiteY32" fmla="*/ 283136 h 807147"/>
                <a:gd name="connsiteX33" fmla="*/ 390294 w 638862"/>
                <a:gd name="connsiteY33" fmla="*/ 276210 h 807147"/>
                <a:gd name="connsiteX34" fmla="*/ 391216 w 638862"/>
                <a:gd name="connsiteY34" fmla="*/ 275882 h 807147"/>
                <a:gd name="connsiteX35" fmla="*/ 406811 w 638862"/>
                <a:gd name="connsiteY35" fmla="*/ 261086 h 807147"/>
                <a:gd name="connsiteX36" fmla="*/ 407128 w 638862"/>
                <a:gd name="connsiteY36" fmla="*/ 260292 h 807147"/>
                <a:gd name="connsiteX37" fmla="*/ 414809 w 638862"/>
                <a:gd name="connsiteY37" fmla="*/ 241131 h 807147"/>
                <a:gd name="connsiteX38" fmla="*/ 414148 w 638862"/>
                <a:gd name="connsiteY38" fmla="*/ 219929 h 807147"/>
                <a:gd name="connsiteX39" fmla="*/ 405972 w 638862"/>
                <a:gd name="connsiteY39" fmla="*/ 199454 h 807147"/>
                <a:gd name="connsiteX40" fmla="*/ 393487 w 638862"/>
                <a:gd name="connsiteY40" fmla="*/ 184234 h 807147"/>
                <a:gd name="connsiteX41" fmla="*/ 391656 w 638862"/>
                <a:gd name="connsiteY41" fmla="*/ 182003 h 807147"/>
                <a:gd name="connsiteX42" fmla="*/ 391656 w 638862"/>
                <a:gd name="connsiteY42" fmla="*/ 228730 h 807147"/>
                <a:gd name="connsiteX43" fmla="*/ 391656 w 638862"/>
                <a:gd name="connsiteY43" fmla="*/ 235642 h 807147"/>
                <a:gd name="connsiteX44" fmla="*/ 363783 w 638862"/>
                <a:gd name="connsiteY44" fmla="*/ 260292 h 807147"/>
                <a:gd name="connsiteX45" fmla="*/ 355276 w 638862"/>
                <a:gd name="connsiteY45" fmla="*/ 260183 h 807147"/>
                <a:gd name="connsiteX46" fmla="*/ 317010 w 638862"/>
                <a:gd name="connsiteY46" fmla="*/ 238571 h 807147"/>
                <a:gd name="connsiteX47" fmla="*/ 307196 w 638862"/>
                <a:gd name="connsiteY47" fmla="*/ 209842 h 807147"/>
                <a:gd name="connsiteX48" fmla="*/ 311739 w 638862"/>
                <a:gd name="connsiteY48" fmla="*/ 196771 h 807147"/>
                <a:gd name="connsiteX49" fmla="*/ 321484 w 638862"/>
                <a:gd name="connsiteY49" fmla="*/ 188189 h 807147"/>
                <a:gd name="connsiteX50" fmla="*/ 335290 w 638862"/>
                <a:gd name="connsiteY50" fmla="*/ 184234 h 807147"/>
                <a:gd name="connsiteX51" fmla="*/ 351587 w 638862"/>
                <a:gd name="connsiteY51" fmla="*/ 185807 h 807147"/>
                <a:gd name="connsiteX52" fmla="*/ 386894 w 638862"/>
                <a:gd name="connsiteY52" fmla="*/ 213647 h 807147"/>
                <a:gd name="connsiteX53" fmla="*/ 391656 w 638862"/>
                <a:gd name="connsiteY53" fmla="*/ 228730 h 807147"/>
                <a:gd name="connsiteX54" fmla="*/ 391656 w 638862"/>
                <a:gd name="connsiteY54" fmla="*/ 182003 h 807147"/>
                <a:gd name="connsiteX55" fmla="*/ 391382 w 638862"/>
                <a:gd name="connsiteY55" fmla="*/ 181661 h 807147"/>
                <a:gd name="connsiteX56" fmla="*/ 400384 w 638862"/>
                <a:gd name="connsiteY56" fmla="*/ 168425 h 807147"/>
                <a:gd name="connsiteX57" fmla="*/ 426288 w 638862"/>
                <a:gd name="connsiteY57" fmla="*/ 130238 h 807147"/>
                <a:gd name="connsiteX58" fmla="*/ 561527 w 638862"/>
                <a:gd name="connsiteY58" fmla="*/ 130238 h 807147"/>
                <a:gd name="connsiteX59" fmla="*/ 561527 w 638862"/>
                <a:gd name="connsiteY59" fmla="*/ 106642 h 807147"/>
                <a:gd name="connsiteX60" fmla="*/ 442310 w 638862"/>
                <a:gd name="connsiteY60" fmla="*/ 106642 h 807147"/>
                <a:gd name="connsiteX61" fmla="*/ 470487 w 638862"/>
                <a:gd name="connsiteY61" fmla="*/ 65143 h 807147"/>
                <a:gd name="connsiteX62" fmla="*/ 614397 w 638862"/>
                <a:gd name="connsiteY62" fmla="*/ 65143 h 807147"/>
                <a:gd name="connsiteX63" fmla="*/ 616159 w 638862"/>
                <a:gd name="connsiteY63" fmla="*/ 68948 h 807147"/>
                <a:gd name="connsiteX64" fmla="*/ 616159 w 638862"/>
                <a:gd name="connsiteY64" fmla="*/ 42272 h 807147"/>
                <a:gd name="connsiteX65" fmla="*/ 611135 w 638862"/>
                <a:gd name="connsiteY65" fmla="*/ 41533 h 807147"/>
                <a:gd name="connsiteX66" fmla="*/ 486523 w 638862"/>
                <a:gd name="connsiteY66" fmla="*/ 41533 h 807147"/>
                <a:gd name="connsiteX67" fmla="*/ 504967 w 638862"/>
                <a:gd name="connsiteY67" fmla="*/ 14365 h 807147"/>
                <a:gd name="connsiteX68" fmla="*/ 503564 w 638862"/>
                <a:gd name="connsiteY68" fmla="*/ 7029 h 807147"/>
                <a:gd name="connsiteX69" fmla="*/ 492759 w 638862"/>
                <a:gd name="connsiteY69" fmla="*/ -294 h 807147"/>
                <a:gd name="connsiteX70" fmla="*/ 485408 w 638862"/>
                <a:gd name="connsiteY70" fmla="*/ 1116 h 807147"/>
                <a:gd name="connsiteX71" fmla="*/ 457948 w 638862"/>
                <a:gd name="connsiteY71" fmla="*/ 41533 h 807147"/>
                <a:gd name="connsiteX72" fmla="*/ 276308 w 638862"/>
                <a:gd name="connsiteY72" fmla="*/ 41533 h 807147"/>
                <a:gd name="connsiteX73" fmla="*/ 271022 w 638862"/>
                <a:gd name="connsiteY73" fmla="*/ 46830 h 807147"/>
                <a:gd name="connsiteX74" fmla="*/ 271022 w 638862"/>
                <a:gd name="connsiteY74" fmla="*/ 59860 h 807147"/>
                <a:gd name="connsiteX75" fmla="*/ 276308 w 638862"/>
                <a:gd name="connsiteY75" fmla="*/ 65143 h 807147"/>
                <a:gd name="connsiteX76" fmla="*/ 441939 w 638862"/>
                <a:gd name="connsiteY76" fmla="*/ 65143 h 807147"/>
                <a:gd name="connsiteX77" fmla="*/ 413749 w 638862"/>
                <a:gd name="connsiteY77" fmla="*/ 106642 h 807147"/>
                <a:gd name="connsiteX78" fmla="*/ 55192 w 638862"/>
                <a:gd name="connsiteY78" fmla="*/ 106642 h 807147"/>
                <a:gd name="connsiteX79" fmla="*/ 21606 w 638862"/>
                <a:gd name="connsiteY79" fmla="*/ 68948 h 807147"/>
                <a:gd name="connsiteX80" fmla="*/ 23354 w 638862"/>
                <a:gd name="connsiteY80" fmla="*/ 65143 h 807147"/>
                <a:gd name="connsiteX81" fmla="*/ 234202 w 638862"/>
                <a:gd name="connsiteY81" fmla="*/ 65143 h 807147"/>
                <a:gd name="connsiteX82" fmla="*/ 239487 w 638862"/>
                <a:gd name="connsiteY82" fmla="*/ 59860 h 807147"/>
                <a:gd name="connsiteX83" fmla="*/ 239487 w 638862"/>
                <a:gd name="connsiteY83" fmla="*/ 46830 h 807147"/>
                <a:gd name="connsiteX84" fmla="*/ 234202 w 638862"/>
                <a:gd name="connsiteY84" fmla="*/ 41533 h 807147"/>
                <a:gd name="connsiteX85" fmla="*/ 26616 w 638862"/>
                <a:gd name="connsiteY85" fmla="*/ 41533 h 807147"/>
                <a:gd name="connsiteX86" fmla="*/ -542 w 638862"/>
                <a:gd name="connsiteY86" fmla="*/ 65143 h 807147"/>
                <a:gd name="connsiteX87" fmla="*/ -542 w 638862"/>
                <a:gd name="connsiteY87" fmla="*/ 73082 h 807147"/>
                <a:gd name="connsiteX88" fmla="*/ 1729 w 638862"/>
                <a:gd name="connsiteY88" fmla="*/ 80459 h 807147"/>
                <a:gd name="connsiteX89" fmla="*/ 6134 w 638862"/>
                <a:gd name="connsiteY89" fmla="*/ 87097 h 807147"/>
                <a:gd name="connsiteX90" fmla="*/ 258125 w 638862"/>
                <a:gd name="connsiteY90" fmla="*/ 369870 h 807147"/>
                <a:gd name="connsiteX91" fmla="*/ 267540 w 638862"/>
                <a:gd name="connsiteY91" fmla="*/ 382585 h 807147"/>
                <a:gd name="connsiteX92" fmla="*/ 274422 w 638862"/>
                <a:gd name="connsiteY92" fmla="*/ 396656 h 807147"/>
                <a:gd name="connsiteX93" fmla="*/ 278662 w 638862"/>
                <a:gd name="connsiteY93" fmla="*/ 411725 h 807147"/>
                <a:gd name="connsiteX94" fmla="*/ 280093 w 638862"/>
                <a:gd name="connsiteY94" fmla="*/ 427451 h 807147"/>
                <a:gd name="connsiteX95" fmla="*/ 280093 w 638862"/>
                <a:gd name="connsiteY95" fmla="*/ 709854 h 807147"/>
                <a:gd name="connsiteX96" fmla="*/ 279529 w 638862"/>
                <a:gd name="connsiteY96" fmla="*/ 710689 h 807147"/>
                <a:gd name="connsiteX97" fmla="*/ 146754 w 638862"/>
                <a:gd name="connsiteY97" fmla="*/ 763972 h 807147"/>
                <a:gd name="connsiteX98" fmla="*/ 135040 w 638862"/>
                <a:gd name="connsiteY98" fmla="*/ 774525 h 807147"/>
                <a:gd name="connsiteX99" fmla="*/ 133224 w 638862"/>
                <a:gd name="connsiteY99" fmla="*/ 788828 h 807147"/>
                <a:gd name="connsiteX100" fmla="*/ 140271 w 638862"/>
                <a:gd name="connsiteY100" fmla="*/ 801447 h 807147"/>
                <a:gd name="connsiteX101" fmla="*/ 155068 w 638862"/>
                <a:gd name="connsiteY101" fmla="*/ 806854 h 807147"/>
                <a:gd name="connsiteX102" fmla="*/ 482696 w 638862"/>
                <a:gd name="connsiteY102" fmla="*/ 806854 h 807147"/>
                <a:gd name="connsiteX103" fmla="*/ 497507 w 638862"/>
                <a:gd name="connsiteY103" fmla="*/ 801447 h 807147"/>
                <a:gd name="connsiteX104" fmla="*/ 504541 w 638862"/>
                <a:gd name="connsiteY104" fmla="*/ 788828 h 807147"/>
                <a:gd name="connsiteX105" fmla="*/ 503826 w 638862"/>
                <a:gd name="connsiteY105" fmla="*/ 783244 h 807147"/>
                <a:gd name="connsiteX106" fmla="*/ 502710 w 638862"/>
                <a:gd name="connsiteY106" fmla="*/ 774525 h 807147"/>
                <a:gd name="connsiteX107" fmla="*/ 491010 w 638862"/>
                <a:gd name="connsiteY107" fmla="*/ 763972 h 807147"/>
                <a:gd name="connsiteX108" fmla="*/ 358222 w 638862"/>
                <a:gd name="connsiteY108" fmla="*/ 710689 h 807147"/>
                <a:gd name="connsiteX109" fmla="*/ 357644 w 638862"/>
                <a:gd name="connsiteY109" fmla="*/ 709854 h 807147"/>
                <a:gd name="connsiteX110" fmla="*/ 357644 w 638862"/>
                <a:gd name="connsiteY110" fmla="*/ 611965 h 807147"/>
                <a:gd name="connsiteX111" fmla="*/ 352372 w 638862"/>
                <a:gd name="connsiteY111" fmla="*/ 606668 h 807147"/>
                <a:gd name="connsiteX112" fmla="*/ 339309 w 638862"/>
                <a:gd name="connsiteY112" fmla="*/ 606668 h 807147"/>
                <a:gd name="connsiteX113" fmla="*/ 334010 w 638862"/>
                <a:gd name="connsiteY113" fmla="*/ 611965 h 807147"/>
                <a:gd name="connsiteX114" fmla="*/ 334010 w 638862"/>
                <a:gd name="connsiteY114" fmla="*/ 708910 h 807147"/>
                <a:gd name="connsiteX115" fmla="*/ 475649 w 638862"/>
                <a:gd name="connsiteY115" fmla="*/ 783244 h 807147"/>
                <a:gd name="connsiteX116" fmla="*/ 162102 w 638862"/>
                <a:gd name="connsiteY116" fmla="*/ 783244 h 807147"/>
                <a:gd name="connsiteX117" fmla="*/ 287471 w 638862"/>
                <a:gd name="connsiteY117" fmla="*/ 732944 h 807147"/>
                <a:gd name="connsiteX118" fmla="*/ 303755 w 638862"/>
                <a:gd name="connsiteY118" fmla="*/ 708910 h 807147"/>
                <a:gd name="connsiteX119" fmla="*/ 303755 w 638862"/>
                <a:gd name="connsiteY119" fmla="*/ 427451 h 807147"/>
                <a:gd name="connsiteX120" fmla="*/ 287774 w 638862"/>
                <a:gd name="connsiteY120" fmla="*/ 370363 h 807147"/>
                <a:gd name="connsiteX121" fmla="*/ 264485 w 638862"/>
                <a:gd name="connsiteY121" fmla="*/ 341497 h 807147"/>
                <a:gd name="connsiteX122" fmla="*/ 291449 w 638862"/>
                <a:gd name="connsiteY122" fmla="*/ 348012 h 807147"/>
                <a:gd name="connsiteX123" fmla="*/ 318882 w 638862"/>
                <a:gd name="connsiteY123" fmla="*/ 350188 h 807147"/>
                <a:gd name="connsiteX124" fmla="*/ 346343 w 638862"/>
                <a:gd name="connsiteY124" fmla="*/ 348012 h 807147"/>
                <a:gd name="connsiteX125" fmla="*/ 373267 w 638862"/>
                <a:gd name="connsiteY125" fmla="*/ 341497 h 807147"/>
                <a:gd name="connsiteX126" fmla="*/ 361953 w 638862"/>
                <a:gd name="connsiteY126" fmla="*/ 354185 h 807147"/>
                <a:gd name="connsiteX127" fmla="*/ 349991 w 638862"/>
                <a:gd name="connsiteY127" fmla="*/ 370363 h 807147"/>
                <a:gd name="connsiteX128" fmla="*/ 341237 w 638862"/>
                <a:gd name="connsiteY128" fmla="*/ 388265 h 807147"/>
                <a:gd name="connsiteX129" fmla="*/ 335855 w 638862"/>
                <a:gd name="connsiteY129" fmla="*/ 407441 h 807147"/>
                <a:gd name="connsiteX130" fmla="*/ 334010 w 638862"/>
                <a:gd name="connsiteY130" fmla="*/ 427451 h 807147"/>
                <a:gd name="connsiteX131" fmla="*/ 334010 w 638862"/>
                <a:gd name="connsiteY131" fmla="*/ 569919 h 807147"/>
                <a:gd name="connsiteX132" fmla="*/ 339309 w 638862"/>
                <a:gd name="connsiteY132" fmla="*/ 575202 h 807147"/>
                <a:gd name="connsiteX133" fmla="*/ 352372 w 638862"/>
                <a:gd name="connsiteY133" fmla="*/ 575202 h 807147"/>
                <a:gd name="connsiteX134" fmla="*/ 357644 w 638862"/>
                <a:gd name="connsiteY134" fmla="*/ 569919 h 807147"/>
                <a:gd name="connsiteX135" fmla="*/ 357644 w 638862"/>
                <a:gd name="connsiteY135" fmla="*/ 427451 h 807147"/>
                <a:gd name="connsiteX136" fmla="*/ 359089 w 638862"/>
                <a:gd name="connsiteY136" fmla="*/ 411725 h 807147"/>
                <a:gd name="connsiteX137" fmla="*/ 363329 w 638862"/>
                <a:gd name="connsiteY137" fmla="*/ 396642 h 807147"/>
                <a:gd name="connsiteX138" fmla="*/ 370211 w 638862"/>
                <a:gd name="connsiteY138" fmla="*/ 382585 h 807147"/>
                <a:gd name="connsiteX139" fmla="*/ 379626 w 638862"/>
                <a:gd name="connsiteY139" fmla="*/ 369870 h 807147"/>
                <a:gd name="connsiteX140" fmla="*/ 404912 w 638862"/>
                <a:gd name="connsiteY140" fmla="*/ 341497 h 807147"/>
                <a:gd name="connsiteX141" fmla="*/ 418195 w 638862"/>
                <a:gd name="connsiteY141" fmla="*/ 326592 h 807147"/>
                <a:gd name="connsiteX142" fmla="*/ 593172 w 638862"/>
                <a:gd name="connsiteY142" fmla="*/ 130238 h 807147"/>
                <a:gd name="connsiteX143" fmla="*/ 631631 w 638862"/>
                <a:gd name="connsiteY143" fmla="*/ 87097 h 807147"/>
                <a:gd name="connsiteX144" fmla="*/ 638321 w 638862"/>
                <a:gd name="connsiteY144" fmla="*/ 73082 h 807147"/>
                <a:gd name="connsiteX145" fmla="*/ 638321 w 638862"/>
                <a:gd name="connsiteY145" fmla="*/ 65143 h 807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638862" h="807147">
                  <a:moveTo>
                    <a:pt x="638321" y="65143"/>
                  </a:moveTo>
                  <a:lnTo>
                    <a:pt x="616159" y="42272"/>
                  </a:lnTo>
                  <a:lnTo>
                    <a:pt x="616159" y="68948"/>
                  </a:lnTo>
                  <a:lnTo>
                    <a:pt x="582573" y="106642"/>
                  </a:lnTo>
                  <a:lnTo>
                    <a:pt x="561527" y="106642"/>
                  </a:lnTo>
                  <a:lnTo>
                    <a:pt x="561527" y="130238"/>
                  </a:lnTo>
                  <a:lnTo>
                    <a:pt x="431616" y="276018"/>
                  </a:lnTo>
                  <a:lnTo>
                    <a:pt x="407899" y="297548"/>
                  </a:lnTo>
                  <a:lnTo>
                    <a:pt x="380603" y="313398"/>
                  </a:lnTo>
                  <a:lnTo>
                    <a:pt x="350610" y="323211"/>
                  </a:lnTo>
                  <a:lnTo>
                    <a:pt x="318869" y="326592"/>
                  </a:lnTo>
                  <a:lnTo>
                    <a:pt x="287168" y="323211"/>
                  </a:lnTo>
                  <a:lnTo>
                    <a:pt x="257175" y="313398"/>
                  </a:lnTo>
                  <a:lnTo>
                    <a:pt x="229866" y="297548"/>
                  </a:lnTo>
                  <a:lnTo>
                    <a:pt x="206259" y="276128"/>
                  </a:lnTo>
                  <a:lnTo>
                    <a:pt x="76224" y="130238"/>
                  </a:lnTo>
                  <a:lnTo>
                    <a:pt x="397727" y="130238"/>
                  </a:lnTo>
                  <a:lnTo>
                    <a:pt x="371794" y="168425"/>
                  </a:lnTo>
                  <a:lnTo>
                    <a:pt x="349137" y="161404"/>
                  </a:lnTo>
                  <a:lnTo>
                    <a:pt x="326907" y="161719"/>
                  </a:lnTo>
                  <a:lnTo>
                    <a:pt x="307224" y="169178"/>
                  </a:lnTo>
                  <a:lnTo>
                    <a:pt x="292165" y="183522"/>
                  </a:lnTo>
                  <a:lnTo>
                    <a:pt x="284388" y="202807"/>
                  </a:lnTo>
                  <a:lnTo>
                    <a:pt x="284759" y="223803"/>
                  </a:lnTo>
                  <a:lnTo>
                    <a:pt x="292688" y="244538"/>
                  </a:lnTo>
                  <a:lnTo>
                    <a:pt x="307609" y="262947"/>
                  </a:lnTo>
                  <a:lnTo>
                    <a:pt x="290018" y="288871"/>
                  </a:lnTo>
                  <a:lnTo>
                    <a:pt x="291422" y="296193"/>
                  </a:lnTo>
                  <a:lnTo>
                    <a:pt x="302254" y="303529"/>
                  </a:lnTo>
                  <a:lnTo>
                    <a:pt x="309591" y="302092"/>
                  </a:lnTo>
                  <a:lnTo>
                    <a:pt x="327169" y="276210"/>
                  </a:lnTo>
                  <a:lnTo>
                    <a:pt x="349165" y="283150"/>
                  </a:lnTo>
                  <a:lnTo>
                    <a:pt x="371244" y="283136"/>
                  </a:lnTo>
                  <a:lnTo>
                    <a:pt x="390294" y="276210"/>
                  </a:lnTo>
                  <a:lnTo>
                    <a:pt x="391216" y="275882"/>
                  </a:lnTo>
                  <a:lnTo>
                    <a:pt x="406811" y="261086"/>
                  </a:lnTo>
                  <a:lnTo>
                    <a:pt x="407128" y="260292"/>
                  </a:lnTo>
                  <a:lnTo>
                    <a:pt x="414809" y="241131"/>
                  </a:lnTo>
                  <a:lnTo>
                    <a:pt x="414148" y="219929"/>
                  </a:lnTo>
                  <a:lnTo>
                    <a:pt x="405972" y="199454"/>
                  </a:lnTo>
                  <a:lnTo>
                    <a:pt x="393487" y="184234"/>
                  </a:lnTo>
                  <a:lnTo>
                    <a:pt x="391656" y="182003"/>
                  </a:lnTo>
                  <a:lnTo>
                    <a:pt x="391656" y="228730"/>
                  </a:lnTo>
                  <a:lnTo>
                    <a:pt x="391656" y="235642"/>
                  </a:lnTo>
                  <a:lnTo>
                    <a:pt x="363783" y="260292"/>
                  </a:lnTo>
                  <a:lnTo>
                    <a:pt x="355276" y="260183"/>
                  </a:lnTo>
                  <a:lnTo>
                    <a:pt x="317010" y="238571"/>
                  </a:lnTo>
                  <a:lnTo>
                    <a:pt x="307196" y="209842"/>
                  </a:lnTo>
                  <a:lnTo>
                    <a:pt x="311739" y="196771"/>
                  </a:lnTo>
                  <a:lnTo>
                    <a:pt x="321484" y="188189"/>
                  </a:lnTo>
                  <a:lnTo>
                    <a:pt x="335290" y="184234"/>
                  </a:lnTo>
                  <a:lnTo>
                    <a:pt x="351587" y="185807"/>
                  </a:lnTo>
                  <a:lnTo>
                    <a:pt x="386894" y="213647"/>
                  </a:lnTo>
                  <a:lnTo>
                    <a:pt x="391656" y="228730"/>
                  </a:lnTo>
                  <a:lnTo>
                    <a:pt x="391656" y="182003"/>
                  </a:lnTo>
                  <a:lnTo>
                    <a:pt x="391382" y="181661"/>
                  </a:lnTo>
                  <a:lnTo>
                    <a:pt x="400384" y="168425"/>
                  </a:lnTo>
                  <a:lnTo>
                    <a:pt x="426288" y="130238"/>
                  </a:lnTo>
                  <a:lnTo>
                    <a:pt x="561527" y="130238"/>
                  </a:lnTo>
                  <a:lnTo>
                    <a:pt x="561527" y="106642"/>
                  </a:lnTo>
                  <a:lnTo>
                    <a:pt x="442310" y="106642"/>
                  </a:lnTo>
                  <a:lnTo>
                    <a:pt x="470487" y="65143"/>
                  </a:lnTo>
                  <a:lnTo>
                    <a:pt x="614397" y="65143"/>
                  </a:lnTo>
                  <a:lnTo>
                    <a:pt x="616159" y="68948"/>
                  </a:lnTo>
                  <a:lnTo>
                    <a:pt x="616159" y="42272"/>
                  </a:lnTo>
                  <a:lnTo>
                    <a:pt x="611135" y="41533"/>
                  </a:lnTo>
                  <a:lnTo>
                    <a:pt x="486523" y="41533"/>
                  </a:lnTo>
                  <a:lnTo>
                    <a:pt x="504967" y="14365"/>
                  </a:lnTo>
                  <a:lnTo>
                    <a:pt x="503564" y="7029"/>
                  </a:lnTo>
                  <a:lnTo>
                    <a:pt x="492759" y="-294"/>
                  </a:lnTo>
                  <a:lnTo>
                    <a:pt x="485408" y="1116"/>
                  </a:lnTo>
                  <a:lnTo>
                    <a:pt x="457948" y="41533"/>
                  </a:lnTo>
                  <a:lnTo>
                    <a:pt x="276308" y="41533"/>
                  </a:lnTo>
                  <a:lnTo>
                    <a:pt x="271022" y="46830"/>
                  </a:lnTo>
                  <a:lnTo>
                    <a:pt x="271022" y="59860"/>
                  </a:lnTo>
                  <a:lnTo>
                    <a:pt x="276308" y="65143"/>
                  </a:lnTo>
                  <a:lnTo>
                    <a:pt x="441939" y="65143"/>
                  </a:lnTo>
                  <a:lnTo>
                    <a:pt x="413749" y="106642"/>
                  </a:lnTo>
                  <a:lnTo>
                    <a:pt x="55192" y="106642"/>
                  </a:lnTo>
                  <a:lnTo>
                    <a:pt x="21606" y="68948"/>
                  </a:lnTo>
                  <a:lnTo>
                    <a:pt x="23354" y="65143"/>
                  </a:lnTo>
                  <a:lnTo>
                    <a:pt x="234202" y="65143"/>
                  </a:lnTo>
                  <a:lnTo>
                    <a:pt x="239487" y="59860"/>
                  </a:lnTo>
                  <a:lnTo>
                    <a:pt x="239487" y="46830"/>
                  </a:lnTo>
                  <a:lnTo>
                    <a:pt x="234202" y="41533"/>
                  </a:lnTo>
                  <a:lnTo>
                    <a:pt x="26616" y="41533"/>
                  </a:lnTo>
                  <a:lnTo>
                    <a:pt x="-542" y="65143"/>
                  </a:lnTo>
                  <a:lnTo>
                    <a:pt x="-542" y="73082"/>
                  </a:lnTo>
                  <a:lnTo>
                    <a:pt x="1729" y="80459"/>
                  </a:lnTo>
                  <a:lnTo>
                    <a:pt x="6134" y="87097"/>
                  </a:lnTo>
                  <a:lnTo>
                    <a:pt x="258125" y="369870"/>
                  </a:lnTo>
                  <a:lnTo>
                    <a:pt x="267540" y="382585"/>
                  </a:lnTo>
                  <a:lnTo>
                    <a:pt x="274422" y="396656"/>
                  </a:lnTo>
                  <a:lnTo>
                    <a:pt x="278662" y="411725"/>
                  </a:lnTo>
                  <a:lnTo>
                    <a:pt x="280093" y="427451"/>
                  </a:lnTo>
                  <a:lnTo>
                    <a:pt x="280093" y="709854"/>
                  </a:lnTo>
                  <a:lnTo>
                    <a:pt x="279529" y="710689"/>
                  </a:lnTo>
                  <a:lnTo>
                    <a:pt x="146754" y="763972"/>
                  </a:lnTo>
                  <a:lnTo>
                    <a:pt x="135040" y="774525"/>
                  </a:lnTo>
                  <a:lnTo>
                    <a:pt x="133224" y="788828"/>
                  </a:lnTo>
                  <a:lnTo>
                    <a:pt x="140271" y="801447"/>
                  </a:lnTo>
                  <a:lnTo>
                    <a:pt x="155068" y="806854"/>
                  </a:lnTo>
                  <a:lnTo>
                    <a:pt x="482696" y="806854"/>
                  </a:lnTo>
                  <a:lnTo>
                    <a:pt x="497507" y="801447"/>
                  </a:lnTo>
                  <a:lnTo>
                    <a:pt x="504541" y="788828"/>
                  </a:lnTo>
                  <a:lnTo>
                    <a:pt x="503826" y="783244"/>
                  </a:lnTo>
                  <a:lnTo>
                    <a:pt x="502710" y="774525"/>
                  </a:lnTo>
                  <a:lnTo>
                    <a:pt x="491010" y="763972"/>
                  </a:lnTo>
                  <a:lnTo>
                    <a:pt x="358222" y="710689"/>
                  </a:lnTo>
                  <a:lnTo>
                    <a:pt x="357644" y="709854"/>
                  </a:lnTo>
                  <a:lnTo>
                    <a:pt x="357644" y="611965"/>
                  </a:lnTo>
                  <a:lnTo>
                    <a:pt x="352372" y="606668"/>
                  </a:lnTo>
                  <a:lnTo>
                    <a:pt x="339309" y="606668"/>
                  </a:lnTo>
                  <a:lnTo>
                    <a:pt x="334010" y="611965"/>
                  </a:lnTo>
                  <a:lnTo>
                    <a:pt x="334010" y="708910"/>
                  </a:lnTo>
                  <a:lnTo>
                    <a:pt x="475649" y="783244"/>
                  </a:lnTo>
                  <a:lnTo>
                    <a:pt x="162102" y="783244"/>
                  </a:lnTo>
                  <a:lnTo>
                    <a:pt x="287471" y="732944"/>
                  </a:lnTo>
                  <a:lnTo>
                    <a:pt x="303755" y="708910"/>
                  </a:lnTo>
                  <a:lnTo>
                    <a:pt x="303755" y="427451"/>
                  </a:lnTo>
                  <a:lnTo>
                    <a:pt x="287774" y="370363"/>
                  </a:lnTo>
                  <a:lnTo>
                    <a:pt x="264485" y="341497"/>
                  </a:lnTo>
                  <a:lnTo>
                    <a:pt x="291449" y="348012"/>
                  </a:lnTo>
                  <a:lnTo>
                    <a:pt x="318882" y="350188"/>
                  </a:lnTo>
                  <a:lnTo>
                    <a:pt x="346343" y="348012"/>
                  </a:lnTo>
                  <a:lnTo>
                    <a:pt x="373267" y="341497"/>
                  </a:lnTo>
                  <a:lnTo>
                    <a:pt x="361953" y="354185"/>
                  </a:lnTo>
                  <a:lnTo>
                    <a:pt x="349991" y="370363"/>
                  </a:lnTo>
                  <a:lnTo>
                    <a:pt x="341237" y="388265"/>
                  </a:lnTo>
                  <a:lnTo>
                    <a:pt x="335855" y="407441"/>
                  </a:lnTo>
                  <a:lnTo>
                    <a:pt x="334010" y="427451"/>
                  </a:lnTo>
                  <a:lnTo>
                    <a:pt x="334010" y="569919"/>
                  </a:lnTo>
                  <a:lnTo>
                    <a:pt x="339309" y="575202"/>
                  </a:lnTo>
                  <a:lnTo>
                    <a:pt x="352372" y="575202"/>
                  </a:lnTo>
                  <a:lnTo>
                    <a:pt x="357644" y="569919"/>
                  </a:lnTo>
                  <a:lnTo>
                    <a:pt x="357644" y="427451"/>
                  </a:lnTo>
                  <a:lnTo>
                    <a:pt x="359089" y="411725"/>
                  </a:lnTo>
                  <a:lnTo>
                    <a:pt x="363329" y="396642"/>
                  </a:lnTo>
                  <a:lnTo>
                    <a:pt x="370211" y="382585"/>
                  </a:lnTo>
                  <a:lnTo>
                    <a:pt x="379626" y="369870"/>
                  </a:lnTo>
                  <a:lnTo>
                    <a:pt x="404912" y="341497"/>
                  </a:lnTo>
                  <a:lnTo>
                    <a:pt x="418195" y="326592"/>
                  </a:lnTo>
                  <a:lnTo>
                    <a:pt x="593172" y="130238"/>
                  </a:lnTo>
                  <a:lnTo>
                    <a:pt x="631631" y="87097"/>
                  </a:lnTo>
                  <a:lnTo>
                    <a:pt x="638321" y="73082"/>
                  </a:lnTo>
                  <a:lnTo>
                    <a:pt x="638321" y="65143"/>
                  </a:lnTo>
                  <a:close/>
                </a:path>
              </a:pathLst>
            </a:custGeom>
            <a:solidFill>
              <a:srgbClr val="05A9C5"/>
            </a:solidFill>
            <a:ln w="13734" cap="flat">
              <a:noFill/>
              <a:prstDash val="solid"/>
              <a:miter/>
            </a:ln>
          </p:spPr>
          <p:txBody>
            <a:bodyPr rtlCol="0" anchor="ctr"/>
            <a:lstStyle/>
            <a:p>
              <a:endParaRPr lang="en-US"/>
            </a:p>
          </p:txBody>
        </p:sp>
        <p:sp>
          <p:nvSpPr>
            <p:cNvPr id="21" name="Oval 20">
              <a:extLst>
                <a:ext uri="{FF2B5EF4-FFF2-40B4-BE49-F238E27FC236}">
                  <a16:creationId xmlns:a16="http://schemas.microsoft.com/office/drawing/2014/main" id="{0F29F6E4-9AE9-A800-9281-1D41C4A83E87}"/>
                </a:ext>
              </a:extLst>
            </p:cNvPr>
            <p:cNvSpPr/>
            <p:nvPr/>
          </p:nvSpPr>
          <p:spPr>
            <a:xfrm>
              <a:off x="3599903" y="3996045"/>
              <a:ext cx="188981" cy="188981"/>
            </a:xfrm>
            <a:prstGeom prst="ellipse">
              <a:avLst/>
            </a:prstGeom>
            <a:noFill/>
            <a:ln w="19050">
              <a:solidFill>
                <a:srgbClr val="05A9C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a:extLst>
                <a:ext uri="{FF2B5EF4-FFF2-40B4-BE49-F238E27FC236}">
                  <a16:creationId xmlns:a16="http://schemas.microsoft.com/office/drawing/2014/main" id="{AB4BFF5C-4EA5-8481-0515-A1D141B8827F}"/>
                </a:ext>
              </a:extLst>
            </p:cNvPr>
            <p:cNvGrpSpPr/>
            <p:nvPr/>
          </p:nvGrpSpPr>
          <p:grpSpPr>
            <a:xfrm>
              <a:off x="3536490" y="3773245"/>
              <a:ext cx="721995" cy="478790"/>
              <a:chOff x="3536490" y="3854525"/>
              <a:chExt cx="721995" cy="478790"/>
            </a:xfrm>
          </p:grpSpPr>
          <p:sp>
            <p:nvSpPr>
              <p:cNvPr id="23" name="object 16">
                <a:extLst>
                  <a:ext uri="{FF2B5EF4-FFF2-40B4-BE49-F238E27FC236}">
                    <a16:creationId xmlns:a16="http://schemas.microsoft.com/office/drawing/2014/main" id="{50DE2EE9-68F4-7E2D-8FCD-961E56659CA3}"/>
                  </a:ext>
                </a:extLst>
              </p:cNvPr>
              <p:cNvSpPr/>
              <p:nvPr>
                <p:custDataLst>
                  <p:tags r:id="rId10"/>
                </p:custDataLst>
              </p:nvPr>
            </p:nvSpPr>
            <p:spPr>
              <a:xfrm>
                <a:off x="3536490" y="3854525"/>
                <a:ext cx="721995" cy="478790"/>
              </a:xfrm>
              <a:custGeom>
                <a:avLst/>
                <a:gdLst/>
                <a:ahLst/>
                <a:cxnLst/>
                <a:rect l="l" t="t" r="r" b="b"/>
                <a:pathLst>
                  <a:path w="721995" h="478789">
                    <a:moveTo>
                      <a:pt x="253644" y="0"/>
                    </a:moveTo>
                    <a:lnTo>
                      <a:pt x="204636" y="16207"/>
                    </a:lnTo>
                    <a:lnTo>
                      <a:pt x="191566" y="28359"/>
                    </a:lnTo>
                    <a:lnTo>
                      <a:pt x="38862" y="213156"/>
                    </a:lnTo>
                    <a:lnTo>
                      <a:pt x="22320" y="236305"/>
                    </a:lnTo>
                    <a:lnTo>
                      <a:pt x="10233" y="261493"/>
                    </a:lnTo>
                    <a:lnTo>
                      <a:pt x="2636" y="288861"/>
                    </a:lnTo>
                    <a:lnTo>
                      <a:pt x="0" y="317944"/>
                    </a:lnTo>
                    <a:lnTo>
                      <a:pt x="8209" y="368698"/>
                    </a:lnTo>
                    <a:lnTo>
                      <a:pt x="31060" y="412820"/>
                    </a:lnTo>
                    <a:lnTo>
                      <a:pt x="65883" y="447641"/>
                    </a:lnTo>
                    <a:lnTo>
                      <a:pt x="110009" y="470491"/>
                    </a:lnTo>
                    <a:lnTo>
                      <a:pt x="160769" y="478701"/>
                    </a:lnTo>
                    <a:lnTo>
                      <a:pt x="201045" y="473591"/>
                    </a:lnTo>
                    <a:lnTo>
                      <a:pt x="237596" y="459120"/>
                    </a:lnTo>
                    <a:lnTo>
                      <a:pt x="240194" y="457263"/>
                    </a:lnTo>
                    <a:lnTo>
                      <a:pt x="160769" y="457263"/>
                    </a:lnTo>
                    <a:lnTo>
                      <a:pt x="116774" y="450149"/>
                    </a:lnTo>
                    <a:lnTo>
                      <a:pt x="78531" y="430348"/>
                    </a:lnTo>
                    <a:lnTo>
                      <a:pt x="48353" y="400172"/>
                    </a:lnTo>
                    <a:lnTo>
                      <a:pt x="28551" y="361933"/>
                    </a:lnTo>
                    <a:lnTo>
                      <a:pt x="21437" y="317944"/>
                    </a:lnTo>
                    <a:lnTo>
                      <a:pt x="28554" y="273949"/>
                    </a:lnTo>
                    <a:lnTo>
                      <a:pt x="48359" y="235707"/>
                    </a:lnTo>
                    <a:lnTo>
                      <a:pt x="78538" y="205529"/>
                    </a:lnTo>
                    <a:lnTo>
                      <a:pt x="116781" y="185727"/>
                    </a:lnTo>
                    <a:lnTo>
                      <a:pt x="160769" y="178612"/>
                    </a:lnTo>
                    <a:lnTo>
                      <a:pt x="239108" y="178612"/>
                    </a:lnTo>
                    <a:lnTo>
                      <a:pt x="214136" y="167335"/>
                    </a:lnTo>
                    <a:lnTo>
                      <a:pt x="104521" y="167335"/>
                    </a:lnTo>
                    <a:lnTo>
                      <a:pt x="179196" y="76987"/>
                    </a:lnTo>
                    <a:lnTo>
                      <a:pt x="189908" y="71506"/>
                    </a:lnTo>
                    <a:lnTo>
                      <a:pt x="201223" y="67533"/>
                    </a:lnTo>
                    <a:lnTo>
                      <a:pt x="212993" y="65116"/>
                    </a:lnTo>
                    <a:lnTo>
                      <a:pt x="225069" y="64300"/>
                    </a:lnTo>
                    <a:lnTo>
                      <a:pt x="289554" y="64300"/>
                    </a:lnTo>
                    <a:lnTo>
                      <a:pt x="275413" y="54908"/>
                    </a:lnTo>
                    <a:lnTo>
                      <a:pt x="251298" y="45991"/>
                    </a:lnTo>
                    <a:lnTo>
                      <a:pt x="238858" y="44513"/>
                    </a:lnTo>
                    <a:lnTo>
                      <a:pt x="206019" y="44513"/>
                    </a:lnTo>
                    <a:lnTo>
                      <a:pt x="208079" y="42024"/>
                    </a:lnTo>
                    <a:lnTo>
                      <a:pt x="217619" y="33281"/>
                    </a:lnTo>
                    <a:lnTo>
                      <a:pt x="228657" y="26814"/>
                    </a:lnTo>
                    <a:lnTo>
                      <a:pt x="240802" y="22802"/>
                    </a:lnTo>
                    <a:lnTo>
                      <a:pt x="253644" y="21424"/>
                    </a:lnTo>
                    <a:lnTo>
                      <a:pt x="307821" y="21424"/>
                    </a:lnTo>
                    <a:lnTo>
                      <a:pt x="285485" y="6421"/>
                    </a:lnTo>
                    <a:lnTo>
                      <a:pt x="253644" y="0"/>
                    </a:lnTo>
                    <a:close/>
                  </a:path>
                  <a:path w="721995" h="478789">
                    <a:moveTo>
                      <a:pt x="455545" y="407250"/>
                    </a:moveTo>
                    <a:lnTo>
                      <a:pt x="427266" y="407250"/>
                    </a:lnTo>
                    <a:lnTo>
                      <a:pt x="452504" y="436577"/>
                    </a:lnTo>
                    <a:lnTo>
                      <a:pt x="484043" y="459120"/>
                    </a:lnTo>
                    <a:lnTo>
                      <a:pt x="520593" y="473591"/>
                    </a:lnTo>
                    <a:lnTo>
                      <a:pt x="560870" y="478701"/>
                    </a:lnTo>
                    <a:lnTo>
                      <a:pt x="611630" y="470491"/>
                    </a:lnTo>
                    <a:lnTo>
                      <a:pt x="637174" y="457263"/>
                    </a:lnTo>
                    <a:lnTo>
                      <a:pt x="560870" y="457263"/>
                    </a:lnTo>
                    <a:lnTo>
                      <a:pt x="516881" y="450149"/>
                    </a:lnTo>
                    <a:lnTo>
                      <a:pt x="478642" y="430348"/>
                    </a:lnTo>
                    <a:lnTo>
                      <a:pt x="455545" y="407250"/>
                    </a:lnTo>
                    <a:close/>
                  </a:path>
                  <a:path w="721995" h="478789">
                    <a:moveTo>
                      <a:pt x="239108" y="178612"/>
                    </a:moveTo>
                    <a:lnTo>
                      <a:pt x="160769" y="178612"/>
                    </a:lnTo>
                    <a:lnTo>
                      <a:pt x="204760" y="185728"/>
                    </a:lnTo>
                    <a:lnTo>
                      <a:pt x="243000" y="205532"/>
                    </a:lnTo>
                    <a:lnTo>
                      <a:pt x="273175" y="235712"/>
                    </a:lnTo>
                    <a:lnTo>
                      <a:pt x="292974" y="273954"/>
                    </a:lnTo>
                    <a:lnTo>
                      <a:pt x="300088" y="317944"/>
                    </a:lnTo>
                    <a:lnTo>
                      <a:pt x="292974" y="361933"/>
                    </a:lnTo>
                    <a:lnTo>
                      <a:pt x="273172" y="400172"/>
                    </a:lnTo>
                    <a:lnTo>
                      <a:pt x="242996" y="430348"/>
                    </a:lnTo>
                    <a:lnTo>
                      <a:pt x="204758" y="450149"/>
                    </a:lnTo>
                    <a:lnTo>
                      <a:pt x="160769" y="457263"/>
                    </a:lnTo>
                    <a:lnTo>
                      <a:pt x="240194" y="457263"/>
                    </a:lnTo>
                    <a:lnTo>
                      <a:pt x="269134" y="436577"/>
                    </a:lnTo>
                    <a:lnTo>
                      <a:pt x="294373" y="407250"/>
                    </a:lnTo>
                    <a:lnTo>
                      <a:pt x="455545" y="407250"/>
                    </a:lnTo>
                    <a:lnTo>
                      <a:pt x="448466" y="400172"/>
                    </a:lnTo>
                    <a:lnTo>
                      <a:pt x="441031" y="385813"/>
                    </a:lnTo>
                    <a:lnTo>
                      <a:pt x="306476" y="385813"/>
                    </a:lnTo>
                    <a:lnTo>
                      <a:pt x="312863" y="370007"/>
                    </a:lnTo>
                    <a:lnTo>
                      <a:pt x="317571" y="353425"/>
                    </a:lnTo>
                    <a:lnTo>
                      <a:pt x="320490" y="336171"/>
                    </a:lnTo>
                    <a:lnTo>
                      <a:pt x="321537" y="317944"/>
                    </a:lnTo>
                    <a:lnTo>
                      <a:pt x="325653" y="250050"/>
                    </a:lnTo>
                    <a:lnTo>
                      <a:pt x="441042" y="250050"/>
                    </a:lnTo>
                    <a:lnTo>
                      <a:pt x="443206" y="245872"/>
                    </a:lnTo>
                    <a:lnTo>
                      <a:pt x="304431" y="245872"/>
                    </a:lnTo>
                    <a:lnTo>
                      <a:pt x="279641" y="209842"/>
                    </a:lnTo>
                    <a:lnTo>
                      <a:pt x="246202" y="181816"/>
                    </a:lnTo>
                    <a:lnTo>
                      <a:pt x="239108" y="178612"/>
                    </a:lnTo>
                    <a:close/>
                  </a:path>
                  <a:path w="721995" h="478789">
                    <a:moveTo>
                      <a:pt x="654234" y="178612"/>
                    </a:moveTo>
                    <a:lnTo>
                      <a:pt x="560870" y="178612"/>
                    </a:lnTo>
                    <a:lnTo>
                      <a:pt x="604862" y="185728"/>
                    </a:lnTo>
                    <a:lnTo>
                      <a:pt x="643105" y="205532"/>
                    </a:lnTo>
                    <a:lnTo>
                      <a:pt x="673284" y="235712"/>
                    </a:lnTo>
                    <a:lnTo>
                      <a:pt x="693087" y="273954"/>
                    </a:lnTo>
                    <a:lnTo>
                      <a:pt x="700201" y="317944"/>
                    </a:lnTo>
                    <a:lnTo>
                      <a:pt x="693086" y="361933"/>
                    </a:lnTo>
                    <a:lnTo>
                      <a:pt x="673281" y="400172"/>
                    </a:lnTo>
                    <a:lnTo>
                      <a:pt x="643102" y="430348"/>
                    </a:lnTo>
                    <a:lnTo>
                      <a:pt x="604860" y="450149"/>
                    </a:lnTo>
                    <a:lnTo>
                      <a:pt x="560870" y="457263"/>
                    </a:lnTo>
                    <a:lnTo>
                      <a:pt x="637174" y="457263"/>
                    </a:lnTo>
                    <a:lnTo>
                      <a:pt x="655755" y="447641"/>
                    </a:lnTo>
                    <a:lnTo>
                      <a:pt x="690578" y="412820"/>
                    </a:lnTo>
                    <a:lnTo>
                      <a:pt x="713429" y="368698"/>
                    </a:lnTo>
                    <a:lnTo>
                      <a:pt x="721639" y="317944"/>
                    </a:lnTo>
                    <a:lnTo>
                      <a:pt x="719001" y="288861"/>
                    </a:lnTo>
                    <a:lnTo>
                      <a:pt x="711401" y="261493"/>
                    </a:lnTo>
                    <a:lnTo>
                      <a:pt x="699313" y="236305"/>
                    </a:lnTo>
                    <a:lnTo>
                      <a:pt x="682777" y="213156"/>
                    </a:lnTo>
                    <a:lnTo>
                      <a:pt x="654234" y="178612"/>
                    </a:lnTo>
                    <a:close/>
                  </a:path>
                  <a:path w="721995" h="478789">
                    <a:moveTo>
                      <a:pt x="441042" y="250050"/>
                    </a:moveTo>
                    <a:lnTo>
                      <a:pt x="395973" y="250050"/>
                    </a:lnTo>
                    <a:lnTo>
                      <a:pt x="400113" y="318350"/>
                    </a:lnTo>
                    <a:lnTo>
                      <a:pt x="401143" y="336171"/>
                    </a:lnTo>
                    <a:lnTo>
                      <a:pt x="404066" y="353425"/>
                    </a:lnTo>
                    <a:lnTo>
                      <a:pt x="408775" y="370007"/>
                    </a:lnTo>
                    <a:lnTo>
                      <a:pt x="415163" y="385813"/>
                    </a:lnTo>
                    <a:lnTo>
                      <a:pt x="441031" y="385813"/>
                    </a:lnTo>
                    <a:lnTo>
                      <a:pt x="428665" y="361933"/>
                    </a:lnTo>
                    <a:lnTo>
                      <a:pt x="421551" y="317944"/>
                    </a:lnTo>
                    <a:lnTo>
                      <a:pt x="428667" y="273949"/>
                    </a:lnTo>
                    <a:lnTo>
                      <a:pt x="441042" y="250050"/>
                    </a:lnTo>
                    <a:close/>
                  </a:path>
                  <a:path w="721995" h="478789">
                    <a:moveTo>
                      <a:pt x="289554" y="64300"/>
                    </a:moveTo>
                    <a:lnTo>
                      <a:pt x="225069" y="64300"/>
                    </a:lnTo>
                    <a:lnTo>
                      <a:pt x="254295" y="69173"/>
                    </a:lnTo>
                    <a:lnTo>
                      <a:pt x="279588" y="82804"/>
                    </a:lnTo>
                    <a:lnTo>
                      <a:pt x="299292" y="103846"/>
                    </a:lnTo>
                    <a:lnTo>
                      <a:pt x="311416" y="130771"/>
                    </a:lnTo>
                    <a:lnTo>
                      <a:pt x="304431" y="245872"/>
                    </a:lnTo>
                    <a:lnTo>
                      <a:pt x="417195" y="245872"/>
                    </a:lnTo>
                    <a:lnTo>
                      <a:pt x="416150" y="228625"/>
                    </a:lnTo>
                    <a:lnTo>
                      <a:pt x="326961" y="228625"/>
                    </a:lnTo>
                    <a:lnTo>
                      <a:pt x="329120" y="192900"/>
                    </a:lnTo>
                    <a:lnTo>
                      <a:pt x="413986" y="192900"/>
                    </a:lnTo>
                    <a:lnTo>
                      <a:pt x="412688" y="171475"/>
                    </a:lnTo>
                    <a:lnTo>
                      <a:pt x="330415" y="171475"/>
                    </a:lnTo>
                    <a:lnTo>
                      <a:pt x="332587" y="135737"/>
                    </a:lnTo>
                    <a:lnTo>
                      <a:pt x="410523" y="135737"/>
                    </a:lnTo>
                    <a:lnTo>
                      <a:pt x="410222" y="130771"/>
                    </a:lnTo>
                    <a:lnTo>
                      <a:pt x="417628" y="114312"/>
                    </a:lnTo>
                    <a:lnTo>
                      <a:pt x="333883" y="114312"/>
                    </a:lnTo>
                    <a:lnTo>
                      <a:pt x="335500" y="87553"/>
                    </a:lnTo>
                    <a:lnTo>
                      <a:pt x="314032" y="87553"/>
                    </a:lnTo>
                    <a:lnTo>
                      <a:pt x="296597" y="68978"/>
                    </a:lnTo>
                    <a:lnTo>
                      <a:pt x="289554" y="64300"/>
                    </a:lnTo>
                    <a:close/>
                  </a:path>
                  <a:path w="721995" h="478789">
                    <a:moveTo>
                      <a:pt x="560870" y="157175"/>
                    </a:moveTo>
                    <a:lnTo>
                      <a:pt x="515671" y="163643"/>
                    </a:lnTo>
                    <a:lnTo>
                      <a:pt x="475430" y="181816"/>
                    </a:lnTo>
                    <a:lnTo>
                      <a:pt x="441990" y="209842"/>
                    </a:lnTo>
                    <a:lnTo>
                      <a:pt x="417195" y="245872"/>
                    </a:lnTo>
                    <a:lnTo>
                      <a:pt x="443206" y="245872"/>
                    </a:lnTo>
                    <a:lnTo>
                      <a:pt x="448472" y="235707"/>
                    </a:lnTo>
                    <a:lnTo>
                      <a:pt x="478649" y="205529"/>
                    </a:lnTo>
                    <a:lnTo>
                      <a:pt x="516888" y="185727"/>
                    </a:lnTo>
                    <a:lnTo>
                      <a:pt x="560870" y="178612"/>
                    </a:lnTo>
                    <a:lnTo>
                      <a:pt x="654234" y="178612"/>
                    </a:lnTo>
                    <a:lnTo>
                      <a:pt x="644926" y="167347"/>
                    </a:lnTo>
                    <a:lnTo>
                      <a:pt x="617092" y="167335"/>
                    </a:lnTo>
                    <a:lnTo>
                      <a:pt x="603705" y="162983"/>
                    </a:lnTo>
                    <a:lnTo>
                      <a:pt x="589836" y="159797"/>
                    </a:lnTo>
                    <a:lnTo>
                      <a:pt x="575539" y="157841"/>
                    </a:lnTo>
                    <a:lnTo>
                      <a:pt x="560870" y="157175"/>
                    </a:lnTo>
                    <a:close/>
                  </a:path>
                  <a:path w="721995" h="478789">
                    <a:moveTo>
                      <a:pt x="413986" y="192900"/>
                    </a:moveTo>
                    <a:lnTo>
                      <a:pt x="392518" y="192900"/>
                    </a:lnTo>
                    <a:lnTo>
                      <a:pt x="394677" y="228625"/>
                    </a:lnTo>
                    <a:lnTo>
                      <a:pt x="416150" y="228625"/>
                    </a:lnTo>
                    <a:lnTo>
                      <a:pt x="413986" y="192900"/>
                    </a:lnTo>
                    <a:close/>
                  </a:path>
                  <a:path w="721995" h="478789">
                    <a:moveTo>
                      <a:pt x="410523" y="135737"/>
                    </a:moveTo>
                    <a:lnTo>
                      <a:pt x="389051" y="135737"/>
                    </a:lnTo>
                    <a:lnTo>
                      <a:pt x="391210" y="171475"/>
                    </a:lnTo>
                    <a:lnTo>
                      <a:pt x="412688" y="171475"/>
                    </a:lnTo>
                    <a:lnTo>
                      <a:pt x="410523" y="135737"/>
                    </a:lnTo>
                    <a:close/>
                  </a:path>
                  <a:path w="721995" h="478789">
                    <a:moveTo>
                      <a:pt x="595553" y="109829"/>
                    </a:moveTo>
                    <a:lnTo>
                      <a:pt x="589876" y="109829"/>
                    </a:lnTo>
                    <a:lnTo>
                      <a:pt x="587438" y="110693"/>
                    </a:lnTo>
                    <a:lnTo>
                      <a:pt x="583323" y="114109"/>
                    </a:lnTo>
                    <a:lnTo>
                      <a:pt x="581952" y="116687"/>
                    </a:lnTo>
                    <a:lnTo>
                      <a:pt x="581406" y="122389"/>
                    </a:lnTo>
                    <a:lnTo>
                      <a:pt x="582269" y="125171"/>
                    </a:lnTo>
                    <a:lnTo>
                      <a:pt x="617131" y="167347"/>
                    </a:lnTo>
                    <a:lnTo>
                      <a:pt x="644926" y="167347"/>
                    </a:lnTo>
                    <a:lnTo>
                      <a:pt x="598576" y="111252"/>
                    </a:lnTo>
                    <a:lnTo>
                      <a:pt x="595553" y="109829"/>
                    </a:lnTo>
                    <a:close/>
                  </a:path>
                  <a:path w="721995" h="478789">
                    <a:moveTo>
                      <a:pt x="160769" y="157175"/>
                    </a:moveTo>
                    <a:lnTo>
                      <a:pt x="146094" y="157841"/>
                    </a:lnTo>
                    <a:lnTo>
                      <a:pt x="131785" y="159799"/>
                    </a:lnTo>
                    <a:lnTo>
                      <a:pt x="117899" y="162988"/>
                    </a:lnTo>
                    <a:lnTo>
                      <a:pt x="104521" y="167335"/>
                    </a:lnTo>
                    <a:lnTo>
                      <a:pt x="214136" y="167335"/>
                    </a:lnTo>
                    <a:lnTo>
                      <a:pt x="205962" y="163643"/>
                    </a:lnTo>
                    <a:lnTo>
                      <a:pt x="160769" y="157175"/>
                    </a:lnTo>
                    <a:close/>
                  </a:path>
                  <a:path w="721995" h="478789">
                    <a:moveTo>
                      <a:pt x="467982" y="0"/>
                    </a:moveTo>
                    <a:lnTo>
                      <a:pt x="436143" y="6421"/>
                    </a:lnTo>
                    <a:lnTo>
                      <a:pt x="410084" y="23928"/>
                    </a:lnTo>
                    <a:lnTo>
                      <a:pt x="392438" y="49886"/>
                    </a:lnTo>
                    <a:lnTo>
                      <a:pt x="385838" y="81661"/>
                    </a:lnTo>
                    <a:lnTo>
                      <a:pt x="385843" y="82880"/>
                    </a:lnTo>
                    <a:lnTo>
                      <a:pt x="387743" y="114312"/>
                    </a:lnTo>
                    <a:lnTo>
                      <a:pt x="417628" y="114312"/>
                    </a:lnTo>
                    <a:lnTo>
                      <a:pt x="422341" y="103840"/>
                    </a:lnTo>
                    <a:lnTo>
                      <a:pt x="437572" y="87553"/>
                    </a:lnTo>
                    <a:lnTo>
                      <a:pt x="407606" y="87553"/>
                    </a:lnTo>
                    <a:lnTo>
                      <a:pt x="407321" y="82880"/>
                    </a:lnTo>
                    <a:lnTo>
                      <a:pt x="407318" y="81661"/>
                    </a:lnTo>
                    <a:lnTo>
                      <a:pt x="412107" y="58393"/>
                    </a:lnTo>
                    <a:lnTo>
                      <a:pt x="425146" y="39160"/>
                    </a:lnTo>
                    <a:lnTo>
                      <a:pt x="444427" y="26185"/>
                    </a:lnTo>
                    <a:lnTo>
                      <a:pt x="467995" y="21424"/>
                    </a:lnTo>
                    <a:lnTo>
                      <a:pt x="522637" y="21424"/>
                    </a:lnTo>
                    <a:lnTo>
                      <a:pt x="516991" y="16207"/>
                    </a:lnTo>
                    <a:lnTo>
                      <a:pt x="501999" y="7367"/>
                    </a:lnTo>
                    <a:lnTo>
                      <a:pt x="485482" y="1882"/>
                    </a:lnTo>
                    <a:lnTo>
                      <a:pt x="467982" y="0"/>
                    </a:lnTo>
                    <a:close/>
                  </a:path>
                  <a:path w="721995" h="478789">
                    <a:moveTo>
                      <a:pt x="559781" y="64300"/>
                    </a:moveTo>
                    <a:lnTo>
                      <a:pt x="496570" y="64300"/>
                    </a:lnTo>
                    <a:lnTo>
                      <a:pt x="508650" y="65116"/>
                    </a:lnTo>
                    <a:lnTo>
                      <a:pt x="520426" y="67535"/>
                    </a:lnTo>
                    <a:lnTo>
                      <a:pt x="531750" y="71511"/>
                    </a:lnTo>
                    <a:lnTo>
                      <a:pt x="542465" y="77000"/>
                    </a:lnTo>
                    <a:lnTo>
                      <a:pt x="558825" y="96799"/>
                    </a:lnTo>
                    <a:lnTo>
                      <a:pt x="561835" y="98221"/>
                    </a:lnTo>
                    <a:lnTo>
                      <a:pt x="567537" y="98221"/>
                    </a:lnTo>
                    <a:lnTo>
                      <a:pt x="569950" y="97345"/>
                    </a:lnTo>
                    <a:lnTo>
                      <a:pt x="574078" y="93929"/>
                    </a:lnTo>
                    <a:lnTo>
                      <a:pt x="575437" y="91363"/>
                    </a:lnTo>
                    <a:lnTo>
                      <a:pt x="575983" y="85661"/>
                    </a:lnTo>
                    <a:lnTo>
                      <a:pt x="575132" y="82880"/>
                    </a:lnTo>
                    <a:lnTo>
                      <a:pt x="559781" y="64300"/>
                    </a:lnTo>
                    <a:close/>
                  </a:path>
                  <a:path w="721995" h="478789">
                    <a:moveTo>
                      <a:pt x="307821" y="21424"/>
                    </a:moveTo>
                    <a:lnTo>
                      <a:pt x="253644" y="21424"/>
                    </a:lnTo>
                    <a:lnTo>
                      <a:pt x="277212" y="26185"/>
                    </a:lnTo>
                    <a:lnTo>
                      <a:pt x="296492" y="39160"/>
                    </a:lnTo>
                    <a:lnTo>
                      <a:pt x="309531" y="58393"/>
                    </a:lnTo>
                    <a:lnTo>
                      <a:pt x="314320" y="81661"/>
                    </a:lnTo>
                    <a:lnTo>
                      <a:pt x="314317" y="82880"/>
                    </a:lnTo>
                    <a:lnTo>
                      <a:pt x="314032" y="87553"/>
                    </a:lnTo>
                    <a:lnTo>
                      <a:pt x="335500" y="87553"/>
                    </a:lnTo>
                    <a:lnTo>
                      <a:pt x="335783" y="82880"/>
                    </a:lnTo>
                    <a:lnTo>
                      <a:pt x="335800" y="81661"/>
                    </a:lnTo>
                    <a:lnTo>
                      <a:pt x="329198" y="49886"/>
                    </a:lnTo>
                    <a:lnTo>
                      <a:pt x="311548" y="23928"/>
                    </a:lnTo>
                    <a:lnTo>
                      <a:pt x="307821" y="21424"/>
                    </a:lnTo>
                    <a:close/>
                  </a:path>
                  <a:path w="721995" h="478789">
                    <a:moveTo>
                      <a:pt x="502996" y="42875"/>
                    </a:moveTo>
                    <a:lnTo>
                      <a:pt x="496570" y="42875"/>
                    </a:lnTo>
                    <a:lnTo>
                      <a:pt x="470341" y="45991"/>
                    </a:lnTo>
                    <a:lnTo>
                      <a:pt x="446225" y="54908"/>
                    </a:lnTo>
                    <a:lnTo>
                      <a:pt x="425041" y="68978"/>
                    </a:lnTo>
                    <a:lnTo>
                      <a:pt x="407606" y="87553"/>
                    </a:lnTo>
                    <a:lnTo>
                      <a:pt x="437572" y="87553"/>
                    </a:lnTo>
                    <a:lnTo>
                      <a:pt x="441942" y="82880"/>
                    </a:lnTo>
                    <a:lnTo>
                      <a:pt x="467342" y="69171"/>
                    </a:lnTo>
                    <a:lnTo>
                      <a:pt x="496570" y="64300"/>
                    </a:lnTo>
                    <a:lnTo>
                      <a:pt x="559781" y="64300"/>
                    </a:lnTo>
                    <a:lnTo>
                      <a:pt x="543434" y="44513"/>
                    </a:lnTo>
                    <a:lnTo>
                      <a:pt x="515620" y="44513"/>
                    </a:lnTo>
                    <a:lnTo>
                      <a:pt x="509358" y="43421"/>
                    </a:lnTo>
                    <a:lnTo>
                      <a:pt x="502996" y="42875"/>
                    </a:lnTo>
                    <a:close/>
                  </a:path>
                  <a:path w="721995" h="478789">
                    <a:moveTo>
                      <a:pt x="225069" y="42875"/>
                    </a:moveTo>
                    <a:lnTo>
                      <a:pt x="218643" y="42875"/>
                    </a:lnTo>
                    <a:lnTo>
                      <a:pt x="212267" y="43421"/>
                    </a:lnTo>
                    <a:lnTo>
                      <a:pt x="206019" y="44513"/>
                    </a:lnTo>
                    <a:lnTo>
                      <a:pt x="238858" y="44513"/>
                    </a:lnTo>
                    <a:lnTo>
                      <a:pt x="225069" y="42875"/>
                    </a:lnTo>
                    <a:close/>
                  </a:path>
                  <a:path w="721995" h="478789">
                    <a:moveTo>
                      <a:pt x="522637" y="21424"/>
                    </a:moveTo>
                    <a:lnTo>
                      <a:pt x="467995" y="21424"/>
                    </a:lnTo>
                    <a:lnTo>
                      <a:pt x="480854" y="22804"/>
                    </a:lnTo>
                    <a:lnTo>
                      <a:pt x="493002" y="26822"/>
                    </a:lnTo>
                    <a:lnTo>
                      <a:pt x="504042" y="33297"/>
                    </a:lnTo>
                    <a:lnTo>
                      <a:pt x="513583" y="42049"/>
                    </a:lnTo>
                    <a:lnTo>
                      <a:pt x="515620" y="44513"/>
                    </a:lnTo>
                    <a:lnTo>
                      <a:pt x="543434" y="44513"/>
                    </a:lnTo>
                    <a:lnTo>
                      <a:pt x="529920" y="28155"/>
                    </a:lnTo>
                    <a:lnTo>
                      <a:pt x="522637" y="21424"/>
                    </a:lnTo>
                    <a:close/>
                  </a:path>
                </a:pathLst>
              </a:custGeom>
              <a:solidFill>
                <a:srgbClr val="05A9C5"/>
              </a:solidFill>
            </p:spPr>
            <p:txBody>
              <a:bodyPr wrap="square" lIns="0" tIns="0" rIns="0" bIns="0" rtlCol="0"/>
              <a:lstStyle>
                <a:defPPr>
                  <a:defRPr kern="0"/>
                </a:defPPr>
              </a:lstStyle>
              <a:p>
                <a:endParaRPr/>
              </a:p>
            </p:txBody>
          </p:sp>
          <p:sp>
            <p:nvSpPr>
              <p:cNvPr id="24" name="Oval 23">
                <a:extLst>
                  <a:ext uri="{FF2B5EF4-FFF2-40B4-BE49-F238E27FC236}">
                    <a16:creationId xmlns:a16="http://schemas.microsoft.com/office/drawing/2014/main" id="{EB45304B-EF12-971C-92D4-A48140CFB54B}"/>
                  </a:ext>
                </a:extLst>
              </p:cNvPr>
              <p:cNvSpPr/>
              <p:nvPr/>
            </p:nvSpPr>
            <p:spPr>
              <a:xfrm>
                <a:off x="4000890" y="4077325"/>
                <a:ext cx="188981" cy="188981"/>
              </a:xfrm>
              <a:prstGeom prst="ellipse">
                <a:avLst/>
              </a:prstGeom>
              <a:noFill/>
              <a:ln w="19050">
                <a:solidFill>
                  <a:srgbClr val="05A9C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970698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51700A-63F7-5D7B-9F96-2BB7F457F32F}"/>
            </a:ext>
          </a:extLst>
        </p:cNvPr>
        <p:cNvGrpSpPr/>
        <p:nvPr/>
      </p:nvGrpSpPr>
      <p:grpSpPr>
        <a:xfrm>
          <a:off x="0" y="0"/>
          <a:ext cx="0" cy="0"/>
          <a:chOff x="0" y="0"/>
          <a:chExt cx="0" cy="0"/>
        </a:xfrm>
      </p:grpSpPr>
      <p:sp>
        <p:nvSpPr>
          <p:cNvPr id="4" name="Slide Number Placeholder 4">
            <a:extLst>
              <a:ext uri="{FF2B5EF4-FFF2-40B4-BE49-F238E27FC236}">
                <a16:creationId xmlns:a16="http://schemas.microsoft.com/office/drawing/2014/main" id="{95F5B7B3-EFBF-14E8-029C-2CF0E8746939}"/>
              </a:ext>
            </a:extLst>
          </p:cNvPr>
          <p:cNvSpPr>
            <a:spLocks noGrp="1"/>
          </p:cNvSpPr>
          <p:nvPr>
            <p:ph type="sldNum" sz="quarter" idx="4"/>
          </p:nvPr>
        </p:nvSpPr>
        <p:spPr>
          <a:xfrm>
            <a:off x="9205589" y="6409944"/>
            <a:ext cx="2527687" cy="215940"/>
          </a:xfrm>
        </p:spPr>
        <p:txBody>
          <a:bodyPr lIns="0" tIns="0" rIns="0" bIns="0"/>
          <a:lstStyle/>
          <a:p>
            <a:fld id="{F2C1F2A3-7B76-45CC-A85D-664D2AD4BAF5}" type="slidenum">
              <a:rPr lang="en-US" sz="1000" smtClean="0">
                <a:solidFill>
                  <a:schemeClr val="bg1"/>
                </a:solidFill>
                <a:latin typeface="Brandon Grotesque Regular" panose="020B0503020203060202" pitchFamily="34" charset="77"/>
              </a:rPr>
              <a:t>47</a:t>
            </a:fld>
            <a:endParaRPr lang="en-US" sz="1000">
              <a:solidFill>
                <a:schemeClr val="bg1"/>
              </a:solidFill>
              <a:latin typeface="Brandon Grotesque Regular" panose="020B0503020203060202" pitchFamily="34" charset="77"/>
            </a:endParaRPr>
          </a:p>
        </p:txBody>
      </p:sp>
      <p:pic>
        <p:nvPicPr>
          <p:cNvPr id="2" name="Picture 1" descr="A bench on a sidewalk next to a body of water&#10;&#10;Description automatically generated">
            <a:extLst>
              <a:ext uri="{FF2B5EF4-FFF2-40B4-BE49-F238E27FC236}">
                <a16:creationId xmlns:a16="http://schemas.microsoft.com/office/drawing/2014/main" id="{EB76E2D0-6DBE-B1B8-FCF8-D4053498243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7200" y="457200"/>
            <a:ext cx="5514399" cy="5952745"/>
          </a:xfrm>
          <a:prstGeom prst="rect">
            <a:avLst/>
          </a:prstGeom>
        </p:spPr>
      </p:pic>
      <p:sp>
        <p:nvSpPr>
          <p:cNvPr id="5" name="Content Placeholder 2">
            <a:extLst>
              <a:ext uri="{FF2B5EF4-FFF2-40B4-BE49-F238E27FC236}">
                <a16:creationId xmlns:a16="http://schemas.microsoft.com/office/drawing/2014/main" id="{34D804B5-4CEF-BC58-6F42-3A80BD400003}"/>
              </a:ext>
            </a:extLst>
          </p:cNvPr>
          <p:cNvSpPr txBox="1">
            <a:spLocks/>
          </p:cNvSpPr>
          <p:nvPr>
            <p:custDataLst>
              <p:tags r:id="rId1"/>
            </p:custDataLst>
          </p:nvPr>
        </p:nvSpPr>
        <p:spPr>
          <a:xfrm>
            <a:off x="5990563" y="731520"/>
            <a:ext cx="5971313" cy="1643850"/>
          </a:xfrm>
          <a:prstGeom prst="rect">
            <a:avLst/>
          </a:prstGeom>
        </p:spPr>
        <p:txBody>
          <a:bodyPr vert="horz" lIns="0" tIns="0" rIns="0" bIns="0" rtlCol="0" anchor="t">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2600"/>
              </a:lnSpc>
            </a:pPr>
            <a:r>
              <a:rPr lang="en-US" dirty="0">
                <a:solidFill>
                  <a:srgbClr val="05A9C5"/>
                </a:solidFill>
                <a:latin typeface="Brandon Grotesque Medium" panose="020B0603020203060202" pitchFamily="34" charset="0"/>
                <a:cs typeface="Arial"/>
              </a:rPr>
              <a:t>NORTH AMERICAN CRUISE:</a:t>
            </a:r>
            <a:br>
              <a:rPr lang="en-US" dirty="0">
                <a:latin typeface="Brandon Grotesque Medium" panose="020B0603020203060202" pitchFamily="34" charset="0"/>
              </a:rPr>
            </a:br>
            <a:r>
              <a:rPr lang="en-US" sz="2000" dirty="0">
                <a:solidFill>
                  <a:srgbClr val="05A9C5"/>
                </a:solidFill>
                <a:latin typeface="Brandon Grotesque Regular"/>
                <a:cs typeface="Arial"/>
              </a:rPr>
              <a:t>MEXICO, GUATEMALA, EL SALVADOR</a:t>
            </a:r>
            <a:endParaRPr lang="en-US" spc="-150" dirty="0">
              <a:solidFill>
                <a:srgbClr val="05A9C5"/>
              </a:solidFill>
              <a:latin typeface="Brandon Grotesque Regular" panose="020B0503020203060202" pitchFamily="34" charset="77"/>
              <a:cs typeface="Arial" pitchFamily="34" charset="0"/>
            </a:endParaRPr>
          </a:p>
        </p:txBody>
      </p:sp>
      <p:pic>
        <p:nvPicPr>
          <p:cNvPr id="6" name="Picture 5" descr="A logo of a company&#10;&#10;Description automatically generated">
            <a:extLst>
              <a:ext uri="{FF2B5EF4-FFF2-40B4-BE49-F238E27FC236}">
                <a16:creationId xmlns:a16="http://schemas.microsoft.com/office/drawing/2014/main" id="{9493789A-47A4-EA37-AE62-8A2D65CB79E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209759" y="813072"/>
            <a:ext cx="2028246" cy="526292"/>
          </a:xfrm>
          <a:prstGeom prst="rect">
            <a:avLst/>
          </a:prstGeom>
        </p:spPr>
      </p:pic>
      <p:sp>
        <p:nvSpPr>
          <p:cNvPr id="7" name="TextBox 6">
            <a:extLst>
              <a:ext uri="{FF2B5EF4-FFF2-40B4-BE49-F238E27FC236}">
                <a16:creationId xmlns:a16="http://schemas.microsoft.com/office/drawing/2014/main" id="{F19F2ABB-4A4D-6504-4605-C5584C7944B4}"/>
              </a:ext>
            </a:extLst>
          </p:cNvPr>
          <p:cNvSpPr txBox="1"/>
          <p:nvPr/>
        </p:nvSpPr>
        <p:spPr>
          <a:xfrm rot="16200000">
            <a:off x="-285377" y="1466063"/>
            <a:ext cx="2017986" cy="246221"/>
          </a:xfrm>
          <a:prstGeom prst="rect">
            <a:avLst/>
          </a:prstGeom>
          <a:noFill/>
        </p:spPr>
        <p:txBody>
          <a:bodyPr wrap="square" rtlCol="0">
            <a:spAutoFit/>
          </a:bodyPr>
          <a:lstStyle/>
          <a:p>
            <a:r>
              <a:rPr lang="en-US" sz="1000">
                <a:solidFill>
                  <a:schemeClr val="bg1"/>
                </a:solidFill>
                <a:effectLst/>
                <a:latin typeface="Brandon Grotesque Regular" panose="020B0503020203060202" pitchFamily="34" charset="77"/>
              </a:rPr>
              <a:t>San Diego, California</a:t>
            </a:r>
          </a:p>
        </p:txBody>
      </p:sp>
      <p:grpSp>
        <p:nvGrpSpPr>
          <p:cNvPr id="9" name="Group 8">
            <a:extLst>
              <a:ext uri="{FF2B5EF4-FFF2-40B4-BE49-F238E27FC236}">
                <a16:creationId xmlns:a16="http://schemas.microsoft.com/office/drawing/2014/main" id="{931E79E1-FC63-4EE8-E3BA-8F1000681E34}"/>
              </a:ext>
            </a:extLst>
          </p:cNvPr>
          <p:cNvGrpSpPr/>
          <p:nvPr/>
        </p:nvGrpSpPr>
        <p:grpSpPr>
          <a:xfrm>
            <a:off x="7064490" y="1965960"/>
            <a:ext cx="3966614" cy="913363"/>
            <a:chOff x="7064490" y="2083131"/>
            <a:chExt cx="3966614" cy="913363"/>
          </a:xfrm>
        </p:grpSpPr>
        <p:sp>
          <p:nvSpPr>
            <p:cNvPr id="20" name="TextBox 21">
              <a:extLst>
                <a:ext uri="{FF2B5EF4-FFF2-40B4-BE49-F238E27FC236}">
                  <a16:creationId xmlns:a16="http://schemas.microsoft.com/office/drawing/2014/main" id="{4E5F1338-DFA9-6AF9-D845-DB0E808C7BA3}"/>
                </a:ext>
              </a:extLst>
            </p:cNvPr>
            <p:cNvSpPr txBox="1"/>
            <p:nvPr/>
          </p:nvSpPr>
          <p:spPr>
            <a:xfrm>
              <a:off x="7064490" y="2781050"/>
              <a:ext cx="1508760" cy="2154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nchor="t">
              <a:spAutoFit/>
            </a:bodyPr>
            <a:lstStyle>
              <a:lvl1pPr algn="ctr" defTabSz="914400">
                <a:spcBef>
                  <a:spcPts val="0"/>
                </a:spcBef>
                <a:defRPr sz="2400" b="1">
                  <a:solidFill>
                    <a:srgbClr val="00205B"/>
                  </a:solidFill>
                </a:defRPr>
              </a:lvl1pPr>
            </a:lstStyle>
            <a:p>
              <a:r>
                <a:rPr lang="en-US" sz="1400" b="0">
                  <a:solidFill>
                    <a:schemeClr val="bg1"/>
                  </a:solidFill>
                  <a:latin typeface="Brandon Grotesque Regular"/>
                  <a:cs typeface="Arial"/>
                </a:rPr>
                <a:t>16</a:t>
              </a:r>
              <a:r>
                <a:rPr sz="1400" b="0">
                  <a:solidFill>
                    <a:schemeClr val="bg1"/>
                  </a:solidFill>
                  <a:latin typeface="Brandon Grotesque Regular"/>
                  <a:cs typeface="Arial"/>
                </a:rPr>
                <a:t> NIGHTS</a:t>
              </a:r>
            </a:p>
          </p:txBody>
        </p:sp>
        <p:sp>
          <p:nvSpPr>
            <p:cNvPr id="24" name="TextBox 21">
              <a:extLst>
                <a:ext uri="{FF2B5EF4-FFF2-40B4-BE49-F238E27FC236}">
                  <a16:creationId xmlns:a16="http://schemas.microsoft.com/office/drawing/2014/main" id="{17BC800A-17BC-4810-D899-1AEB9AC4EA65}"/>
                </a:ext>
              </a:extLst>
            </p:cNvPr>
            <p:cNvSpPr txBox="1"/>
            <p:nvPr/>
          </p:nvSpPr>
          <p:spPr>
            <a:xfrm>
              <a:off x="8234727" y="2781050"/>
              <a:ext cx="1508760" cy="2154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nchor="t">
              <a:spAutoFit/>
            </a:bodyPr>
            <a:lstStyle>
              <a:lvl1pPr algn="ctr" defTabSz="914400">
                <a:spcBef>
                  <a:spcPts val="0"/>
                </a:spcBef>
                <a:defRPr sz="2400" b="1">
                  <a:solidFill>
                    <a:srgbClr val="00205B"/>
                  </a:solidFill>
                </a:defRPr>
              </a:lvl1pPr>
            </a:lstStyle>
            <a:p>
              <a:r>
                <a:rPr lang="en-US" sz="1400" b="0">
                  <a:solidFill>
                    <a:schemeClr val="bg1"/>
                  </a:solidFill>
                  <a:latin typeface="Brandon Grotesque Regular"/>
                  <a:cs typeface="Arial"/>
                </a:rPr>
                <a:t>8 PORTS</a:t>
              </a:r>
            </a:p>
          </p:txBody>
        </p:sp>
        <p:pic>
          <p:nvPicPr>
            <p:cNvPr id="28" name="Picture 27" descr="A white and black globe&#10;&#10;Description automatically generated">
              <a:extLst>
                <a:ext uri="{FF2B5EF4-FFF2-40B4-BE49-F238E27FC236}">
                  <a16:creationId xmlns:a16="http://schemas.microsoft.com/office/drawing/2014/main" id="{48FABD8A-DC8C-E24B-3580-369ADFEA39AF}"/>
                </a:ext>
              </a:extLst>
            </p:cNvPr>
            <p:cNvPicPr>
              <a:picLocks noChangeAspect="1"/>
            </p:cNvPicPr>
            <p:nvPr/>
          </p:nvPicPr>
          <p:blipFill>
            <a:blip r:embed="rId7"/>
            <a:stretch>
              <a:fillRect/>
            </a:stretch>
          </p:blipFill>
          <p:spPr>
            <a:xfrm>
              <a:off x="9914487" y="2083131"/>
              <a:ext cx="724475" cy="724475"/>
            </a:xfrm>
            <a:prstGeom prst="rect">
              <a:avLst/>
            </a:prstGeom>
          </p:spPr>
        </p:pic>
        <p:sp>
          <p:nvSpPr>
            <p:cNvPr id="29" name="TextBox 21">
              <a:extLst>
                <a:ext uri="{FF2B5EF4-FFF2-40B4-BE49-F238E27FC236}">
                  <a16:creationId xmlns:a16="http://schemas.microsoft.com/office/drawing/2014/main" id="{9AEB1FD6-5E9D-CBCC-9CB2-7712FEA5CF76}"/>
                </a:ext>
              </a:extLst>
            </p:cNvPr>
            <p:cNvSpPr txBox="1"/>
            <p:nvPr/>
          </p:nvSpPr>
          <p:spPr>
            <a:xfrm>
              <a:off x="9522344" y="2781050"/>
              <a:ext cx="1508760" cy="2154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nchor="t">
              <a:spAutoFit/>
            </a:bodyPr>
            <a:lstStyle>
              <a:lvl1pPr algn="ctr" defTabSz="914400">
                <a:spcBef>
                  <a:spcPts val="0"/>
                </a:spcBef>
                <a:defRPr sz="2400" b="1">
                  <a:solidFill>
                    <a:srgbClr val="00205B"/>
                  </a:solidFill>
                </a:defRPr>
              </a:lvl1pPr>
            </a:lstStyle>
            <a:p>
              <a:r>
                <a:rPr lang="en-US" sz="1400" b="0">
                  <a:solidFill>
                    <a:schemeClr val="bg1"/>
                  </a:solidFill>
                  <a:latin typeface="Brandon Grotesque Regular"/>
                  <a:cs typeface="Arial"/>
                </a:rPr>
                <a:t>6 COUNTRIES</a:t>
              </a:r>
            </a:p>
          </p:txBody>
        </p:sp>
        <p:pic>
          <p:nvPicPr>
            <p:cNvPr id="30" name="Picture 29">
              <a:extLst>
                <a:ext uri="{FF2B5EF4-FFF2-40B4-BE49-F238E27FC236}">
                  <a16:creationId xmlns:a16="http://schemas.microsoft.com/office/drawing/2014/main" id="{7578E84D-457B-748C-210D-1307924AFE98}"/>
                </a:ext>
              </a:extLst>
            </p:cNvPr>
            <p:cNvPicPr>
              <a:picLocks noChangeAspect="1"/>
            </p:cNvPicPr>
            <p:nvPr/>
          </p:nvPicPr>
          <p:blipFill>
            <a:blip r:embed="rId8"/>
            <a:stretch>
              <a:fillRect/>
            </a:stretch>
          </p:blipFill>
          <p:spPr>
            <a:xfrm>
              <a:off x="8693496" y="2150203"/>
              <a:ext cx="591223" cy="591223"/>
            </a:xfrm>
            <a:prstGeom prst="rect">
              <a:avLst/>
            </a:prstGeom>
          </p:spPr>
        </p:pic>
        <p:pic>
          <p:nvPicPr>
            <p:cNvPr id="31" name="Picture 30">
              <a:extLst>
                <a:ext uri="{FF2B5EF4-FFF2-40B4-BE49-F238E27FC236}">
                  <a16:creationId xmlns:a16="http://schemas.microsoft.com/office/drawing/2014/main" id="{DDFFDC5F-9DBA-4FEA-9824-6DE4FFDA659E}"/>
                </a:ext>
              </a:extLst>
            </p:cNvPr>
            <p:cNvPicPr>
              <a:picLocks noChangeAspect="1"/>
            </p:cNvPicPr>
            <p:nvPr/>
          </p:nvPicPr>
          <p:blipFill>
            <a:blip r:embed="rId9"/>
            <a:stretch>
              <a:fillRect/>
            </a:stretch>
          </p:blipFill>
          <p:spPr>
            <a:xfrm>
              <a:off x="7521690" y="2126873"/>
              <a:ext cx="594360" cy="594360"/>
            </a:xfrm>
            <a:prstGeom prst="rect">
              <a:avLst/>
            </a:prstGeom>
          </p:spPr>
        </p:pic>
      </p:grpSp>
      <p:sp>
        <p:nvSpPr>
          <p:cNvPr id="32" name="TextBox 21">
            <a:extLst>
              <a:ext uri="{FF2B5EF4-FFF2-40B4-BE49-F238E27FC236}">
                <a16:creationId xmlns:a16="http://schemas.microsoft.com/office/drawing/2014/main" id="{40FBE842-78E8-FAC0-CBE8-65638A9A339C}"/>
              </a:ext>
            </a:extLst>
          </p:cNvPr>
          <p:cNvSpPr txBox="1"/>
          <p:nvPr/>
        </p:nvSpPr>
        <p:spPr>
          <a:xfrm>
            <a:off x="5981080" y="1532875"/>
            <a:ext cx="5971313" cy="2154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nchor="t">
            <a:spAutoFit/>
          </a:bodyPr>
          <a:lstStyle>
            <a:lvl1pPr algn="ctr" defTabSz="914400">
              <a:spcBef>
                <a:spcPts val="0"/>
              </a:spcBef>
              <a:defRPr sz="2400" b="1">
                <a:solidFill>
                  <a:srgbClr val="00205B"/>
                </a:solidFill>
              </a:defRPr>
            </a:lvl1pPr>
          </a:lstStyle>
          <a:p>
            <a:r>
              <a:rPr lang="en-US" sz="1400" b="0">
                <a:solidFill>
                  <a:schemeClr val="bg1"/>
                </a:solidFill>
                <a:latin typeface="Brandon Grotesque Regular"/>
                <a:cs typeface="Arial"/>
              </a:rPr>
              <a:t>MAY 24, 2027  |  AZAMARA QUEST</a:t>
            </a:r>
            <a:r>
              <a:rPr lang="en-US" sz="1400" b="0" baseline="30000">
                <a:solidFill>
                  <a:schemeClr val="bg1"/>
                </a:solidFill>
                <a:latin typeface="Brandon Grotesque Regular"/>
                <a:cs typeface="Arial"/>
              </a:rPr>
              <a:t>®</a:t>
            </a:r>
            <a:endParaRPr lang="en-US" sz="1400" b="0">
              <a:solidFill>
                <a:schemeClr val="bg1"/>
              </a:solidFill>
              <a:latin typeface="Brandon Grotesque Regular"/>
              <a:cs typeface="Arial"/>
            </a:endParaRPr>
          </a:p>
        </p:txBody>
      </p:sp>
      <p:pic>
        <p:nvPicPr>
          <p:cNvPr id="34" name="Picture 33" descr="A map of a route&#10;&#10;Description automatically generated">
            <a:extLst>
              <a:ext uri="{FF2B5EF4-FFF2-40B4-BE49-F238E27FC236}">
                <a16:creationId xmlns:a16="http://schemas.microsoft.com/office/drawing/2014/main" id="{61BBF947-0277-63A9-9C60-B6FD57F0DAD4}"/>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208776" y="3127248"/>
            <a:ext cx="5532120" cy="3089602"/>
          </a:xfrm>
          <a:prstGeom prst="rect">
            <a:avLst/>
          </a:prstGeom>
        </p:spPr>
      </p:pic>
      <p:sp>
        <p:nvSpPr>
          <p:cNvPr id="35" name="Content Placeholder 2">
            <a:extLst>
              <a:ext uri="{FF2B5EF4-FFF2-40B4-BE49-F238E27FC236}">
                <a16:creationId xmlns:a16="http://schemas.microsoft.com/office/drawing/2014/main" id="{7D0C62E6-5B75-98D5-DAF9-47E9B29CE3C5}"/>
              </a:ext>
            </a:extLst>
          </p:cNvPr>
          <p:cNvSpPr txBox="1">
            <a:spLocks/>
          </p:cNvSpPr>
          <p:nvPr>
            <p:custDataLst>
              <p:tags r:id="rId2"/>
            </p:custDataLst>
          </p:nvPr>
        </p:nvSpPr>
        <p:spPr>
          <a:xfrm>
            <a:off x="5990563" y="4482631"/>
            <a:ext cx="5971313" cy="509069"/>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3000"/>
              </a:lnSpc>
            </a:pPr>
            <a:r>
              <a:rPr lang="en-US" b="1">
                <a:solidFill>
                  <a:srgbClr val="FF0000"/>
                </a:solidFill>
                <a:latin typeface="Brandon Grotesque Regular" panose="020B0503020203060202" pitchFamily="34" charset="77"/>
              </a:rPr>
              <a:t>FPO</a:t>
            </a:r>
            <a:endParaRPr lang="en-US" b="1" spc="-150">
              <a:solidFill>
                <a:srgbClr val="FF0000"/>
              </a:solidFill>
              <a:latin typeface="Brandon Grotesque Regular" panose="020B0503020203060202" pitchFamily="34" charset="77"/>
            </a:endParaRPr>
          </a:p>
        </p:txBody>
      </p:sp>
    </p:spTree>
    <p:extLst>
      <p:ext uri="{BB962C8B-B14F-4D97-AF65-F5344CB8AC3E}">
        <p14:creationId xmlns:p14="http://schemas.microsoft.com/office/powerpoint/2010/main" val="187898303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51700A-63F7-5D7B-9F96-2BB7F457F32F}"/>
            </a:ext>
          </a:extLst>
        </p:cNvPr>
        <p:cNvGrpSpPr/>
        <p:nvPr/>
      </p:nvGrpSpPr>
      <p:grpSpPr>
        <a:xfrm>
          <a:off x="0" y="0"/>
          <a:ext cx="0" cy="0"/>
          <a:chOff x="0" y="0"/>
          <a:chExt cx="0" cy="0"/>
        </a:xfrm>
      </p:grpSpPr>
      <p:sp>
        <p:nvSpPr>
          <p:cNvPr id="4" name="Slide Number Placeholder 4">
            <a:extLst>
              <a:ext uri="{FF2B5EF4-FFF2-40B4-BE49-F238E27FC236}">
                <a16:creationId xmlns:a16="http://schemas.microsoft.com/office/drawing/2014/main" id="{4B4C1D6B-1256-8658-32D1-5E6C837922D5}"/>
              </a:ext>
            </a:extLst>
          </p:cNvPr>
          <p:cNvSpPr>
            <a:spLocks noGrp="1"/>
          </p:cNvSpPr>
          <p:nvPr>
            <p:ph type="sldNum" sz="quarter" idx="4"/>
          </p:nvPr>
        </p:nvSpPr>
        <p:spPr>
          <a:xfrm>
            <a:off x="9205589" y="6409944"/>
            <a:ext cx="2527687" cy="215940"/>
          </a:xfrm>
        </p:spPr>
        <p:txBody>
          <a:bodyPr lIns="0" tIns="0" rIns="0" bIns="0"/>
          <a:lstStyle/>
          <a:p>
            <a:fld id="{F2C1F2A3-7B76-45CC-A85D-664D2AD4BAF5}" type="slidenum">
              <a:rPr lang="en-US" sz="1000" smtClean="0">
                <a:solidFill>
                  <a:schemeClr val="bg1"/>
                </a:solidFill>
                <a:latin typeface="Brandon Grotesque Regular" panose="020B0503020203060202" pitchFamily="34" charset="77"/>
              </a:rPr>
              <a:t>48</a:t>
            </a:fld>
            <a:endParaRPr lang="en-US" sz="1000">
              <a:solidFill>
                <a:schemeClr val="bg1"/>
              </a:solidFill>
              <a:latin typeface="Brandon Grotesque Regular" panose="020B0503020203060202" pitchFamily="34" charset="77"/>
            </a:endParaRPr>
          </a:p>
        </p:txBody>
      </p:sp>
      <p:pic>
        <p:nvPicPr>
          <p:cNvPr id="33" name="Picture 32" descr="A map of a route&#10;&#10;Description automatically generated">
            <a:extLst>
              <a:ext uri="{FF2B5EF4-FFF2-40B4-BE49-F238E27FC236}">
                <a16:creationId xmlns:a16="http://schemas.microsoft.com/office/drawing/2014/main" id="{260CC3E0-F526-4E5E-B9DE-5AC284CC9D0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208776" y="3127248"/>
            <a:ext cx="5532120" cy="3089602"/>
          </a:xfrm>
          <a:prstGeom prst="rect">
            <a:avLst/>
          </a:prstGeom>
        </p:spPr>
      </p:pic>
      <p:sp>
        <p:nvSpPr>
          <p:cNvPr id="34" name="Content Placeholder 2">
            <a:extLst>
              <a:ext uri="{FF2B5EF4-FFF2-40B4-BE49-F238E27FC236}">
                <a16:creationId xmlns:a16="http://schemas.microsoft.com/office/drawing/2014/main" id="{8A8A354C-AC46-DB4C-8184-E8B5EC670091}"/>
              </a:ext>
            </a:extLst>
          </p:cNvPr>
          <p:cNvSpPr txBox="1">
            <a:spLocks/>
          </p:cNvSpPr>
          <p:nvPr>
            <p:custDataLst>
              <p:tags r:id="rId1"/>
            </p:custDataLst>
          </p:nvPr>
        </p:nvSpPr>
        <p:spPr>
          <a:xfrm>
            <a:off x="5990563" y="4482631"/>
            <a:ext cx="5971313" cy="509069"/>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3000"/>
              </a:lnSpc>
            </a:pPr>
            <a:r>
              <a:rPr lang="en-US" b="1">
                <a:solidFill>
                  <a:srgbClr val="FF0000"/>
                </a:solidFill>
                <a:latin typeface="Brandon Grotesque Regular" panose="020B0503020203060202" pitchFamily="34" charset="77"/>
              </a:rPr>
              <a:t>FPO</a:t>
            </a:r>
            <a:endParaRPr lang="en-US" b="1" spc="-150">
              <a:solidFill>
                <a:srgbClr val="FF0000"/>
              </a:solidFill>
              <a:latin typeface="Brandon Grotesque Regular" panose="020B0503020203060202" pitchFamily="34" charset="77"/>
            </a:endParaRPr>
          </a:p>
        </p:txBody>
      </p:sp>
      <p:pic>
        <p:nvPicPr>
          <p:cNvPr id="36" name="Picture 35" descr="A bridge over a river with buildings and a street light&#10;&#10;Description automatically generated">
            <a:extLst>
              <a:ext uri="{FF2B5EF4-FFF2-40B4-BE49-F238E27FC236}">
                <a16:creationId xmlns:a16="http://schemas.microsoft.com/office/drawing/2014/main" id="{7FC6F2A9-5AA5-5BC8-192D-5EBBCE807C1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57200" y="457200"/>
            <a:ext cx="5514398" cy="5952744"/>
          </a:xfrm>
          <a:prstGeom prst="rect">
            <a:avLst/>
          </a:prstGeom>
        </p:spPr>
      </p:pic>
      <p:sp>
        <p:nvSpPr>
          <p:cNvPr id="37" name="Content Placeholder 2">
            <a:extLst>
              <a:ext uri="{FF2B5EF4-FFF2-40B4-BE49-F238E27FC236}">
                <a16:creationId xmlns:a16="http://schemas.microsoft.com/office/drawing/2014/main" id="{D0903EBB-2AD7-5670-DC78-DE6C03C5EAD7}"/>
              </a:ext>
            </a:extLst>
          </p:cNvPr>
          <p:cNvSpPr txBox="1">
            <a:spLocks/>
          </p:cNvSpPr>
          <p:nvPr>
            <p:custDataLst>
              <p:tags r:id="rId2"/>
            </p:custDataLst>
          </p:nvPr>
        </p:nvSpPr>
        <p:spPr>
          <a:xfrm>
            <a:off x="5990563" y="613706"/>
            <a:ext cx="5971313" cy="1643850"/>
          </a:xfrm>
          <a:prstGeom prst="rect">
            <a:avLst/>
          </a:prstGeom>
        </p:spPr>
        <p:txBody>
          <a:bodyPr vert="horz" lIns="0" tIns="0" rIns="0" bIns="0" rtlCol="0" anchor="t">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2600"/>
              </a:lnSpc>
            </a:pPr>
            <a:r>
              <a:rPr lang="en-US" dirty="0">
                <a:solidFill>
                  <a:srgbClr val="05A9C5"/>
                </a:solidFill>
                <a:latin typeface="Brandon Grotesque Medium" panose="020B0603020203060202" pitchFamily="34" charset="0"/>
                <a:cs typeface="Arial"/>
              </a:rPr>
              <a:t>EUROPEAN CRUISE:</a:t>
            </a:r>
            <a:br>
              <a:rPr lang="en-US" dirty="0">
                <a:solidFill>
                  <a:srgbClr val="05A9C5"/>
                </a:solidFill>
                <a:latin typeface="Brandon Grotesque Medium" panose="020B0603020203060202" pitchFamily="34" charset="0"/>
                <a:cs typeface="Arial"/>
              </a:rPr>
            </a:br>
            <a:r>
              <a:rPr lang="en-US" sz="2000" dirty="0">
                <a:solidFill>
                  <a:srgbClr val="05A9C5"/>
                </a:solidFill>
                <a:latin typeface="Brandon Grotesque Regular"/>
                <a:cs typeface="Arial"/>
              </a:rPr>
              <a:t>GERMANY, POLAND, SWEDEN</a:t>
            </a:r>
            <a:endParaRPr lang="en-US" spc="-150" dirty="0">
              <a:solidFill>
                <a:srgbClr val="05A9C5"/>
              </a:solidFill>
              <a:latin typeface="Brandon Grotesque Regular" panose="020B0503020203060202" pitchFamily="34" charset="77"/>
            </a:endParaRPr>
          </a:p>
        </p:txBody>
      </p:sp>
      <p:pic>
        <p:nvPicPr>
          <p:cNvPr id="38" name="Picture 37" descr="A logo of a company&#10;&#10;Description automatically generated">
            <a:extLst>
              <a:ext uri="{FF2B5EF4-FFF2-40B4-BE49-F238E27FC236}">
                <a16:creationId xmlns:a16="http://schemas.microsoft.com/office/drawing/2014/main" id="{1FF7213D-66FF-B813-E053-D03CB36F6B6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209759" y="813072"/>
            <a:ext cx="2028246" cy="526292"/>
          </a:xfrm>
          <a:prstGeom prst="rect">
            <a:avLst/>
          </a:prstGeom>
        </p:spPr>
      </p:pic>
      <p:sp>
        <p:nvSpPr>
          <p:cNvPr id="39" name="TextBox 38">
            <a:extLst>
              <a:ext uri="{FF2B5EF4-FFF2-40B4-BE49-F238E27FC236}">
                <a16:creationId xmlns:a16="http://schemas.microsoft.com/office/drawing/2014/main" id="{EE1AE068-9BC8-D6B6-00B8-DA8205058204}"/>
              </a:ext>
            </a:extLst>
          </p:cNvPr>
          <p:cNvSpPr txBox="1"/>
          <p:nvPr/>
        </p:nvSpPr>
        <p:spPr>
          <a:xfrm rot="16200000">
            <a:off x="-285377" y="2020257"/>
            <a:ext cx="2017986" cy="246221"/>
          </a:xfrm>
          <a:prstGeom prst="rect">
            <a:avLst/>
          </a:prstGeom>
          <a:noFill/>
        </p:spPr>
        <p:txBody>
          <a:bodyPr wrap="square" rtlCol="0">
            <a:spAutoFit/>
          </a:bodyPr>
          <a:lstStyle/>
          <a:p>
            <a:r>
              <a:rPr lang="en-US" sz="1000">
                <a:solidFill>
                  <a:srgbClr val="001F59"/>
                </a:solidFill>
                <a:effectLst/>
                <a:latin typeface="Brandon Grotesque Regular" panose="020B0503020203060202" pitchFamily="34" charset="77"/>
              </a:rPr>
              <a:t>Amsterdam, Netherlands</a:t>
            </a:r>
          </a:p>
        </p:txBody>
      </p:sp>
      <p:grpSp>
        <p:nvGrpSpPr>
          <p:cNvPr id="40" name="Group 39">
            <a:extLst>
              <a:ext uri="{FF2B5EF4-FFF2-40B4-BE49-F238E27FC236}">
                <a16:creationId xmlns:a16="http://schemas.microsoft.com/office/drawing/2014/main" id="{5A9B6498-A10E-6F89-E01E-C43C33A775D8}"/>
              </a:ext>
            </a:extLst>
          </p:cNvPr>
          <p:cNvGrpSpPr/>
          <p:nvPr/>
        </p:nvGrpSpPr>
        <p:grpSpPr>
          <a:xfrm>
            <a:off x="7064490" y="1965960"/>
            <a:ext cx="3966614" cy="913363"/>
            <a:chOff x="7064490" y="2083131"/>
            <a:chExt cx="3966614" cy="913363"/>
          </a:xfrm>
        </p:grpSpPr>
        <p:sp>
          <p:nvSpPr>
            <p:cNvPr id="41" name="TextBox 21">
              <a:extLst>
                <a:ext uri="{FF2B5EF4-FFF2-40B4-BE49-F238E27FC236}">
                  <a16:creationId xmlns:a16="http://schemas.microsoft.com/office/drawing/2014/main" id="{6A289C92-D6A4-FAAA-2E8E-05F514937B2D}"/>
                </a:ext>
              </a:extLst>
            </p:cNvPr>
            <p:cNvSpPr txBox="1"/>
            <p:nvPr/>
          </p:nvSpPr>
          <p:spPr>
            <a:xfrm>
              <a:off x="7064490" y="2781050"/>
              <a:ext cx="1508760" cy="2154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nchor="t">
              <a:spAutoFit/>
            </a:bodyPr>
            <a:lstStyle>
              <a:lvl1pPr algn="ctr" defTabSz="914400">
                <a:spcBef>
                  <a:spcPts val="0"/>
                </a:spcBef>
                <a:defRPr sz="2400" b="1">
                  <a:solidFill>
                    <a:srgbClr val="00205B"/>
                  </a:solidFill>
                </a:defRPr>
              </a:lvl1pPr>
            </a:lstStyle>
            <a:p>
              <a:r>
                <a:rPr lang="en-US" sz="1400" b="0">
                  <a:solidFill>
                    <a:schemeClr val="bg1"/>
                  </a:solidFill>
                  <a:latin typeface="Brandon Grotesque Regular"/>
                  <a:cs typeface="Arial"/>
                </a:rPr>
                <a:t>13</a:t>
              </a:r>
              <a:r>
                <a:rPr sz="1400" b="0">
                  <a:solidFill>
                    <a:schemeClr val="bg1"/>
                  </a:solidFill>
                  <a:latin typeface="Brandon Grotesque Regular"/>
                  <a:cs typeface="Arial"/>
                </a:rPr>
                <a:t> NIGHTS</a:t>
              </a:r>
            </a:p>
          </p:txBody>
        </p:sp>
        <p:sp>
          <p:nvSpPr>
            <p:cNvPr id="42" name="TextBox 21">
              <a:extLst>
                <a:ext uri="{FF2B5EF4-FFF2-40B4-BE49-F238E27FC236}">
                  <a16:creationId xmlns:a16="http://schemas.microsoft.com/office/drawing/2014/main" id="{4EB8EFF8-1657-D9F2-C354-71FED6E27C27}"/>
                </a:ext>
              </a:extLst>
            </p:cNvPr>
            <p:cNvSpPr txBox="1"/>
            <p:nvPr/>
          </p:nvSpPr>
          <p:spPr>
            <a:xfrm>
              <a:off x="8234727" y="2781050"/>
              <a:ext cx="1508760" cy="2154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nchor="t">
              <a:spAutoFit/>
            </a:bodyPr>
            <a:lstStyle>
              <a:lvl1pPr algn="ctr" defTabSz="914400">
                <a:spcBef>
                  <a:spcPts val="0"/>
                </a:spcBef>
                <a:defRPr sz="2400" b="1">
                  <a:solidFill>
                    <a:srgbClr val="00205B"/>
                  </a:solidFill>
                </a:defRPr>
              </a:lvl1pPr>
            </a:lstStyle>
            <a:p>
              <a:r>
                <a:rPr lang="en-US" sz="1400" b="0">
                  <a:solidFill>
                    <a:schemeClr val="bg1"/>
                  </a:solidFill>
                  <a:latin typeface="Brandon Grotesque Regular"/>
                  <a:cs typeface="Arial"/>
                </a:rPr>
                <a:t>11 PORTS</a:t>
              </a:r>
            </a:p>
          </p:txBody>
        </p:sp>
        <p:pic>
          <p:nvPicPr>
            <p:cNvPr id="43" name="Picture 42" descr="A white and black globe&#10;&#10;Description automatically generated">
              <a:extLst>
                <a:ext uri="{FF2B5EF4-FFF2-40B4-BE49-F238E27FC236}">
                  <a16:creationId xmlns:a16="http://schemas.microsoft.com/office/drawing/2014/main" id="{17CFCF02-BBFE-2CFA-3DF4-7BC219251E88}"/>
                </a:ext>
              </a:extLst>
            </p:cNvPr>
            <p:cNvPicPr>
              <a:picLocks noChangeAspect="1"/>
            </p:cNvPicPr>
            <p:nvPr/>
          </p:nvPicPr>
          <p:blipFill>
            <a:blip r:embed="rId8"/>
            <a:stretch>
              <a:fillRect/>
            </a:stretch>
          </p:blipFill>
          <p:spPr>
            <a:xfrm>
              <a:off x="9914487" y="2083131"/>
              <a:ext cx="724475" cy="724475"/>
            </a:xfrm>
            <a:prstGeom prst="rect">
              <a:avLst/>
            </a:prstGeom>
          </p:spPr>
        </p:pic>
        <p:sp>
          <p:nvSpPr>
            <p:cNvPr id="45" name="TextBox 21">
              <a:extLst>
                <a:ext uri="{FF2B5EF4-FFF2-40B4-BE49-F238E27FC236}">
                  <a16:creationId xmlns:a16="http://schemas.microsoft.com/office/drawing/2014/main" id="{C1EA246E-A123-1A56-C89C-91ABDAC7FC99}"/>
                </a:ext>
              </a:extLst>
            </p:cNvPr>
            <p:cNvSpPr txBox="1"/>
            <p:nvPr/>
          </p:nvSpPr>
          <p:spPr>
            <a:xfrm>
              <a:off x="9522344" y="2781050"/>
              <a:ext cx="1508760" cy="2154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nchor="t">
              <a:spAutoFit/>
            </a:bodyPr>
            <a:lstStyle>
              <a:lvl1pPr algn="ctr" defTabSz="914400">
                <a:spcBef>
                  <a:spcPts val="0"/>
                </a:spcBef>
                <a:defRPr sz="2400" b="1">
                  <a:solidFill>
                    <a:srgbClr val="00205B"/>
                  </a:solidFill>
                </a:defRPr>
              </a:lvl1pPr>
            </a:lstStyle>
            <a:p>
              <a:r>
                <a:rPr lang="en-US" sz="1400" b="0">
                  <a:solidFill>
                    <a:schemeClr val="bg1"/>
                  </a:solidFill>
                  <a:latin typeface="Brandon Grotesque Regular"/>
                  <a:cs typeface="Arial"/>
                </a:rPr>
                <a:t>10 COUNTRIES</a:t>
              </a:r>
            </a:p>
          </p:txBody>
        </p:sp>
        <p:pic>
          <p:nvPicPr>
            <p:cNvPr id="46" name="Picture 45">
              <a:extLst>
                <a:ext uri="{FF2B5EF4-FFF2-40B4-BE49-F238E27FC236}">
                  <a16:creationId xmlns:a16="http://schemas.microsoft.com/office/drawing/2014/main" id="{99E77EE5-0F8F-FEA5-BE8E-2AB82792E53E}"/>
                </a:ext>
              </a:extLst>
            </p:cNvPr>
            <p:cNvPicPr>
              <a:picLocks noChangeAspect="1"/>
            </p:cNvPicPr>
            <p:nvPr/>
          </p:nvPicPr>
          <p:blipFill>
            <a:blip r:embed="rId9"/>
            <a:stretch>
              <a:fillRect/>
            </a:stretch>
          </p:blipFill>
          <p:spPr>
            <a:xfrm>
              <a:off x="8693496" y="2150203"/>
              <a:ext cx="591223" cy="591223"/>
            </a:xfrm>
            <a:prstGeom prst="rect">
              <a:avLst/>
            </a:prstGeom>
          </p:spPr>
        </p:pic>
        <p:pic>
          <p:nvPicPr>
            <p:cNvPr id="47" name="Picture 46">
              <a:extLst>
                <a:ext uri="{FF2B5EF4-FFF2-40B4-BE49-F238E27FC236}">
                  <a16:creationId xmlns:a16="http://schemas.microsoft.com/office/drawing/2014/main" id="{32B53569-236B-9417-05A7-8B028589DEC2}"/>
                </a:ext>
              </a:extLst>
            </p:cNvPr>
            <p:cNvPicPr>
              <a:picLocks noChangeAspect="1"/>
            </p:cNvPicPr>
            <p:nvPr/>
          </p:nvPicPr>
          <p:blipFill>
            <a:blip r:embed="rId10"/>
            <a:stretch>
              <a:fillRect/>
            </a:stretch>
          </p:blipFill>
          <p:spPr>
            <a:xfrm>
              <a:off x="7521690" y="2126873"/>
              <a:ext cx="594360" cy="594360"/>
            </a:xfrm>
            <a:prstGeom prst="rect">
              <a:avLst/>
            </a:prstGeom>
          </p:spPr>
        </p:pic>
      </p:grpSp>
      <p:sp>
        <p:nvSpPr>
          <p:cNvPr id="48" name="TextBox 21">
            <a:extLst>
              <a:ext uri="{FF2B5EF4-FFF2-40B4-BE49-F238E27FC236}">
                <a16:creationId xmlns:a16="http://schemas.microsoft.com/office/drawing/2014/main" id="{58F352F2-3419-723C-B077-B6BCADD4813B}"/>
              </a:ext>
            </a:extLst>
          </p:cNvPr>
          <p:cNvSpPr txBox="1"/>
          <p:nvPr/>
        </p:nvSpPr>
        <p:spPr>
          <a:xfrm>
            <a:off x="5971598" y="1465827"/>
            <a:ext cx="5971313" cy="2769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nchor="t">
            <a:spAutoFit/>
          </a:bodyPr>
          <a:lstStyle>
            <a:lvl1pPr algn="ctr" defTabSz="914400">
              <a:spcBef>
                <a:spcPts val="0"/>
              </a:spcBef>
              <a:defRPr sz="2400" b="1">
                <a:solidFill>
                  <a:srgbClr val="00205B"/>
                </a:solidFill>
              </a:defRPr>
            </a:lvl1pPr>
          </a:lstStyle>
          <a:p>
            <a:r>
              <a:rPr lang="en-US" sz="1800" b="0">
                <a:solidFill>
                  <a:schemeClr val="bg1"/>
                </a:solidFill>
                <a:latin typeface="Brandon Grotesque Regular"/>
                <a:cs typeface="Arial"/>
              </a:rPr>
              <a:t>AZAMARA QUEST</a:t>
            </a:r>
            <a:r>
              <a:rPr lang="en-US" sz="1800" b="0" baseline="30000">
                <a:solidFill>
                  <a:schemeClr val="bg1"/>
                </a:solidFill>
                <a:latin typeface="Brandon Grotesque Regular"/>
                <a:cs typeface="Arial"/>
              </a:rPr>
              <a:t>®</a:t>
            </a:r>
            <a:r>
              <a:rPr lang="en-US" sz="1800" b="0">
                <a:solidFill>
                  <a:schemeClr val="bg1"/>
                </a:solidFill>
                <a:latin typeface="Brandon Grotesque Regular"/>
                <a:cs typeface="Arial"/>
              </a:rPr>
              <a:t>   |  JUNE 28, 2027 </a:t>
            </a:r>
          </a:p>
        </p:txBody>
      </p:sp>
    </p:spTree>
    <p:extLst>
      <p:ext uri="{BB962C8B-B14F-4D97-AF65-F5344CB8AC3E}">
        <p14:creationId xmlns:p14="http://schemas.microsoft.com/office/powerpoint/2010/main" val="7414068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446EB2-4A48-C5E6-F449-9CDF32C98670}"/>
            </a:ext>
          </a:extLst>
        </p:cNvPr>
        <p:cNvGrpSpPr/>
        <p:nvPr/>
      </p:nvGrpSpPr>
      <p:grpSpPr>
        <a:xfrm>
          <a:off x="0" y="0"/>
          <a:ext cx="0" cy="0"/>
          <a:chOff x="0" y="0"/>
          <a:chExt cx="0" cy="0"/>
        </a:xfrm>
      </p:grpSpPr>
      <p:sp>
        <p:nvSpPr>
          <p:cNvPr id="3" name="Slide Number Placeholder 4">
            <a:extLst>
              <a:ext uri="{FF2B5EF4-FFF2-40B4-BE49-F238E27FC236}">
                <a16:creationId xmlns:a16="http://schemas.microsoft.com/office/drawing/2014/main" id="{41CCC63A-42F4-BD26-BB90-A3C7F45ECA1B}"/>
              </a:ext>
            </a:extLst>
          </p:cNvPr>
          <p:cNvSpPr>
            <a:spLocks noGrp="1"/>
          </p:cNvSpPr>
          <p:nvPr>
            <p:ph type="sldNum" sz="quarter" idx="4"/>
          </p:nvPr>
        </p:nvSpPr>
        <p:spPr>
          <a:xfrm>
            <a:off x="9205589" y="6409944"/>
            <a:ext cx="2527687" cy="215940"/>
          </a:xfrm>
        </p:spPr>
        <p:txBody>
          <a:bodyPr lIns="0" tIns="0" rIns="0" bIns="0"/>
          <a:lstStyle/>
          <a:p>
            <a:fld id="{F2C1F2A3-7B76-45CC-A85D-664D2AD4BAF5}" type="slidenum">
              <a:rPr lang="en-US" sz="1000" smtClean="0">
                <a:solidFill>
                  <a:schemeClr val="bg1"/>
                </a:solidFill>
                <a:latin typeface="Brandon Grotesque Regular" panose="020B0503020203060202" pitchFamily="34" charset="77"/>
              </a:rPr>
              <a:t>49</a:t>
            </a:fld>
            <a:endParaRPr lang="en-US" sz="1000">
              <a:solidFill>
                <a:schemeClr val="bg1"/>
              </a:solidFill>
              <a:latin typeface="Brandon Grotesque Regular" panose="020B0503020203060202" pitchFamily="34" charset="77"/>
            </a:endParaRPr>
          </a:p>
        </p:txBody>
      </p:sp>
      <p:pic>
        <p:nvPicPr>
          <p:cNvPr id="2" name="Picture 1" descr="A map of a route&#10;&#10;Description automatically generated">
            <a:extLst>
              <a:ext uri="{FF2B5EF4-FFF2-40B4-BE49-F238E27FC236}">
                <a16:creationId xmlns:a16="http://schemas.microsoft.com/office/drawing/2014/main" id="{4FD66F3D-9699-3537-2481-74DF86F2E29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208776" y="3127248"/>
            <a:ext cx="5532120" cy="3089602"/>
          </a:xfrm>
          <a:prstGeom prst="rect">
            <a:avLst/>
          </a:prstGeom>
        </p:spPr>
      </p:pic>
      <p:sp>
        <p:nvSpPr>
          <p:cNvPr id="4" name="Content Placeholder 2">
            <a:extLst>
              <a:ext uri="{FF2B5EF4-FFF2-40B4-BE49-F238E27FC236}">
                <a16:creationId xmlns:a16="http://schemas.microsoft.com/office/drawing/2014/main" id="{05BE98D5-E2EE-BC7F-52D5-DE213EC8244A}"/>
              </a:ext>
            </a:extLst>
          </p:cNvPr>
          <p:cNvSpPr txBox="1">
            <a:spLocks/>
          </p:cNvSpPr>
          <p:nvPr>
            <p:custDataLst>
              <p:tags r:id="rId1"/>
            </p:custDataLst>
          </p:nvPr>
        </p:nvSpPr>
        <p:spPr>
          <a:xfrm>
            <a:off x="5990563" y="4482631"/>
            <a:ext cx="5971313" cy="509069"/>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3000"/>
              </a:lnSpc>
            </a:pPr>
            <a:r>
              <a:rPr lang="en-US" b="1">
                <a:solidFill>
                  <a:srgbClr val="FF0000"/>
                </a:solidFill>
                <a:latin typeface="Brandon Grotesque Regular" panose="020B0503020203060202" pitchFamily="34" charset="77"/>
              </a:rPr>
              <a:t>FPO</a:t>
            </a:r>
            <a:endParaRPr lang="en-US" b="1" spc="-150">
              <a:solidFill>
                <a:srgbClr val="FF0000"/>
              </a:solidFill>
              <a:latin typeface="Brandon Grotesque Regular" panose="020B0503020203060202" pitchFamily="34" charset="77"/>
            </a:endParaRPr>
          </a:p>
        </p:txBody>
      </p:sp>
      <p:pic>
        <p:nvPicPr>
          <p:cNvPr id="5" name="Picture 4" descr="A group of tall buildings with flowers&#10;&#10;Description automatically generated">
            <a:extLst>
              <a:ext uri="{FF2B5EF4-FFF2-40B4-BE49-F238E27FC236}">
                <a16:creationId xmlns:a16="http://schemas.microsoft.com/office/drawing/2014/main" id="{0C4E6E95-4643-96ED-B8C2-B67C96AB5E5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57200" y="457200"/>
            <a:ext cx="5514398" cy="5952744"/>
          </a:xfrm>
          <a:prstGeom prst="rect">
            <a:avLst/>
          </a:prstGeom>
        </p:spPr>
      </p:pic>
      <p:sp>
        <p:nvSpPr>
          <p:cNvPr id="6" name="Content Placeholder 2">
            <a:extLst>
              <a:ext uri="{FF2B5EF4-FFF2-40B4-BE49-F238E27FC236}">
                <a16:creationId xmlns:a16="http://schemas.microsoft.com/office/drawing/2014/main" id="{7A7CC785-9D9B-161B-B96A-7BE471A7E028}"/>
              </a:ext>
            </a:extLst>
          </p:cNvPr>
          <p:cNvSpPr txBox="1">
            <a:spLocks/>
          </p:cNvSpPr>
          <p:nvPr>
            <p:custDataLst>
              <p:tags r:id="rId2"/>
            </p:custDataLst>
          </p:nvPr>
        </p:nvSpPr>
        <p:spPr>
          <a:xfrm>
            <a:off x="5990563" y="731520"/>
            <a:ext cx="5971313" cy="164385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2600"/>
              </a:lnSpc>
            </a:pPr>
            <a:r>
              <a:rPr lang="en-US" dirty="0">
                <a:solidFill>
                  <a:srgbClr val="05A9C5"/>
                </a:solidFill>
                <a:latin typeface="Brandon Grotesque Medium" panose="020B0603020203060202" pitchFamily="34" charset="0"/>
              </a:rPr>
              <a:t>AUSTRALIA</a:t>
            </a:r>
            <a:br>
              <a:rPr lang="en-US" dirty="0">
                <a:solidFill>
                  <a:srgbClr val="05A9C5"/>
                </a:solidFill>
                <a:latin typeface="Brandon Grotesque Medium" panose="020B0603020203060202" pitchFamily="34" charset="0"/>
              </a:rPr>
            </a:br>
            <a:r>
              <a:rPr lang="en-US" dirty="0">
                <a:solidFill>
                  <a:srgbClr val="05A9C5"/>
                </a:solidFill>
                <a:latin typeface="Brandon Grotesque Medium" panose="020B0603020203060202" pitchFamily="34" charset="0"/>
              </a:rPr>
              <a:t>&amp; INDONESIA CRUISE</a:t>
            </a:r>
            <a:endParaRPr lang="en-US" spc="-150" dirty="0">
              <a:solidFill>
                <a:srgbClr val="05A9C5"/>
              </a:solidFill>
              <a:latin typeface="Brandon Grotesque Medium" panose="020B0603020203060202" pitchFamily="34" charset="0"/>
            </a:endParaRPr>
          </a:p>
        </p:txBody>
      </p:sp>
      <p:pic>
        <p:nvPicPr>
          <p:cNvPr id="7" name="Picture 6" descr="A logo of a company&#10;&#10;Description automatically generated">
            <a:extLst>
              <a:ext uri="{FF2B5EF4-FFF2-40B4-BE49-F238E27FC236}">
                <a16:creationId xmlns:a16="http://schemas.microsoft.com/office/drawing/2014/main" id="{1DBE3703-0A8F-7746-CBD9-69F5CBDAFC5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209759" y="813072"/>
            <a:ext cx="2028246" cy="526292"/>
          </a:xfrm>
          <a:prstGeom prst="rect">
            <a:avLst/>
          </a:prstGeom>
        </p:spPr>
      </p:pic>
      <p:sp>
        <p:nvSpPr>
          <p:cNvPr id="9" name="TextBox 8">
            <a:extLst>
              <a:ext uri="{FF2B5EF4-FFF2-40B4-BE49-F238E27FC236}">
                <a16:creationId xmlns:a16="http://schemas.microsoft.com/office/drawing/2014/main" id="{E753D30C-6856-C44F-743F-B050982D8956}"/>
              </a:ext>
            </a:extLst>
          </p:cNvPr>
          <p:cNvSpPr txBox="1"/>
          <p:nvPr/>
        </p:nvSpPr>
        <p:spPr>
          <a:xfrm rot="16200000">
            <a:off x="-285378" y="5081921"/>
            <a:ext cx="2017986" cy="246221"/>
          </a:xfrm>
          <a:prstGeom prst="rect">
            <a:avLst/>
          </a:prstGeom>
          <a:noFill/>
        </p:spPr>
        <p:txBody>
          <a:bodyPr wrap="square" rtlCol="0">
            <a:spAutoFit/>
          </a:bodyPr>
          <a:lstStyle/>
          <a:p>
            <a:r>
              <a:rPr lang="en-US" sz="1000">
                <a:solidFill>
                  <a:schemeClr val="bg1"/>
                </a:solidFill>
                <a:effectLst/>
                <a:latin typeface="Brandon Grotesque Regular" panose="020B0503020203060202" pitchFamily="34" charset="77"/>
              </a:rPr>
              <a:t>Singapore, Singapore</a:t>
            </a:r>
          </a:p>
        </p:txBody>
      </p:sp>
      <p:grpSp>
        <p:nvGrpSpPr>
          <p:cNvPr id="11" name="Group 10">
            <a:extLst>
              <a:ext uri="{FF2B5EF4-FFF2-40B4-BE49-F238E27FC236}">
                <a16:creationId xmlns:a16="http://schemas.microsoft.com/office/drawing/2014/main" id="{65DD956F-8291-BC95-3D6E-E1B113BC3690}"/>
              </a:ext>
            </a:extLst>
          </p:cNvPr>
          <p:cNvGrpSpPr/>
          <p:nvPr/>
        </p:nvGrpSpPr>
        <p:grpSpPr>
          <a:xfrm>
            <a:off x="7064490" y="1965960"/>
            <a:ext cx="3966614" cy="913363"/>
            <a:chOff x="7064490" y="2083131"/>
            <a:chExt cx="3966614" cy="913363"/>
          </a:xfrm>
        </p:grpSpPr>
        <p:sp>
          <p:nvSpPr>
            <p:cNvPr id="13" name="TextBox 21">
              <a:extLst>
                <a:ext uri="{FF2B5EF4-FFF2-40B4-BE49-F238E27FC236}">
                  <a16:creationId xmlns:a16="http://schemas.microsoft.com/office/drawing/2014/main" id="{8C7386E1-8AB5-CF4A-74AE-6DAD9AE300F5}"/>
                </a:ext>
              </a:extLst>
            </p:cNvPr>
            <p:cNvSpPr txBox="1"/>
            <p:nvPr/>
          </p:nvSpPr>
          <p:spPr>
            <a:xfrm>
              <a:off x="7064490" y="2781050"/>
              <a:ext cx="1508760" cy="2154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nchor="t">
              <a:spAutoFit/>
            </a:bodyPr>
            <a:lstStyle>
              <a:lvl1pPr algn="ctr" defTabSz="914400">
                <a:spcBef>
                  <a:spcPts val="0"/>
                </a:spcBef>
                <a:defRPr sz="2400" b="1">
                  <a:solidFill>
                    <a:srgbClr val="00205B"/>
                  </a:solidFill>
                </a:defRPr>
              </a:lvl1pPr>
            </a:lstStyle>
            <a:p>
              <a:r>
                <a:rPr lang="en-US" sz="1400" b="0">
                  <a:solidFill>
                    <a:schemeClr val="bg1"/>
                  </a:solidFill>
                  <a:latin typeface="Brandon Grotesque Regular"/>
                  <a:cs typeface="Arial"/>
                </a:rPr>
                <a:t>21</a:t>
              </a:r>
              <a:r>
                <a:rPr sz="1400" b="0">
                  <a:solidFill>
                    <a:schemeClr val="bg1"/>
                  </a:solidFill>
                  <a:latin typeface="Brandon Grotesque Regular"/>
                  <a:cs typeface="Arial"/>
                </a:rPr>
                <a:t> NIGHTS</a:t>
              </a:r>
            </a:p>
          </p:txBody>
        </p:sp>
        <p:sp>
          <p:nvSpPr>
            <p:cNvPr id="17" name="TextBox 21">
              <a:extLst>
                <a:ext uri="{FF2B5EF4-FFF2-40B4-BE49-F238E27FC236}">
                  <a16:creationId xmlns:a16="http://schemas.microsoft.com/office/drawing/2014/main" id="{19D3BB58-BD3B-44BA-A0D2-23667B6E3540}"/>
                </a:ext>
              </a:extLst>
            </p:cNvPr>
            <p:cNvSpPr txBox="1"/>
            <p:nvPr/>
          </p:nvSpPr>
          <p:spPr>
            <a:xfrm>
              <a:off x="8234727" y="2781050"/>
              <a:ext cx="1508760" cy="2154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nchor="t">
              <a:spAutoFit/>
            </a:bodyPr>
            <a:lstStyle>
              <a:lvl1pPr algn="ctr" defTabSz="914400">
                <a:spcBef>
                  <a:spcPts val="0"/>
                </a:spcBef>
                <a:defRPr sz="2400" b="1">
                  <a:solidFill>
                    <a:srgbClr val="00205B"/>
                  </a:solidFill>
                </a:defRPr>
              </a:lvl1pPr>
            </a:lstStyle>
            <a:p>
              <a:r>
                <a:rPr lang="en-US" sz="1400" b="0">
                  <a:solidFill>
                    <a:schemeClr val="bg1"/>
                  </a:solidFill>
                  <a:latin typeface="Brandon Grotesque Regular"/>
                  <a:cs typeface="Arial"/>
                </a:rPr>
                <a:t>12 PORTS</a:t>
              </a:r>
            </a:p>
          </p:txBody>
        </p:sp>
        <p:pic>
          <p:nvPicPr>
            <p:cNvPr id="22" name="Picture 21" descr="A white and black globe&#10;&#10;Description automatically generated">
              <a:extLst>
                <a:ext uri="{FF2B5EF4-FFF2-40B4-BE49-F238E27FC236}">
                  <a16:creationId xmlns:a16="http://schemas.microsoft.com/office/drawing/2014/main" id="{090C56E2-EFD1-7A27-FD8B-49688DED1B07}"/>
                </a:ext>
              </a:extLst>
            </p:cNvPr>
            <p:cNvPicPr>
              <a:picLocks noChangeAspect="1"/>
            </p:cNvPicPr>
            <p:nvPr/>
          </p:nvPicPr>
          <p:blipFill>
            <a:blip r:embed="rId8"/>
            <a:stretch>
              <a:fillRect/>
            </a:stretch>
          </p:blipFill>
          <p:spPr>
            <a:xfrm>
              <a:off x="9914487" y="2083131"/>
              <a:ext cx="724475" cy="724475"/>
            </a:xfrm>
            <a:prstGeom prst="rect">
              <a:avLst/>
            </a:prstGeom>
          </p:spPr>
        </p:pic>
        <p:sp>
          <p:nvSpPr>
            <p:cNvPr id="24" name="TextBox 21">
              <a:extLst>
                <a:ext uri="{FF2B5EF4-FFF2-40B4-BE49-F238E27FC236}">
                  <a16:creationId xmlns:a16="http://schemas.microsoft.com/office/drawing/2014/main" id="{B9FB1F6B-DB47-DE96-67C8-CF9A16B62F3E}"/>
                </a:ext>
              </a:extLst>
            </p:cNvPr>
            <p:cNvSpPr txBox="1"/>
            <p:nvPr/>
          </p:nvSpPr>
          <p:spPr>
            <a:xfrm>
              <a:off x="9522344" y="2781050"/>
              <a:ext cx="1508760" cy="2154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nchor="t">
              <a:spAutoFit/>
            </a:bodyPr>
            <a:lstStyle>
              <a:lvl1pPr algn="ctr" defTabSz="914400">
                <a:spcBef>
                  <a:spcPts val="0"/>
                </a:spcBef>
                <a:defRPr sz="2400" b="1">
                  <a:solidFill>
                    <a:srgbClr val="00205B"/>
                  </a:solidFill>
                </a:defRPr>
              </a:lvl1pPr>
            </a:lstStyle>
            <a:p>
              <a:r>
                <a:rPr lang="en-US" sz="1400" b="0">
                  <a:solidFill>
                    <a:schemeClr val="bg1"/>
                  </a:solidFill>
                  <a:latin typeface="Brandon Grotesque Regular"/>
                  <a:cs typeface="Arial"/>
                </a:rPr>
                <a:t>2 COUNTRIES</a:t>
              </a:r>
            </a:p>
          </p:txBody>
        </p:sp>
        <p:pic>
          <p:nvPicPr>
            <p:cNvPr id="32" name="Picture 31">
              <a:extLst>
                <a:ext uri="{FF2B5EF4-FFF2-40B4-BE49-F238E27FC236}">
                  <a16:creationId xmlns:a16="http://schemas.microsoft.com/office/drawing/2014/main" id="{8AA51C72-F48C-31F7-8D13-653CE96E14A0}"/>
                </a:ext>
              </a:extLst>
            </p:cNvPr>
            <p:cNvPicPr>
              <a:picLocks noChangeAspect="1"/>
            </p:cNvPicPr>
            <p:nvPr/>
          </p:nvPicPr>
          <p:blipFill>
            <a:blip r:embed="rId9"/>
            <a:stretch>
              <a:fillRect/>
            </a:stretch>
          </p:blipFill>
          <p:spPr>
            <a:xfrm>
              <a:off x="8693496" y="2150203"/>
              <a:ext cx="591223" cy="591223"/>
            </a:xfrm>
            <a:prstGeom prst="rect">
              <a:avLst/>
            </a:prstGeom>
          </p:spPr>
        </p:pic>
        <p:pic>
          <p:nvPicPr>
            <p:cNvPr id="33" name="Picture 32">
              <a:extLst>
                <a:ext uri="{FF2B5EF4-FFF2-40B4-BE49-F238E27FC236}">
                  <a16:creationId xmlns:a16="http://schemas.microsoft.com/office/drawing/2014/main" id="{DFFE45B9-F6C7-71FC-C4B2-1319A0A6DAD3}"/>
                </a:ext>
              </a:extLst>
            </p:cNvPr>
            <p:cNvPicPr>
              <a:picLocks noChangeAspect="1"/>
            </p:cNvPicPr>
            <p:nvPr/>
          </p:nvPicPr>
          <p:blipFill>
            <a:blip r:embed="rId10"/>
            <a:stretch>
              <a:fillRect/>
            </a:stretch>
          </p:blipFill>
          <p:spPr>
            <a:xfrm>
              <a:off x="7521690" y="2126873"/>
              <a:ext cx="594360" cy="594360"/>
            </a:xfrm>
            <a:prstGeom prst="rect">
              <a:avLst/>
            </a:prstGeom>
          </p:spPr>
        </p:pic>
      </p:grpSp>
      <p:sp>
        <p:nvSpPr>
          <p:cNvPr id="34" name="TextBox 21">
            <a:extLst>
              <a:ext uri="{FF2B5EF4-FFF2-40B4-BE49-F238E27FC236}">
                <a16:creationId xmlns:a16="http://schemas.microsoft.com/office/drawing/2014/main" id="{8CD8EBBB-EE64-092B-4AC1-12819B73DE6F}"/>
              </a:ext>
            </a:extLst>
          </p:cNvPr>
          <p:cNvSpPr txBox="1"/>
          <p:nvPr/>
        </p:nvSpPr>
        <p:spPr>
          <a:xfrm>
            <a:off x="5981080" y="1532875"/>
            <a:ext cx="5971313" cy="2769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nchor="t">
            <a:spAutoFit/>
          </a:bodyPr>
          <a:lstStyle>
            <a:lvl1pPr algn="ctr" defTabSz="914400">
              <a:spcBef>
                <a:spcPts val="0"/>
              </a:spcBef>
              <a:defRPr sz="2400" b="1">
                <a:solidFill>
                  <a:srgbClr val="00205B"/>
                </a:solidFill>
              </a:defRPr>
            </a:lvl1pPr>
          </a:lstStyle>
          <a:p>
            <a:r>
              <a:rPr lang="en-US" sz="1800" b="0">
                <a:solidFill>
                  <a:schemeClr val="bg1"/>
                </a:solidFill>
                <a:latin typeface="Brandon Grotesque Regular"/>
                <a:cs typeface="Arial"/>
              </a:rPr>
              <a:t>AZAMARA QUEST</a:t>
            </a:r>
            <a:r>
              <a:rPr lang="en-US" sz="1800" b="0" baseline="30000">
                <a:solidFill>
                  <a:schemeClr val="bg1"/>
                </a:solidFill>
                <a:latin typeface="Brandon Grotesque Regular"/>
                <a:cs typeface="Arial"/>
              </a:rPr>
              <a:t>®</a:t>
            </a:r>
            <a:r>
              <a:rPr lang="en-US" sz="1800" b="0">
                <a:solidFill>
                  <a:schemeClr val="bg1"/>
                </a:solidFill>
                <a:latin typeface="Brandon Grotesque Regular"/>
                <a:cs typeface="Arial"/>
              </a:rPr>
              <a:t>   |  FEBRUARY 22, 2027 </a:t>
            </a:r>
          </a:p>
        </p:txBody>
      </p:sp>
    </p:spTree>
    <p:extLst>
      <p:ext uri="{BB962C8B-B14F-4D97-AF65-F5344CB8AC3E}">
        <p14:creationId xmlns:p14="http://schemas.microsoft.com/office/powerpoint/2010/main" val="34004106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B4BC7BB-79F7-5E8B-018A-930ED4AEBE26}"/>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C1F2A3-7B76-45CC-A85D-664D2AD4BAF5}" type="slidenum">
              <a:rPr kumimoji="0" lang="en-US" sz="1000" b="0" i="0" u="none" strike="noStrike" kern="1200" cap="none" spc="0" normalizeH="0" baseline="0" noProof="0" smtClean="0">
                <a:ln>
                  <a:noFill/>
                </a:ln>
                <a:solidFill>
                  <a:srgbClr val="001F59"/>
                </a:solidFill>
                <a:effectLst/>
                <a:uLnTx/>
                <a:uFillTx/>
                <a:latin typeface="Brandon Grotesque Regular" panose="020B0503020203060202" pitchFamily="34" charset="77"/>
                <a:cs typeface="Arial"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000" b="0" i="0" u="none" strike="noStrike" kern="1200" cap="none" spc="0" normalizeH="0" baseline="0" noProof="0">
              <a:ln>
                <a:noFill/>
              </a:ln>
              <a:solidFill>
                <a:srgbClr val="001F59"/>
              </a:solidFill>
              <a:effectLst/>
              <a:uLnTx/>
              <a:uFillTx/>
              <a:latin typeface="Brandon Grotesque Regular" panose="020B0503020203060202" pitchFamily="34" charset="77"/>
              <a:cs typeface="Arial" pitchFamily="34" charset="0"/>
            </a:endParaRPr>
          </a:p>
        </p:txBody>
      </p:sp>
      <p:sp>
        <p:nvSpPr>
          <p:cNvPr id="51" name="object 14">
            <a:extLst>
              <a:ext uri="{FF2B5EF4-FFF2-40B4-BE49-F238E27FC236}">
                <a16:creationId xmlns:a16="http://schemas.microsoft.com/office/drawing/2014/main" id="{D5624403-12B5-D2DB-B357-2C685F58AF40}"/>
              </a:ext>
            </a:extLst>
          </p:cNvPr>
          <p:cNvSpPr txBox="1"/>
          <p:nvPr/>
        </p:nvSpPr>
        <p:spPr>
          <a:xfrm>
            <a:off x="4208937" y="4367832"/>
            <a:ext cx="1644650" cy="385747"/>
          </a:xfrm>
          <a:prstGeom prst="rect">
            <a:avLst/>
          </a:prstGeom>
        </p:spPr>
        <p:txBody>
          <a:bodyPr vert="horz" wrap="square" lIns="0" tIns="8890" rIns="0" bIns="0" rtlCol="0">
            <a:spAutoFit/>
          </a:bodyPr>
          <a:lstStyle/>
          <a:p>
            <a:pPr marL="12700" marR="5080" lvl="0" indent="0" algn="ctr" defTabSz="914400" rtl="0" eaLnBrk="1" fontAlgn="auto" latinLnBrk="0" hangingPunct="1">
              <a:lnSpc>
                <a:spcPct val="102699"/>
              </a:lnSpc>
              <a:spcBef>
                <a:spcPts val="70"/>
              </a:spcBef>
              <a:spcAft>
                <a:spcPts val="0"/>
              </a:spcAft>
              <a:buClrTx/>
              <a:buSzTx/>
              <a:buFontTx/>
              <a:buNone/>
              <a:tabLst/>
              <a:defRPr/>
            </a:pPr>
            <a:r>
              <a:rPr kumimoji="0" sz="800" b="0" i="0" u="none" strike="noStrike" kern="1200" cap="none" spc="0" normalizeH="0" baseline="0" noProof="0">
                <a:ln>
                  <a:noFill/>
                </a:ln>
                <a:solidFill>
                  <a:srgbClr val="0D2C6C"/>
                </a:solidFill>
                <a:effectLst/>
                <a:uLnTx/>
                <a:uFillTx/>
                <a:latin typeface="Brandon Grotesque Regular" panose="020B0503020203060202" pitchFamily="34" charset="77"/>
                <a:cs typeface="Brandon Grotesque Regular"/>
              </a:rPr>
              <a:t>2023</a:t>
            </a:r>
            <a:r>
              <a:rPr kumimoji="0" sz="800" b="0" i="0" u="none" strike="noStrike" kern="1200" cap="none" spc="60" normalizeH="0" baseline="0" noProof="0">
                <a:ln>
                  <a:noFill/>
                </a:ln>
                <a:solidFill>
                  <a:srgbClr val="0D2C6C"/>
                </a:solidFill>
                <a:effectLst/>
                <a:uLnTx/>
                <a:uFillTx/>
                <a:latin typeface="Brandon Grotesque Regular" panose="020B0503020203060202" pitchFamily="34" charset="77"/>
                <a:cs typeface="Brandon Grotesque Regular"/>
              </a:rPr>
              <a:t> </a:t>
            </a:r>
            <a:r>
              <a:rPr kumimoji="0" sz="800" b="0" i="0" u="none" strike="noStrike" kern="1200" cap="none" spc="0" normalizeH="0" baseline="0" noProof="0">
                <a:ln>
                  <a:noFill/>
                </a:ln>
                <a:solidFill>
                  <a:srgbClr val="0D2C6C"/>
                </a:solidFill>
                <a:effectLst/>
                <a:uLnTx/>
                <a:uFillTx/>
                <a:latin typeface="Brandon Grotesque Regular" panose="020B0503020203060202" pitchFamily="34" charset="77"/>
                <a:cs typeface="Brandon Grotesque Regular"/>
              </a:rPr>
              <a:t>RECOMMEND</a:t>
            </a:r>
            <a:r>
              <a:rPr kumimoji="0" sz="800" b="0" i="0" u="none" strike="noStrike" kern="1200" cap="none" spc="75" normalizeH="0" baseline="0" noProof="0">
                <a:ln>
                  <a:noFill/>
                </a:ln>
                <a:solidFill>
                  <a:srgbClr val="0D2C6C"/>
                </a:solidFill>
                <a:effectLst/>
                <a:uLnTx/>
                <a:uFillTx/>
                <a:latin typeface="Brandon Grotesque Regular" panose="020B0503020203060202" pitchFamily="34" charset="77"/>
                <a:cs typeface="Brandon Grotesque Regular"/>
              </a:rPr>
              <a:t> </a:t>
            </a:r>
            <a:r>
              <a:rPr kumimoji="0" sz="800" b="0" i="0" u="none" strike="noStrike" kern="1200" cap="none" spc="-10" normalizeH="0" baseline="0" noProof="0">
                <a:ln>
                  <a:noFill/>
                </a:ln>
                <a:solidFill>
                  <a:srgbClr val="0D2C6C"/>
                </a:solidFill>
                <a:effectLst/>
                <a:uLnTx/>
                <a:uFillTx/>
                <a:latin typeface="Brandon Grotesque Regular" panose="020B0503020203060202" pitchFamily="34" charset="77"/>
                <a:cs typeface="Brandon Grotesque Regular"/>
              </a:rPr>
              <a:t>READERS’</a:t>
            </a:r>
            <a:r>
              <a:rPr kumimoji="0" sz="800" b="0" i="0" u="none" strike="noStrike" kern="1200" cap="none" spc="500" normalizeH="0" baseline="0" noProof="0">
                <a:ln>
                  <a:noFill/>
                </a:ln>
                <a:solidFill>
                  <a:srgbClr val="0D2C6C"/>
                </a:solidFill>
                <a:effectLst/>
                <a:uLnTx/>
                <a:uFillTx/>
                <a:latin typeface="Brandon Grotesque Regular" panose="020B0503020203060202" pitchFamily="34" charset="77"/>
                <a:cs typeface="Brandon Grotesque Regular"/>
              </a:rPr>
              <a:t> </a:t>
            </a:r>
            <a:r>
              <a:rPr kumimoji="0" sz="800" b="0" i="0" u="none" strike="noStrike" kern="1200" cap="none" spc="0" normalizeH="0" baseline="0" noProof="0">
                <a:ln>
                  <a:noFill/>
                </a:ln>
                <a:solidFill>
                  <a:srgbClr val="0D2C6C"/>
                </a:solidFill>
                <a:effectLst/>
                <a:uLnTx/>
                <a:uFillTx/>
                <a:latin typeface="Brandon Grotesque Regular" panose="020B0503020203060202" pitchFamily="34" charset="77"/>
                <a:cs typeface="Brandon Grotesque Regular"/>
              </a:rPr>
              <a:t>CHOICE</a:t>
            </a:r>
            <a:r>
              <a:rPr kumimoji="0" sz="800" b="0" i="0" u="none" strike="noStrike" kern="1200" cap="none" spc="65" normalizeH="0" baseline="0" noProof="0">
                <a:ln>
                  <a:noFill/>
                </a:ln>
                <a:solidFill>
                  <a:srgbClr val="0D2C6C"/>
                </a:solidFill>
                <a:effectLst/>
                <a:uLnTx/>
                <a:uFillTx/>
                <a:latin typeface="Brandon Grotesque Regular" panose="020B0503020203060202" pitchFamily="34" charset="77"/>
                <a:cs typeface="Brandon Grotesque Regular"/>
              </a:rPr>
              <a:t> </a:t>
            </a:r>
            <a:r>
              <a:rPr kumimoji="0" sz="800" b="0" i="0" u="none" strike="noStrike" kern="1200" cap="none" spc="0" normalizeH="0" baseline="0" noProof="0">
                <a:ln>
                  <a:noFill/>
                </a:ln>
                <a:solidFill>
                  <a:srgbClr val="0D2C6C"/>
                </a:solidFill>
                <a:effectLst/>
                <a:uLnTx/>
                <a:uFillTx/>
                <a:latin typeface="Brandon Grotesque Regular" panose="020B0503020203060202" pitchFamily="34" charset="77"/>
                <a:cs typeface="Brandon Grotesque Regular"/>
              </a:rPr>
              <a:t>AWARDS</a:t>
            </a:r>
            <a:r>
              <a:rPr kumimoji="0" sz="800" b="0" i="0" u="none" strike="noStrike" kern="1200" cap="none" spc="65" normalizeH="0" baseline="0" noProof="0">
                <a:ln>
                  <a:noFill/>
                </a:ln>
                <a:solidFill>
                  <a:srgbClr val="0D2C6C"/>
                </a:solidFill>
                <a:effectLst/>
                <a:uLnTx/>
                <a:uFillTx/>
                <a:latin typeface="Brandon Grotesque Regular" panose="020B0503020203060202" pitchFamily="34" charset="77"/>
                <a:cs typeface="Brandon Grotesque Regular"/>
              </a:rPr>
              <a:t> </a:t>
            </a:r>
            <a:r>
              <a:rPr kumimoji="0" sz="800" b="0" i="0" u="none" strike="noStrike" kern="1200" cap="none" spc="-10" normalizeH="0" baseline="0" noProof="0">
                <a:ln>
                  <a:noFill/>
                </a:ln>
                <a:solidFill>
                  <a:srgbClr val="0D2C6C"/>
                </a:solidFill>
                <a:effectLst/>
                <a:uLnTx/>
                <a:uFillTx/>
                <a:latin typeface="Brandon Grotesque Regular" panose="020B0503020203060202" pitchFamily="34" charset="77"/>
                <a:cs typeface="Brandon Grotesque Regular"/>
              </a:rPr>
              <a:t>WINNERS</a:t>
            </a:r>
            <a:endParaRPr kumimoji="0" sz="800" b="0" i="0" u="none" strike="noStrike" kern="1200" cap="none" spc="0" normalizeH="0" baseline="0" noProof="0">
              <a:ln>
                <a:noFill/>
              </a:ln>
              <a:solidFill>
                <a:prstClr val="black"/>
              </a:solidFill>
              <a:effectLst/>
              <a:uLnTx/>
              <a:uFillTx/>
              <a:latin typeface="Brandon Grotesque Regular" panose="020B0503020203060202" pitchFamily="34" charset="77"/>
              <a:cs typeface="Brandon Grotesque Regular"/>
            </a:endParaRPr>
          </a:p>
          <a:p>
            <a:pPr marL="0" marR="0" lvl="0" indent="0" algn="ctr" defTabSz="914400" rtl="0" eaLnBrk="1" fontAlgn="auto" latinLnBrk="0" hangingPunct="1">
              <a:lnSpc>
                <a:spcPct val="100000"/>
              </a:lnSpc>
              <a:spcBef>
                <a:spcPts val="30"/>
              </a:spcBef>
              <a:spcAft>
                <a:spcPts val="0"/>
              </a:spcAft>
              <a:buClrTx/>
              <a:buSzTx/>
              <a:buFontTx/>
              <a:buNone/>
              <a:tabLst/>
              <a:defRPr/>
            </a:pPr>
            <a:r>
              <a:rPr kumimoji="0" sz="800" b="0" i="0" u="none" strike="noStrike" kern="1200" cap="none" spc="0" normalizeH="0" baseline="0" noProof="0">
                <a:ln>
                  <a:noFill/>
                </a:ln>
                <a:solidFill>
                  <a:srgbClr val="0D2C6C"/>
                </a:solidFill>
                <a:effectLst/>
                <a:uLnTx/>
                <a:uFillTx/>
                <a:latin typeface="Brandon Grotesque Regular" panose="020B0503020203060202" pitchFamily="34" charset="77"/>
                <a:cs typeface="BrandonGrotesque-Medium"/>
              </a:rPr>
              <a:t>Luxury</a:t>
            </a:r>
            <a:r>
              <a:rPr kumimoji="0" sz="800" b="0" i="0" u="none" strike="noStrike" kern="1200" cap="none" spc="-5" normalizeH="0" baseline="0" noProof="0">
                <a:ln>
                  <a:noFill/>
                </a:ln>
                <a:solidFill>
                  <a:srgbClr val="0D2C6C"/>
                </a:solidFill>
                <a:effectLst/>
                <a:uLnTx/>
                <a:uFillTx/>
                <a:latin typeface="Brandon Grotesque Regular" panose="020B0503020203060202" pitchFamily="34" charset="77"/>
                <a:cs typeface="BrandonGrotesque-Medium"/>
              </a:rPr>
              <a:t> </a:t>
            </a:r>
            <a:r>
              <a:rPr kumimoji="0" sz="800" b="0" i="0" u="none" strike="noStrike" kern="1200" cap="none" spc="0" normalizeH="0" baseline="0" noProof="0">
                <a:ln>
                  <a:noFill/>
                </a:ln>
                <a:solidFill>
                  <a:srgbClr val="0D2C6C"/>
                </a:solidFill>
                <a:effectLst/>
                <a:uLnTx/>
                <a:uFillTx/>
                <a:latin typeface="Brandon Grotesque Regular" panose="020B0503020203060202" pitchFamily="34" charset="77"/>
                <a:cs typeface="BrandonGrotesque-Medium"/>
              </a:rPr>
              <a:t>category: No.</a:t>
            </a:r>
            <a:r>
              <a:rPr kumimoji="0" sz="800" b="0" i="0" u="none" strike="noStrike" kern="1200" cap="none" spc="-5" normalizeH="0" baseline="0" noProof="0">
                <a:ln>
                  <a:noFill/>
                </a:ln>
                <a:solidFill>
                  <a:srgbClr val="0D2C6C"/>
                </a:solidFill>
                <a:effectLst/>
                <a:uLnTx/>
                <a:uFillTx/>
                <a:latin typeface="Brandon Grotesque Regular" panose="020B0503020203060202" pitchFamily="34" charset="77"/>
                <a:cs typeface="BrandonGrotesque-Medium"/>
              </a:rPr>
              <a:t> </a:t>
            </a:r>
            <a:r>
              <a:rPr kumimoji="0" sz="800" b="0" i="0" u="none" strike="noStrike" kern="1200" cap="none" spc="0" normalizeH="0" baseline="0" noProof="0">
                <a:ln>
                  <a:noFill/>
                </a:ln>
                <a:solidFill>
                  <a:srgbClr val="0D2C6C"/>
                </a:solidFill>
                <a:effectLst/>
                <a:uLnTx/>
                <a:uFillTx/>
                <a:latin typeface="Brandon Grotesque Regular" panose="020B0503020203060202" pitchFamily="34" charset="77"/>
                <a:cs typeface="BrandonGrotesque-Medium"/>
              </a:rPr>
              <a:t>3, </a:t>
            </a:r>
            <a:r>
              <a:rPr kumimoji="0" sz="800" b="0" i="0" u="none" strike="noStrike" kern="1200" cap="none" spc="-10" normalizeH="0" baseline="0" noProof="0">
                <a:ln>
                  <a:noFill/>
                </a:ln>
                <a:solidFill>
                  <a:srgbClr val="0D2C6C"/>
                </a:solidFill>
                <a:effectLst/>
                <a:uLnTx/>
                <a:uFillTx/>
                <a:latin typeface="Brandon Grotesque Regular" panose="020B0503020203060202" pitchFamily="34" charset="77"/>
                <a:cs typeface="BrandonGrotesque-Medium"/>
              </a:rPr>
              <a:t>Bronze</a:t>
            </a:r>
            <a:endParaRPr kumimoji="0" sz="800" b="0" i="0" u="none" strike="noStrike" kern="1200" cap="none" spc="0" normalizeH="0" baseline="0" noProof="0">
              <a:ln>
                <a:noFill/>
              </a:ln>
              <a:solidFill>
                <a:prstClr val="black"/>
              </a:solidFill>
              <a:effectLst/>
              <a:uLnTx/>
              <a:uFillTx/>
              <a:latin typeface="Brandon Grotesque Regular" panose="020B0503020203060202" pitchFamily="34" charset="77"/>
              <a:cs typeface="BrandonGrotesque-Medium"/>
            </a:endParaRPr>
          </a:p>
        </p:txBody>
      </p:sp>
      <p:pic>
        <p:nvPicPr>
          <p:cNvPr id="52" name="object 15">
            <a:extLst>
              <a:ext uri="{FF2B5EF4-FFF2-40B4-BE49-F238E27FC236}">
                <a16:creationId xmlns:a16="http://schemas.microsoft.com/office/drawing/2014/main" id="{B98E4F61-61DC-8CA1-6E6D-9EF7DC67EA1E}"/>
              </a:ext>
            </a:extLst>
          </p:cNvPr>
          <p:cNvPicPr/>
          <p:nvPr/>
        </p:nvPicPr>
        <p:blipFill>
          <a:blip r:embed="rId3" cstate="screen">
            <a:extLst>
              <a:ext uri="{28A0092B-C50C-407E-A947-70E740481C1C}">
                <a14:useLocalDpi xmlns:a14="http://schemas.microsoft.com/office/drawing/2010/main"/>
              </a:ext>
            </a:extLst>
          </a:blip>
          <a:stretch>
            <a:fillRect/>
          </a:stretch>
        </p:blipFill>
        <p:spPr>
          <a:xfrm>
            <a:off x="4735986" y="3747227"/>
            <a:ext cx="590553" cy="455001"/>
          </a:xfrm>
          <a:prstGeom prst="rect">
            <a:avLst/>
          </a:prstGeom>
        </p:spPr>
      </p:pic>
      <p:sp>
        <p:nvSpPr>
          <p:cNvPr id="53" name="object 16">
            <a:extLst>
              <a:ext uri="{FF2B5EF4-FFF2-40B4-BE49-F238E27FC236}">
                <a16:creationId xmlns:a16="http://schemas.microsoft.com/office/drawing/2014/main" id="{CAF6BB0D-CB21-4034-99CA-954F059A378F}"/>
              </a:ext>
            </a:extLst>
          </p:cNvPr>
          <p:cNvSpPr txBox="1"/>
          <p:nvPr/>
        </p:nvSpPr>
        <p:spPr>
          <a:xfrm>
            <a:off x="6012699" y="4367832"/>
            <a:ext cx="1926589" cy="385747"/>
          </a:xfrm>
          <a:prstGeom prst="rect">
            <a:avLst/>
          </a:prstGeom>
        </p:spPr>
        <p:txBody>
          <a:bodyPr vert="horz" wrap="square" lIns="0" tIns="8890" rIns="0" bIns="0" rtlCol="0">
            <a:spAutoFit/>
          </a:bodyPr>
          <a:lstStyle/>
          <a:p>
            <a:pPr marL="12700" marR="5080" lvl="0" indent="0" algn="ctr" defTabSz="914400" rtl="0" eaLnBrk="1" fontAlgn="auto" latinLnBrk="0" hangingPunct="1">
              <a:lnSpc>
                <a:spcPct val="102699"/>
              </a:lnSpc>
              <a:spcBef>
                <a:spcPts val="70"/>
              </a:spcBef>
              <a:spcAft>
                <a:spcPts val="0"/>
              </a:spcAft>
              <a:buClrTx/>
              <a:buSzTx/>
              <a:buFontTx/>
              <a:buNone/>
              <a:tabLst/>
              <a:defRPr/>
            </a:pPr>
            <a:r>
              <a:rPr kumimoji="0" sz="800" b="0" i="0" u="none" strike="noStrike" kern="1200" cap="none" spc="0" normalizeH="0" baseline="0" noProof="0">
                <a:ln>
                  <a:noFill/>
                </a:ln>
                <a:solidFill>
                  <a:srgbClr val="0D2C6C"/>
                </a:solidFill>
                <a:effectLst/>
                <a:uLnTx/>
                <a:uFillTx/>
                <a:latin typeface="Brandon Grotesque Regular" panose="020B0503020203060202" pitchFamily="34" charset="77"/>
                <a:cs typeface="Brandon Grotesque Regular"/>
              </a:rPr>
              <a:t>CONDE</a:t>
            </a:r>
            <a:r>
              <a:rPr kumimoji="0" sz="800" b="0" i="0" u="none" strike="noStrike" kern="1200" cap="none" spc="60" normalizeH="0" baseline="0" noProof="0">
                <a:ln>
                  <a:noFill/>
                </a:ln>
                <a:solidFill>
                  <a:srgbClr val="0D2C6C"/>
                </a:solidFill>
                <a:effectLst/>
                <a:uLnTx/>
                <a:uFillTx/>
                <a:latin typeface="Brandon Grotesque Regular" panose="020B0503020203060202" pitchFamily="34" charset="77"/>
                <a:cs typeface="Brandon Grotesque Regular"/>
              </a:rPr>
              <a:t> </a:t>
            </a:r>
            <a:r>
              <a:rPr kumimoji="0" sz="800" b="0" i="0" u="none" strike="noStrike" kern="1200" cap="none" spc="0" normalizeH="0" baseline="0" noProof="0">
                <a:ln>
                  <a:noFill/>
                </a:ln>
                <a:solidFill>
                  <a:srgbClr val="0D2C6C"/>
                </a:solidFill>
                <a:effectLst/>
                <a:uLnTx/>
                <a:uFillTx/>
                <a:latin typeface="Brandon Grotesque Regular" panose="020B0503020203060202" pitchFamily="34" charset="77"/>
                <a:cs typeface="Brandon Grotesque Regular"/>
              </a:rPr>
              <a:t>NAST</a:t>
            </a:r>
            <a:r>
              <a:rPr kumimoji="0" sz="800" b="0" i="0" u="none" strike="noStrike" kern="1200" cap="none" spc="70" normalizeH="0" baseline="0" noProof="0">
                <a:ln>
                  <a:noFill/>
                </a:ln>
                <a:solidFill>
                  <a:srgbClr val="0D2C6C"/>
                </a:solidFill>
                <a:effectLst/>
                <a:uLnTx/>
                <a:uFillTx/>
                <a:latin typeface="Brandon Grotesque Regular" panose="020B0503020203060202" pitchFamily="34" charset="77"/>
                <a:cs typeface="Brandon Grotesque Regular"/>
              </a:rPr>
              <a:t> </a:t>
            </a:r>
            <a:r>
              <a:rPr kumimoji="0" sz="800" b="0" i="0" u="none" strike="noStrike" kern="1200" cap="none" spc="0" normalizeH="0" baseline="0" noProof="0">
                <a:ln>
                  <a:noFill/>
                </a:ln>
                <a:solidFill>
                  <a:srgbClr val="0D2C6C"/>
                </a:solidFill>
                <a:effectLst/>
                <a:uLnTx/>
                <a:uFillTx/>
                <a:latin typeface="Brandon Grotesque Regular" panose="020B0503020203060202" pitchFamily="34" charset="77"/>
                <a:cs typeface="Brandon Grotesque Regular"/>
              </a:rPr>
              <a:t>TRAVELER</a:t>
            </a:r>
            <a:r>
              <a:rPr kumimoji="0" sz="800" b="0" i="0" u="none" strike="noStrike" kern="1200" cap="none" spc="70" normalizeH="0" baseline="0" noProof="0">
                <a:ln>
                  <a:noFill/>
                </a:ln>
                <a:solidFill>
                  <a:srgbClr val="0D2C6C"/>
                </a:solidFill>
                <a:effectLst/>
                <a:uLnTx/>
                <a:uFillTx/>
                <a:latin typeface="Brandon Grotesque Regular" panose="020B0503020203060202" pitchFamily="34" charset="77"/>
                <a:cs typeface="Brandon Grotesque Regular"/>
              </a:rPr>
              <a:t> </a:t>
            </a:r>
            <a:r>
              <a:rPr kumimoji="0" sz="800" b="0" i="0" u="none" strike="noStrike" kern="1200" cap="none" spc="-10" normalizeH="0" baseline="0" noProof="0">
                <a:ln>
                  <a:noFill/>
                </a:ln>
                <a:solidFill>
                  <a:srgbClr val="0D2C6C"/>
                </a:solidFill>
                <a:effectLst/>
                <a:uLnTx/>
                <a:uFillTx/>
                <a:latin typeface="Brandon Grotesque Regular" panose="020B0503020203060202" pitchFamily="34" charset="77"/>
                <a:cs typeface="Brandon Grotesque Regular"/>
              </a:rPr>
              <a:t>READERS’</a:t>
            </a:r>
            <a:r>
              <a:rPr kumimoji="0" sz="800" b="0" i="0" u="none" strike="noStrike" kern="1200" cap="none" spc="500" normalizeH="0" baseline="0" noProof="0">
                <a:ln>
                  <a:noFill/>
                </a:ln>
                <a:solidFill>
                  <a:srgbClr val="0D2C6C"/>
                </a:solidFill>
                <a:effectLst/>
                <a:uLnTx/>
                <a:uFillTx/>
                <a:latin typeface="Brandon Grotesque Regular" panose="020B0503020203060202" pitchFamily="34" charset="77"/>
                <a:cs typeface="Brandon Grotesque Regular"/>
              </a:rPr>
              <a:t> </a:t>
            </a:r>
            <a:r>
              <a:rPr kumimoji="0" sz="800" b="0" i="0" u="none" strike="noStrike" kern="1200" cap="none" spc="0" normalizeH="0" baseline="0" noProof="0">
                <a:ln>
                  <a:noFill/>
                </a:ln>
                <a:solidFill>
                  <a:srgbClr val="0D2C6C"/>
                </a:solidFill>
                <a:effectLst/>
                <a:uLnTx/>
                <a:uFillTx/>
                <a:latin typeface="Brandon Grotesque Regular" panose="020B0503020203060202" pitchFamily="34" charset="77"/>
                <a:cs typeface="Brandon Grotesque Regular"/>
              </a:rPr>
              <a:t>CHOICE</a:t>
            </a:r>
            <a:r>
              <a:rPr kumimoji="0" sz="800" b="0" i="0" u="none" strike="noStrike" kern="1200" cap="none" spc="65" normalizeH="0" baseline="0" noProof="0">
                <a:ln>
                  <a:noFill/>
                </a:ln>
                <a:solidFill>
                  <a:srgbClr val="0D2C6C"/>
                </a:solidFill>
                <a:effectLst/>
                <a:uLnTx/>
                <a:uFillTx/>
                <a:latin typeface="Brandon Grotesque Regular" panose="020B0503020203060202" pitchFamily="34" charset="77"/>
                <a:cs typeface="Brandon Grotesque Regular"/>
              </a:rPr>
              <a:t> </a:t>
            </a:r>
            <a:r>
              <a:rPr kumimoji="0" sz="800" b="0" i="0" u="none" strike="noStrike" kern="1200" cap="none" spc="0" normalizeH="0" baseline="0" noProof="0">
                <a:ln>
                  <a:noFill/>
                </a:ln>
                <a:solidFill>
                  <a:srgbClr val="0D2C6C"/>
                </a:solidFill>
                <a:effectLst/>
                <a:uLnTx/>
                <a:uFillTx/>
                <a:latin typeface="Brandon Grotesque Regular" panose="020B0503020203060202" pitchFamily="34" charset="77"/>
                <a:cs typeface="Brandon Grotesque Regular"/>
              </a:rPr>
              <a:t>AWARDS</a:t>
            </a:r>
            <a:r>
              <a:rPr kumimoji="0" sz="800" b="0" i="0" u="none" strike="noStrike" kern="1200" cap="none" spc="60" normalizeH="0" baseline="0" noProof="0">
                <a:ln>
                  <a:noFill/>
                </a:ln>
                <a:solidFill>
                  <a:srgbClr val="0D2C6C"/>
                </a:solidFill>
                <a:effectLst/>
                <a:uLnTx/>
                <a:uFillTx/>
                <a:latin typeface="Brandon Grotesque Regular" panose="020B0503020203060202" pitchFamily="34" charset="77"/>
                <a:cs typeface="Brandon Grotesque Regular"/>
              </a:rPr>
              <a:t> </a:t>
            </a:r>
            <a:r>
              <a:rPr kumimoji="0" sz="800" b="0" i="0" u="none" strike="noStrike" kern="1200" cap="none" spc="-20" normalizeH="0" baseline="0" noProof="0">
                <a:ln>
                  <a:noFill/>
                </a:ln>
                <a:solidFill>
                  <a:srgbClr val="0D2C6C"/>
                </a:solidFill>
                <a:effectLst/>
                <a:uLnTx/>
                <a:uFillTx/>
                <a:latin typeface="Brandon Grotesque Regular" panose="020B0503020203060202" pitchFamily="34" charset="77"/>
                <a:cs typeface="Brandon Grotesque Regular"/>
              </a:rPr>
              <a:t>2023</a:t>
            </a:r>
            <a:endParaRPr kumimoji="0" sz="800" b="0" i="0" u="none" strike="noStrike" kern="1200" cap="none" spc="0" normalizeH="0" baseline="0" noProof="0">
              <a:ln>
                <a:noFill/>
              </a:ln>
              <a:solidFill>
                <a:prstClr val="black"/>
              </a:solidFill>
              <a:effectLst/>
              <a:uLnTx/>
              <a:uFillTx/>
              <a:latin typeface="Brandon Grotesque Regular" panose="020B0503020203060202" pitchFamily="34" charset="77"/>
              <a:cs typeface="Brandon Grotesque Regular"/>
            </a:endParaRPr>
          </a:p>
          <a:p>
            <a:pPr marL="0" marR="0" lvl="0" indent="0" algn="ctr" defTabSz="914400" rtl="0" eaLnBrk="1" fontAlgn="auto" latinLnBrk="0" hangingPunct="1">
              <a:lnSpc>
                <a:spcPct val="100000"/>
              </a:lnSpc>
              <a:spcBef>
                <a:spcPts val="30"/>
              </a:spcBef>
              <a:spcAft>
                <a:spcPts val="0"/>
              </a:spcAft>
              <a:buClrTx/>
              <a:buSzTx/>
              <a:buFontTx/>
              <a:buNone/>
              <a:tabLst/>
              <a:defRPr/>
            </a:pPr>
            <a:r>
              <a:rPr kumimoji="0" sz="800" b="0" i="0" u="none" strike="noStrike" kern="1200" cap="none" spc="0" normalizeH="0" baseline="0" noProof="0">
                <a:ln>
                  <a:noFill/>
                </a:ln>
                <a:solidFill>
                  <a:srgbClr val="0D2C6C"/>
                </a:solidFill>
                <a:effectLst/>
                <a:uLnTx/>
                <a:uFillTx/>
                <a:latin typeface="Brandon Grotesque Regular" panose="020B0503020203060202" pitchFamily="34" charset="77"/>
                <a:cs typeface="BrandonGrotesque-Medium"/>
              </a:rPr>
              <a:t>Medium</a:t>
            </a:r>
            <a:r>
              <a:rPr kumimoji="0" sz="800" b="0" i="0" u="none" strike="noStrike" kern="1200" cap="none" spc="-15" normalizeH="0" baseline="0" noProof="0">
                <a:ln>
                  <a:noFill/>
                </a:ln>
                <a:solidFill>
                  <a:srgbClr val="0D2C6C"/>
                </a:solidFill>
                <a:effectLst/>
                <a:uLnTx/>
                <a:uFillTx/>
                <a:latin typeface="Brandon Grotesque Regular" panose="020B0503020203060202" pitchFamily="34" charset="77"/>
                <a:cs typeface="BrandonGrotesque-Medium"/>
              </a:rPr>
              <a:t> </a:t>
            </a:r>
            <a:r>
              <a:rPr kumimoji="0" sz="800" b="0" i="0" u="none" strike="noStrike" kern="1200" cap="none" spc="0" normalizeH="0" baseline="0" noProof="0">
                <a:ln>
                  <a:noFill/>
                </a:ln>
                <a:solidFill>
                  <a:srgbClr val="0D2C6C"/>
                </a:solidFill>
                <a:effectLst/>
                <a:uLnTx/>
                <a:uFillTx/>
                <a:latin typeface="Brandon Grotesque Regular" panose="020B0503020203060202" pitchFamily="34" charset="77"/>
                <a:cs typeface="BrandonGrotesque-Medium"/>
              </a:rPr>
              <a:t>Ships</a:t>
            </a:r>
            <a:r>
              <a:rPr kumimoji="0" sz="800" b="0" i="0" u="none" strike="noStrike" kern="1200" cap="none" spc="-15" normalizeH="0" baseline="0" noProof="0">
                <a:ln>
                  <a:noFill/>
                </a:ln>
                <a:solidFill>
                  <a:srgbClr val="0D2C6C"/>
                </a:solidFill>
                <a:effectLst/>
                <a:uLnTx/>
                <a:uFillTx/>
                <a:latin typeface="Brandon Grotesque Regular" panose="020B0503020203060202" pitchFamily="34" charset="77"/>
                <a:cs typeface="BrandonGrotesque-Medium"/>
              </a:rPr>
              <a:t> </a:t>
            </a:r>
            <a:r>
              <a:rPr kumimoji="0" sz="800" b="0" i="0" u="none" strike="noStrike" kern="1200" cap="none" spc="0" normalizeH="0" baseline="0" noProof="0">
                <a:ln>
                  <a:noFill/>
                </a:ln>
                <a:solidFill>
                  <a:srgbClr val="0D2C6C"/>
                </a:solidFill>
                <a:effectLst/>
                <a:uLnTx/>
                <a:uFillTx/>
                <a:latin typeface="Brandon Grotesque Regular" panose="020B0503020203060202" pitchFamily="34" charset="77"/>
                <a:cs typeface="BrandonGrotesque-Medium"/>
              </a:rPr>
              <a:t>(No.</a:t>
            </a:r>
            <a:r>
              <a:rPr kumimoji="0" sz="800" b="0" i="0" u="none" strike="noStrike" kern="1200" cap="none" spc="-10" normalizeH="0" baseline="0" noProof="0">
                <a:ln>
                  <a:noFill/>
                </a:ln>
                <a:solidFill>
                  <a:srgbClr val="0D2C6C"/>
                </a:solidFill>
                <a:effectLst/>
                <a:uLnTx/>
                <a:uFillTx/>
                <a:latin typeface="Brandon Grotesque Regular" panose="020B0503020203060202" pitchFamily="34" charset="77"/>
                <a:cs typeface="BrandonGrotesque-Medium"/>
              </a:rPr>
              <a:t> </a:t>
            </a:r>
            <a:r>
              <a:rPr kumimoji="0" sz="800" b="0" i="0" u="none" strike="noStrike" kern="1200" cap="none" spc="-25" normalizeH="0" baseline="0" noProof="0">
                <a:ln>
                  <a:noFill/>
                </a:ln>
                <a:solidFill>
                  <a:srgbClr val="0D2C6C"/>
                </a:solidFill>
                <a:effectLst/>
                <a:uLnTx/>
                <a:uFillTx/>
                <a:latin typeface="Brandon Grotesque Regular" panose="020B0503020203060202" pitchFamily="34" charset="77"/>
                <a:cs typeface="BrandonGrotesque-Medium"/>
              </a:rPr>
              <a:t>7)</a:t>
            </a:r>
            <a:endParaRPr kumimoji="0" sz="800" b="0" i="0" u="none" strike="noStrike" kern="1200" cap="none" spc="0" normalizeH="0" baseline="0" noProof="0">
              <a:ln>
                <a:noFill/>
              </a:ln>
              <a:solidFill>
                <a:prstClr val="black"/>
              </a:solidFill>
              <a:effectLst/>
              <a:uLnTx/>
              <a:uFillTx/>
              <a:latin typeface="Brandon Grotesque Regular" panose="020B0503020203060202" pitchFamily="34" charset="77"/>
              <a:cs typeface="BrandonGrotesque-Medium"/>
            </a:endParaRPr>
          </a:p>
        </p:txBody>
      </p:sp>
      <p:pic>
        <p:nvPicPr>
          <p:cNvPr id="54" name="object 18">
            <a:extLst>
              <a:ext uri="{FF2B5EF4-FFF2-40B4-BE49-F238E27FC236}">
                <a16:creationId xmlns:a16="http://schemas.microsoft.com/office/drawing/2014/main" id="{7AC597F3-9CDF-241E-5FE3-4705904732BC}"/>
              </a:ext>
            </a:extLst>
          </p:cNvPr>
          <p:cNvPicPr/>
          <p:nvPr/>
        </p:nvPicPr>
        <p:blipFill>
          <a:blip r:embed="rId4" cstate="screen">
            <a:extLst>
              <a:ext uri="{28A0092B-C50C-407E-A947-70E740481C1C}">
                <a14:useLocalDpi xmlns:a14="http://schemas.microsoft.com/office/drawing/2010/main"/>
              </a:ext>
            </a:extLst>
          </a:blip>
          <a:stretch>
            <a:fillRect/>
          </a:stretch>
        </p:blipFill>
        <p:spPr>
          <a:xfrm>
            <a:off x="6643812" y="3629797"/>
            <a:ext cx="664362" cy="614705"/>
          </a:xfrm>
          <a:prstGeom prst="rect">
            <a:avLst/>
          </a:prstGeom>
        </p:spPr>
      </p:pic>
      <p:pic>
        <p:nvPicPr>
          <p:cNvPr id="55" name="object 19">
            <a:extLst>
              <a:ext uri="{FF2B5EF4-FFF2-40B4-BE49-F238E27FC236}">
                <a16:creationId xmlns:a16="http://schemas.microsoft.com/office/drawing/2014/main" id="{13A145DA-0E1F-FACE-65EC-52E7A7CF1D5A}"/>
              </a:ext>
            </a:extLst>
          </p:cNvPr>
          <p:cNvPicPr/>
          <p:nvPr/>
        </p:nvPicPr>
        <p:blipFill>
          <a:blip r:embed="rId5" cstate="screen">
            <a:extLst>
              <a:ext uri="{28A0092B-C50C-407E-A947-70E740481C1C}">
                <a14:useLocalDpi xmlns:a14="http://schemas.microsoft.com/office/drawing/2010/main"/>
              </a:ext>
            </a:extLst>
          </a:blip>
          <a:stretch>
            <a:fillRect/>
          </a:stretch>
        </p:blipFill>
        <p:spPr>
          <a:xfrm>
            <a:off x="2005280" y="5163372"/>
            <a:ext cx="465587" cy="465587"/>
          </a:xfrm>
          <a:prstGeom prst="rect">
            <a:avLst/>
          </a:prstGeom>
        </p:spPr>
      </p:pic>
      <p:sp>
        <p:nvSpPr>
          <p:cNvPr id="56" name="object 41">
            <a:extLst>
              <a:ext uri="{FF2B5EF4-FFF2-40B4-BE49-F238E27FC236}">
                <a16:creationId xmlns:a16="http://schemas.microsoft.com/office/drawing/2014/main" id="{CAED1ECC-2A0D-4817-F903-B22CC3C44AC1}"/>
              </a:ext>
            </a:extLst>
          </p:cNvPr>
          <p:cNvSpPr txBox="1"/>
          <p:nvPr/>
        </p:nvSpPr>
        <p:spPr>
          <a:xfrm>
            <a:off x="1514808" y="5789270"/>
            <a:ext cx="1446530" cy="389594"/>
          </a:xfrm>
          <a:prstGeom prst="rect">
            <a:avLst/>
          </a:prstGeom>
        </p:spPr>
        <p:txBody>
          <a:bodyPr vert="horz" wrap="square" lIns="0" tIns="12700" rIns="0" bIns="0" rtlCol="0" anchor="t">
            <a:spAutoFit/>
          </a:bodyPr>
          <a:lstStyle/>
          <a:p>
            <a:pPr marL="635" marR="0" lvl="0" indent="0" algn="ctr" defTabSz="914400" rtl="0" eaLnBrk="1" fontAlgn="auto" latinLnBrk="0" hangingPunct="1">
              <a:lnSpc>
                <a:spcPct val="100000"/>
              </a:lnSpc>
              <a:spcBef>
                <a:spcPts val="100"/>
              </a:spcBef>
              <a:spcAft>
                <a:spcPts val="0"/>
              </a:spcAft>
              <a:buClrTx/>
              <a:buSzTx/>
              <a:buFontTx/>
              <a:buNone/>
              <a:tabLst/>
              <a:defRPr/>
            </a:pPr>
            <a:r>
              <a:rPr kumimoji="0" sz="800" b="0" i="0" u="none" strike="noStrike" kern="1200" cap="none" spc="0" normalizeH="0" baseline="0" noProof="0">
                <a:ln>
                  <a:noFill/>
                </a:ln>
                <a:solidFill>
                  <a:srgbClr val="0D2C6C"/>
                </a:solidFill>
                <a:effectLst/>
                <a:uLnTx/>
                <a:uFillTx/>
                <a:latin typeface="Brandon Grotesque Regular"/>
                <a:cs typeface="Brandon Grotesque Regular"/>
              </a:rPr>
              <a:t>2023</a:t>
            </a:r>
            <a:r>
              <a:rPr kumimoji="0" sz="800" b="0" i="0" u="none" strike="noStrike" kern="1200" cap="none" spc="55" normalizeH="0" baseline="0" noProof="0">
                <a:ln>
                  <a:noFill/>
                </a:ln>
                <a:solidFill>
                  <a:srgbClr val="0D2C6C"/>
                </a:solidFill>
                <a:effectLst/>
                <a:uLnTx/>
                <a:uFillTx/>
                <a:latin typeface="Brandon Grotesque Regular"/>
                <a:cs typeface="Brandon Grotesque Regular"/>
              </a:rPr>
              <a:t> </a:t>
            </a:r>
            <a:r>
              <a:rPr kumimoji="0" sz="800" b="0" i="0" u="none" strike="noStrike" kern="1200" cap="none" spc="0" normalizeH="0" baseline="0" noProof="0">
                <a:ln>
                  <a:noFill/>
                </a:ln>
                <a:solidFill>
                  <a:srgbClr val="0D2C6C"/>
                </a:solidFill>
                <a:effectLst/>
                <a:uLnTx/>
                <a:uFillTx/>
                <a:latin typeface="Brandon Grotesque Regular"/>
                <a:cs typeface="Brandon Grotesque Regular"/>
              </a:rPr>
              <a:t>MAGELLAN</a:t>
            </a:r>
            <a:r>
              <a:rPr kumimoji="0" sz="800" b="0" i="0" u="none" strike="noStrike" kern="1200" cap="none" spc="80" normalizeH="0" baseline="0" noProof="0">
                <a:ln>
                  <a:noFill/>
                </a:ln>
                <a:solidFill>
                  <a:srgbClr val="0D2C6C"/>
                </a:solidFill>
                <a:effectLst/>
                <a:uLnTx/>
                <a:uFillTx/>
                <a:latin typeface="Brandon Grotesque Regular"/>
                <a:cs typeface="Brandon Grotesque Regular"/>
              </a:rPr>
              <a:t> </a:t>
            </a:r>
            <a:r>
              <a:rPr kumimoji="0" sz="800" b="0" i="0" u="none" strike="noStrike" kern="1200" cap="none" spc="-10" normalizeH="0" baseline="0" noProof="0">
                <a:ln>
                  <a:noFill/>
                </a:ln>
                <a:solidFill>
                  <a:srgbClr val="0D2C6C"/>
                </a:solidFill>
                <a:effectLst/>
                <a:uLnTx/>
                <a:uFillTx/>
                <a:latin typeface="Brandon Grotesque Regular"/>
                <a:cs typeface="Brandon Grotesque Regular"/>
              </a:rPr>
              <a:t>AWARDS</a:t>
            </a:r>
            <a:endParaRPr kumimoji="0" sz="800" b="0" i="0" u="none" strike="noStrike" kern="1200" cap="none" spc="0" normalizeH="0" baseline="0" noProof="0">
              <a:ln>
                <a:noFill/>
              </a:ln>
              <a:solidFill>
                <a:prstClr val="black"/>
              </a:solidFill>
              <a:effectLst/>
              <a:uLnTx/>
              <a:uFillTx/>
              <a:latin typeface="Brandon Grotesque Regular"/>
              <a:cs typeface="Brandon Grotesque Regular"/>
            </a:endParaRPr>
          </a:p>
          <a:p>
            <a:pPr marL="12065" marR="5080" lvl="0" indent="0" algn="ctr" defTabSz="914400" rtl="0" eaLnBrk="1" fontAlgn="auto" latinLnBrk="0" hangingPunct="1">
              <a:lnSpc>
                <a:spcPct val="102699"/>
              </a:lnSpc>
              <a:spcBef>
                <a:spcPts val="0"/>
              </a:spcBef>
              <a:spcAft>
                <a:spcPts val="0"/>
              </a:spcAft>
              <a:buClrTx/>
              <a:buSzTx/>
              <a:buFontTx/>
              <a:buNone/>
              <a:tabLst/>
              <a:defRPr/>
            </a:pPr>
            <a:r>
              <a:rPr kumimoji="0" sz="800" b="0" i="0" u="none" strike="noStrike" kern="1200" cap="none" spc="0" normalizeH="0" baseline="0" noProof="0">
                <a:ln>
                  <a:noFill/>
                </a:ln>
                <a:solidFill>
                  <a:srgbClr val="0D2C6C"/>
                </a:solidFill>
                <a:effectLst/>
                <a:uLnTx/>
                <a:uFillTx/>
                <a:latin typeface="Brandon Grotesque Regular"/>
                <a:cs typeface="BrandonGrotesque-Medium"/>
              </a:rPr>
              <a:t>Cruise</a:t>
            </a:r>
            <a:r>
              <a:rPr kumimoji="0" sz="800" b="0" i="0" u="none" strike="noStrike" kern="1200" cap="none" spc="5" normalizeH="0" baseline="0" noProof="0">
                <a:ln>
                  <a:noFill/>
                </a:ln>
                <a:solidFill>
                  <a:srgbClr val="0D2C6C"/>
                </a:solidFill>
                <a:effectLst/>
                <a:uLnTx/>
                <a:uFillTx/>
                <a:latin typeface="Brandon Grotesque Regular"/>
                <a:cs typeface="BrandonGrotesque-Medium"/>
              </a:rPr>
              <a:t> </a:t>
            </a:r>
            <a:r>
              <a:rPr kumimoji="0" sz="800" b="0" i="0" u="none" strike="noStrike" kern="1200" cap="none" spc="-10" normalizeH="0" baseline="0" noProof="0">
                <a:ln>
                  <a:noFill/>
                </a:ln>
                <a:solidFill>
                  <a:srgbClr val="0D2C6C"/>
                </a:solidFill>
                <a:effectLst/>
                <a:uLnTx/>
                <a:uFillTx/>
                <a:latin typeface="Brandon Grotesque Regular"/>
                <a:cs typeface="BrandonGrotesque-Medium"/>
              </a:rPr>
              <a:t>Marketing-</a:t>
            </a:r>
            <a:r>
              <a:rPr kumimoji="0" sz="800" b="0" i="0" u="none" strike="noStrike" kern="1200" cap="none" spc="0" normalizeH="0" baseline="0" noProof="0">
                <a:ln>
                  <a:noFill/>
                </a:ln>
                <a:solidFill>
                  <a:srgbClr val="0D2C6C"/>
                </a:solidFill>
                <a:effectLst/>
                <a:uLnTx/>
                <a:uFillTx/>
                <a:latin typeface="Brandon Grotesque Regular"/>
                <a:cs typeface="BrandonGrotesque-Medium"/>
              </a:rPr>
              <a:t>Live</a:t>
            </a:r>
            <a:r>
              <a:rPr kumimoji="0" sz="800" b="0" i="0" u="none" strike="noStrike" kern="1200" cap="none" spc="10" normalizeH="0" baseline="0" noProof="0">
                <a:ln>
                  <a:noFill/>
                </a:ln>
                <a:solidFill>
                  <a:srgbClr val="0D2C6C"/>
                </a:solidFill>
                <a:effectLst/>
                <a:uLnTx/>
                <a:uFillTx/>
                <a:latin typeface="Brandon Grotesque Regular"/>
                <a:cs typeface="BrandonGrotesque-Medium"/>
              </a:rPr>
              <a:t> </a:t>
            </a:r>
            <a:r>
              <a:rPr kumimoji="0" sz="800" b="0" i="0" u="none" strike="noStrike" kern="1200" cap="none" spc="0" normalizeH="0" baseline="0" noProof="0">
                <a:ln>
                  <a:noFill/>
                </a:ln>
                <a:solidFill>
                  <a:srgbClr val="0D2C6C"/>
                </a:solidFill>
                <a:effectLst/>
                <a:uLnTx/>
                <a:uFillTx/>
                <a:latin typeface="Brandon Grotesque Regular"/>
                <a:cs typeface="BrandonGrotesque-Medium"/>
              </a:rPr>
              <a:t>Events</a:t>
            </a:r>
            <a:r>
              <a:rPr kumimoji="0" sz="800" b="0" i="0" u="none" strike="noStrike" kern="1200" cap="none" spc="10" normalizeH="0" baseline="0" noProof="0">
                <a:ln>
                  <a:noFill/>
                </a:ln>
                <a:solidFill>
                  <a:srgbClr val="0D2C6C"/>
                </a:solidFill>
                <a:effectLst/>
                <a:uLnTx/>
                <a:uFillTx/>
                <a:latin typeface="Brandon Grotesque Regular"/>
                <a:cs typeface="BrandonGrotesque-Medium"/>
              </a:rPr>
              <a:t> </a:t>
            </a:r>
            <a:r>
              <a:rPr kumimoji="0" sz="800" b="0" i="0" u="none" strike="noStrike" kern="1200" cap="none" spc="-50" normalizeH="0" baseline="0" noProof="0">
                <a:ln>
                  <a:noFill/>
                </a:ln>
                <a:solidFill>
                  <a:srgbClr val="0D2C6C"/>
                </a:solidFill>
                <a:effectLst/>
                <a:uLnTx/>
                <a:uFillTx/>
                <a:latin typeface="Brandon Grotesque Regular"/>
                <a:cs typeface="BrandonGrotesque-Medium"/>
              </a:rPr>
              <a:t>–</a:t>
            </a:r>
            <a:r>
              <a:rPr kumimoji="0" sz="800" b="0" i="0" u="none" strike="noStrike" kern="1200" cap="none" spc="500" normalizeH="0" baseline="0" noProof="0">
                <a:ln>
                  <a:noFill/>
                </a:ln>
                <a:solidFill>
                  <a:srgbClr val="0D2C6C"/>
                </a:solidFill>
                <a:effectLst/>
                <a:uLnTx/>
                <a:uFillTx/>
                <a:latin typeface="Brandon Grotesque Regular"/>
                <a:cs typeface="BrandonGrotesque-Medium"/>
              </a:rPr>
              <a:t> </a:t>
            </a:r>
            <a:r>
              <a:rPr kumimoji="0" sz="800" b="0" i="0" u="none" strike="noStrike" kern="1200" cap="none" spc="0" normalizeH="0" baseline="0" noProof="0" err="1">
                <a:ln>
                  <a:noFill/>
                </a:ln>
                <a:solidFill>
                  <a:srgbClr val="0D2C6C"/>
                </a:solidFill>
                <a:effectLst/>
                <a:uLnTx/>
                <a:uFillTx/>
                <a:latin typeface="Brandon Grotesque Regular"/>
                <a:cs typeface="BrandonGrotesque-Medium"/>
              </a:rPr>
              <a:t>AzAmazing</a:t>
            </a:r>
            <a:r>
              <a:rPr kumimoji="0" sz="800" b="0" i="0" u="none" strike="noStrike" kern="1200" cap="none" spc="-15" normalizeH="0" baseline="0" noProof="0">
                <a:ln>
                  <a:noFill/>
                </a:ln>
                <a:solidFill>
                  <a:srgbClr val="0D2C6C"/>
                </a:solidFill>
                <a:effectLst/>
                <a:uLnTx/>
                <a:uFillTx/>
                <a:latin typeface="Brandon Grotesque Regular"/>
                <a:cs typeface="BrandonGrotesque-Medium"/>
              </a:rPr>
              <a:t> </a:t>
            </a:r>
            <a:r>
              <a:rPr kumimoji="0" lang="en-US" sz="800" b="0" i="0" u="none" strike="noStrike" kern="1200" cap="none" spc="-10" normalizeH="0" baseline="0" noProof="0">
                <a:ln>
                  <a:noFill/>
                </a:ln>
                <a:solidFill>
                  <a:srgbClr val="0D2C6C"/>
                </a:solidFill>
                <a:effectLst/>
                <a:uLnTx/>
                <a:uFillTx/>
                <a:latin typeface="Brandon Grotesque Regular"/>
                <a:cs typeface="BrandonGrotesque-Medium"/>
              </a:rPr>
              <a:t>Evenings</a:t>
            </a:r>
            <a:endParaRPr kumimoji="0" sz="800" b="0" i="0" u="none" strike="noStrike" kern="1200" cap="none" spc="0" normalizeH="0" baseline="0" noProof="0">
              <a:ln>
                <a:noFill/>
              </a:ln>
              <a:solidFill>
                <a:prstClr val="black"/>
              </a:solidFill>
              <a:effectLst/>
              <a:uLnTx/>
              <a:uFillTx/>
              <a:latin typeface="Brandon Grotesque Regular" panose="020B0503020203060202" pitchFamily="34" charset="77"/>
              <a:cs typeface="BrandonGrotesque-Medium"/>
            </a:endParaRPr>
          </a:p>
        </p:txBody>
      </p:sp>
      <p:grpSp>
        <p:nvGrpSpPr>
          <p:cNvPr id="57" name="Group 56">
            <a:extLst>
              <a:ext uri="{FF2B5EF4-FFF2-40B4-BE49-F238E27FC236}">
                <a16:creationId xmlns:a16="http://schemas.microsoft.com/office/drawing/2014/main" id="{0EBF6D9E-B43C-13D2-960D-AD3B18D20FEC}"/>
              </a:ext>
            </a:extLst>
          </p:cNvPr>
          <p:cNvGrpSpPr/>
          <p:nvPr/>
        </p:nvGrpSpPr>
        <p:grpSpPr>
          <a:xfrm>
            <a:off x="2314533" y="3873112"/>
            <a:ext cx="1449961" cy="353542"/>
            <a:chOff x="2001559" y="3033029"/>
            <a:chExt cx="1449961" cy="353542"/>
          </a:xfrm>
        </p:grpSpPr>
        <p:pic>
          <p:nvPicPr>
            <p:cNvPr id="58" name="object 20">
              <a:extLst>
                <a:ext uri="{FF2B5EF4-FFF2-40B4-BE49-F238E27FC236}">
                  <a16:creationId xmlns:a16="http://schemas.microsoft.com/office/drawing/2014/main" id="{C4770435-A687-8ECF-A66D-01A5F2AC3B10}"/>
                </a:ext>
              </a:extLst>
            </p:cNvPr>
            <p:cNvPicPr/>
            <p:nvPr/>
          </p:nvPicPr>
          <p:blipFill>
            <a:blip r:embed="rId6" cstate="screen">
              <a:extLst>
                <a:ext uri="{28A0092B-C50C-407E-A947-70E740481C1C}">
                  <a14:useLocalDpi xmlns:a14="http://schemas.microsoft.com/office/drawing/2010/main"/>
                </a:ext>
              </a:extLst>
            </a:blip>
            <a:stretch>
              <a:fillRect/>
            </a:stretch>
          </p:blipFill>
          <p:spPr>
            <a:xfrm>
              <a:off x="2001559" y="3033029"/>
              <a:ext cx="537510" cy="353542"/>
            </a:xfrm>
            <a:prstGeom prst="rect">
              <a:avLst/>
            </a:prstGeom>
          </p:spPr>
        </p:pic>
        <p:sp>
          <p:nvSpPr>
            <p:cNvPr id="59" name="object 21">
              <a:extLst>
                <a:ext uri="{FF2B5EF4-FFF2-40B4-BE49-F238E27FC236}">
                  <a16:creationId xmlns:a16="http://schemas.microsoft.com/office/drawing/2014/main" id="{094811F7-7FA8-1357-AF82-7B920203216E}"/>
                </a:ext>
              </a:extLst>
            </p:cNvPr>
            <p:cNvSpPr/>
            <p:nvPr/>
          </p:nvSpPr>
          <p:spPr>
            <a:xfrm>
              <a:off x="2544902" y="3115487"/>
              <a:ext cx="24130" cy="154305"/>
            </a:xfrm>
            <a:custGeom>
              <a:avLst/>
              <a:gdLst/>
              <a:ahLst/>
              <a:cxnLst/>
              <a:rect l="l" t="t" r="r" b="b"/>
              <a:pathLst>
                <a:path w="24130" h="154304">
                  <a:moveTo>
                    <a:pt x="23723" y="0"/>
                  </a:moveTo>
                  <a:lnTo>
                    <a:pt x="0" y="0"/>
                  </a:lnTo>
                  <a:lnTo>
                    <a:pt x="0" y="154025"/>
                  </a:lnTo>
                  <a:lnTo>
                    <a:pt x="23723" y="154025"/>
                  </a:lnTo>
                  <a:lnTo>
                    <a:pt x="23723" y="0"/>
                  </a:lnTo>
                  <a:close/>
                </a:path>
              </a:pathLst>
            </a:custGeom>
            <a:solidFill>
              <a:srgbClr val="3C98C2"/>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cs typeface="Arial" pitchFamily="34" charset="0"/>
              </a:endParaRPr>
            </a:p>
          </p:txBody>
        </p:sp>
        <p:pic>
          <p:nvPicPr>
            <p:cNvPr id="60" name="object 22">
              <a:extLst>
                <a:ext uri="{FF2B5EF4-FFF2-40B4-BE49-F238E27FC236}">
                  <a16:creationId xmlns:a16="http://schemas.microsoft.com/office/drawing/2014/main" id="{1D9CE927-852A-3A32-CC39-6B58C5CF88E6}"/>
                </a:ext>
              </a:extLst>
            </p:cNvPr>
            <p:cNvPicPr/>
            <p:nvPr/>
          </p:nvPicPr>
          <p:blipFill>
            <a:blip r:embed="rId7" cstate="screen">
              <a:extLst>
                <a:ext uri="{28A0092B-C50C-407E-A947-70E740481C1C}">
                  <a14:useLocalDpi xmlns:a14="http://schemas.microsoft.com/office/drawing/2010/main"/>
                </a:ext>
              </a:extLst>
            </a:blip>
            <a:stretch>
              <a:fillRect/>
            </a:stretch>
          </p:blipFill>
          <p:spPr>
            <a:xfrm>
              <a:off x="2596248" y="3115487"/>
              <a:ext cx="505612" cy="155964"/>
            </a:xfrm>
            <a:prstGeom prst="rect">
              <a:avLst/>
            </a:prstGeom>
          </p:spPr>
        </p:pic>
        <p:pic>
          <p:nvPicPr>
            <p:cNvPr id="61" name="object 23">
              <a:extLst>
                <a:ext uri="{FF2B5EF4-FFF2-40B4-BE49-F238E27FC236}">
                  <a16:creationId xmlns:a16="http://schemas.microsoft.com/office/drawing/2014/main" id="{726D240C-2872-4D76-B5F6-B5190C6DAD90}"/>
                </a:ext>
              </a:extLst>
            </p:cNvPr>
            <p:cNvPicPr/>
            <p:nvPr/>
          </p:nvPicPr>
          <p:blipFill>
            <a:blip r:embed="rId8" cstate="screen">
              <a:extLst>
                <a:ext uri="{28A0092B-C50C-407E-A947-70E740481C1C}">
                  <a14:useLocalDpi xmlns:a14="http://schemas.microsoft.com/office/drawing/2010/main"/>
                </a:ext>
              </a:extLst>
            </a:blip>
            <a:stretch>
              <a:fillRect/>
            </a:stretch>
          </p:blipFill>
          <p:spPr>
            <a:xfrm>
              <a:off x="3173041" y="3093316"/>
              <a:ext cx="278479" cy="182560"/>
            </a:xfrm>
            <a:prstGeom prst="rect">
              <a:avLst/>
            </a:prstGeom>
          </p:spPr>
        </p:pic>
      </p:grpSp>
      <p:sp>
        <p:nvSpPr>
          <p:cNvPr id="62" name="object 42">
            <a:extLst>
              <a:ext uri="{FF2B5EF4-FFF2-40B4-BE49-F238E27FC236}">
                <a16:creationId xmlns:a16="http://schemas.microsoft.com/office/drawing/2014/main" id="{04C81058-8DC6-755D-A0C3-81D8C710F954}"/>
              </a:ext>
            </a:extLst>
          </p:cNvPr>
          <p:cNvSpPr txBox="1"/>
          <p:nvPr/>
        </p:nvSpPr>
        <p:spPr>
          <a:xfrm>
            <a:off x="2082569" y="4367832"/>
            <a:ext cx="1913889" cy="385747"/>
          </a:xfrm>
          <a:prstGeom prst="rect">
            <a:avLst/>
          </a:prstGeom>
        </p:spPr>
        <p:txBody>
          <a:bodyPr vert="horz" wrap="square" lIns="0" tIns="8890" rIns="0" bIns="0" rtlCol="0">
            <a:spAutoFit/>
          </a:bodyPr>
          <a:lstStyle/>
          <a:p>
            <a:pPr marL="12700" marR="5080" lvl="0" indent="0" algn="ctr" defTabSz="914400" rtl="0" eaLnBrk="1" fontAlgn="auto" latinLnBrk="0" hangingPunct="1">
              <a:lnSpc>
                <a:spcPct val="102699"/>
              </a:lnSpc>
              <a:spcBef>
                <a:spcPts val="70"/>
              </a:spcBef>
              <a:spcAft>
                <a:spcPts val="0"/>
              </a:spcAft>
              <a:buClrTx/>
              <a:buSzTx/>
              <a:buFontTx/>
              <a:buNone/>
              <a:tabLst/>
              <a:defRPr/>
            </a:pPr>
            <a:r>
              <a:rPr kumimoji="0" sz="800" b="0" i="0" u="none" strike="noStrike" kern="1200" cap="none" spc="0" normalizeH="0" baseline="0" noProof="0">
                <a:ln>
                  <a:noFill/>
                </a:ln>
                <a:solidFill>
                  <a:srgbClr val="0D2C6C"/>
                </a:solidFill>
                <a:effectLst/>
                <a:uLnTx/>
                <a:uFillTx/>
                <a:latin typeface="Brandon Grotesque Regular" panose="020B0503020203060202" pitchFamily="34" charset="77"/>
                <a:cs typeface="Brandon Grotesque Regular"/>
              </a:rPr>
              <a:t>GLOBAL</a:t>
            </a:r>
            <a:r>
              <a:rPr kumimoji="0" sz="800" b="0" i="0" u="none" strike="noStrike" kern="1200" cap="none" spc="70" normalizeH="0" baseline="0" noProof="0">
                <a:ln>
                  <a:noFill/>
                </a:ln>
                <a:solidFill>
                  <a:srgbClr val="0D2C6C"/>
                </a:solidFill>
                <a:effectLst/>
                <a:uLnTx/>
                <a:uFillTx/>
                <a:latin typeface="Brandon Grotesque Regular" panose="020B0503020203060202" pitchFamily="34" charset="77"/>
                <a:cs typeface="Brandon Grotesque Regular"/>
              </a:rPr>
              <a:t> </a:t>
            </a:r>
            <a:r>
              <a:rPr kumimoji="0" sz="800" b="0" i="0" u="none" strike="noStrike" kern="1200" cap="none" spc="0" normalizeH="0" baseline="0" noProof="0">
                <a:ln>
                  <a:noFill/>
                </a:ln>
                <a:solidFill>
                  <a:srgbClr val="0D2C6C"/>
                </a:solidFill>
                <a:effectLst/>
                <a:uLnTx/>
                <a:uFillTx/>
                <a:latin typeface="Brandon Grotesque Regular" panose="020B0503020203060202" pitchFamily="34" charset="77"/>
                <a:cs typeface="Brandon Grotesque Regular"/>
              </a:rPr>
              <a:t>TRAVELER’S</a:t>
            </a:r>
            <a:r>
              <a:rPr kumimoji="0" sz="800" b="0" i="0" u="none" strike="noStrike" kern="1200" cap="none" spc="60" normalizeH="0" baseline="0" noProof="0">
                <a:ln>
                  <a:noFill/>
                </a:ln>
                <a:solidFill>
                  <a:srgbClr val="0D2C6C"/>
                </a:solidFill>
                <a:effectLst/>
                <a:uLnTx/>
                <a:uFillTx/>
                <a:latin typeface="Brandon Grotesque Regular" panose="020B0503020203060202" pitchFamily="34" charset="77"/>
                <a:cs typeface="Brandon Grotesque Regular"/>
              </a:rPr>
              <a:t> </a:t>
            </a:r>
            <a:r>
              <a:rPr kumimoji="0" sz="800" b="0" i="0" u="none" strike="noStrike" kern="1200" cap="none" spc="0" normalizeH="0" baseline="0" noProof="0">
                <a:ln>
                  <a:noFill/>
                </a:ln>
                <a:solidFill>
                  <a:srgbClr val="0D2C6C"/>
                </a:solidFill>
                <a:effectLst/>
                <a:uLnTx/>
                <a:uFillTx/>
                <a:latin typeface="Brandon Grotesque Regular" panose="020B0503020203060202" pitchFamily="34" charset="77"/>
                <a:cs typeface="Brandon Grotesque Regular"/>
              </a:rPr>
              <a:t>11TH</a:t>
            </a:r>
            <a:r>
              <a:rPr kumimoji="0" sz="800" b="0" i="0" u="none" strike="noStrike" kern="1200" cap="none" spc="75" normalizeH="0" baseline="0" noProof="0">
                <a:ln>
                  <a:noFill/>
                </a:ln>
                <a:solidFill>
                  <a:srgbClr val="0D2C6C"/>
                </a:solidFill>
                <a:effectLst/>
                <a:uLnTx/>
                <a:uFillTx/>
                <a:latin typeface="Brandon Grotesque Regular" panose="020B0503020203060202" pitchFamily="34" charset="77"/>
                <a:cs typeface="Brandon Grotesque Regular"/>
              </a:rPr>
              <a:t> </a:t>
            </a:r>
            <a:r>
              <a:rPr kumimoji="0" sz="800" b="0" i="0" u="none" strike="noStrike" kern="1200" cap="none" spc="-10" normalizeH="0" baseline="0" noProof="0">
                <a:ln>
                  <a:noFill/>
                </a:ln>
                <a:solidFill>
                  <a:srgbClr val="0D2C6C"/>
                </a:solidFill>
                <a:effectLst/>
                <a:uLnTx/>
                <a:uFillTx/>
                <a:latin typeface="Brandon Grotesque Regular" panose="020B0503020203060202" pitchFamily="34" charset="77"/>
                <a:cs typeface="Brandon Grotesque Regular"/>
              </a:rPr>
              <a:t>ANNUAL</a:t>
            </a:r>
            <a:r>
              <a:rPr kumimoji="0" sz="800" b="0" i="0" u="none" strike="noStrike" kern="1200" cap="none" spc="500" normalizeH="0" baseline="0" noProof="0">
                <a:ln>
                  <a:noFill/>
                </a:ln>
                <a:solidFill>
                  <a:srgbClr val="0D2C6C"/>
                </a:solidFill>
                <a:effectLst/>
                <a:uLnTx/>
                <a:uFillTx/>
                <a:latin typeface="Brandon Grotesque Regular" panose="020B0503020203060202" pitchFamily="34" charset="77"/>
                <a:cs typeface="Brandon Grotesque Regular"/>
              </a:rPr>
              <a:t> </a:t>
            </a:r>
            <a:r>
              <a:rPr kumimoji="0" sz="800" b="0" i="0" u="none" strike="noStrike" kern="1200" cap="none" spc="0" normalizeH="0" baseline="0" noProof="0">
                <a:ln>
                  <a:noFill/>
                </a:ln>
                <a:solidFill>
                  <a:srgbClr val="0D2C6C"/>
                </a:solidFill>
                <a:effectLst/>
                <a:uLnTx/>
                <a:uFillTx/>
                <a:latin typeface="Brandon Grotesque Regular" panose="020B0503020203060202" pitchFamily="34" charset="77"/>
                <a:cs typeface="Brandon Grotesque Regular"/>
              </a:rPr>
              <a:t>LEISURE</a:t>
            </a:r>
            <a:r>
              <a:rPr kumimoji="0" sz="800" b="0" i="0" u="none" strike="noStrike" kern="1200" cap="none" spc="135" normalizeH="0" baseline="0" noProof="0">
                <a:ln>
                  <a:noFill/>
                </a:ln>
                <a:solidFill>
                  <a:srgbClr val="0D2C6C"/>
                </a:solidFill>
                <a:effectLst/>
                <a:uLnTx/>
                <a:uFillTx/>
                <a:latin typeface="Brandon Grotesque Regular" panose="020B0503020203060202" pitchFamily="34" charset="77"/>
                <a:cs typeface="Brandon Grotesque Regular"/>
              </a:rPr>
              <a:t> </a:t>
            </a:r>
            <a:r>
              <a:rPr kumimoji="0" sz="800" b="0" i="0" u="none" strike="noStrike" kern="1200" cap="none" spc="0" normalizeH="0" baseline="0" noProof="0">
                <a:ln>
                  <a:noFill/>
                </a:ln>
                <a:solidFill>
                  <a:srgbClr val="0D2C6C"/>
                </a:solidFill>
                <a:effectLst/>
                <a:uLnTx/>
                <a:uFillTx/>
                <a:latin typeface="Brandon Grotesque Regular" panose="020B0503020203060202" pitchFamily="34" charset="77"/>
                <a:cs typeface="Brandon Grotesque Regular"/>
              </a:rPr>
              <a:t>LIFESTYLE</a:t>
            </a:r>
            <a:r>
              <a:rPr kumimoji="0" sz="800" b="0" i="0" u="none" strike="noStrike" kern="1200" cap="none" spc="135" normalizeH="0" baseline="0" noProof="0">
                <a:ln>
                  <a:noFill/>
                </a:ln>
                <a:solidFill>
                  <a:srgbClr val="0D2C6C"/>
                </a:solidFill>
                <a:effectLst/>
                <a:uLnTx/>
                <a:uFillTx/>
                <a:latin typeface="Brandon Grotesque Regular" panose="020B0503020203060202" pitchFamily="34" charset="77"/>
                <a:cs typeface="Brandon Grotesque Regular"/>
              </a:rPr>
              <a:t> </a:t>
            </a:r>
            <a:r>
              <a:rPr kumimoji="0" sz="800" b="0" i="0" u="none" strike="noStrike" kern="1200" cap="none" spc="-10" normalizeH="0" baseline="0" noProof="0">
                <a:ln>
                  <a:noFill/>
                </a:ln>
                <a:solidFill>
                  <a:srgbClr val="0D2C6C"/>
                </a:solidFill>
                <a:effectLst/>
                <a:uLnTx/>
                <a:uFillTx/>
                <a:latin typeface="Brandon Grotesque Regular" panose="020B0503020203060202" pitchFamily="34" charset="77"/>
                <a:cs typeface="Brandon Grotesque Regular"/>
              </a:rPr>
              <a:t>AWARDS</a:t>
            </a:r>
            <a:endParaRPr kumimoji="0" sz="800" b="0" i="0" u="none" strike="noStrike" kern="1200" cap="none" spc="0" normalizeH="0" baseline="0" noProof="0">
              <a:ln>
                <a:noFill/>
              </a:ln>
              <a:solidFill>
                <a:prstClr val="black"/>
              </a:solidFill>
              <a:effectLst/>
              <a:uLnTx/>
              <a:uFillTx/>
              <a:latin typeface="Brandon Grotesque Regular" panose="020B0503020203060202" pitchFamily="34" charset="77"/>
              <a:cs typeface="Brandon Grotesque Regular"/>
            </a:endParaRPr>
          </a:p>
          <a:p>
            <a:pPr marL="0" marR="0" lvl="0" indent="0" algn="ctr" defTabSz="914400" rtl="0" eaLnBrk="1" fontAlgn="auto" latinLnBrk="0" hangingPunct="1">
              <a:lnSpc>
                <a:spcPct val="100000"/>
              </a:lnSpc>
              <a:spcBef>
                <a:spcPts val="30"/>
              </a:spcBef>
              <a:spcAft>
                <a:spcPts val="0"/>
              </a:spcAft>
              <a:buClrTx/>
              <a:buSzTx/>
              <a:buFontTx/>
              <a:buNone/>
              <a:tabLst/>
              <a:defRPr/>
            </a:pPr>
            <a:r>
              <a:rPr kumimoji="0" sz="800" b="0" i="0" u="none" strike="noStrike" kern="1200" cap="none" spc="0" normalizeH="0" baseline="0" noProof="0">
                <a:ln>
                  <a:noFill/>
                </a:ln>
                <a:solidFill>
                  <a:srgbClr val="0D2C6C"/>
                </a:solidFill>
                <a:effectLst/>
                <a:uLnTx/>
                <a:uFillTx/>
                <a:latin typeface="Brandon Grotesque Regular" panose="020B0503020203060202" pitchFamily="34" charset="77"/>
                <a:cs typeface="BrandonGrotesque-Medium"/>
              </a:rPr>
              <a:t>Best</a:t>
            </a:r>
            <a:r>
              <a:rPr kumimoji="0" sz="800" b="0" i="0" u="none" strike="noStrike" kern="1200" cap="none" spc="-10" normalizeH="0" baseline="0" noProof="0">
                <a:ln>
                  <a:noFill/>
                </a:ln>
                <a:solidFill>
                  <a:srgbClr val="0D2C6C"/>
                </a:solidFill>
                <a:effectLst/>
                <a:uLnTx/>
                <a:uFillTx/>
                <a:latin typeface="Brandon Grotesque Regular" panose="020B0503020203060202" pitchFamily="34" charset="77"/>
                <a:cs typeface="BrandonGrotesque-Medium"/>
              </a:rPr>
              <a:t> </a:t>
            </a:r>
            <a:r>
              <a:rPr kumimoji="0" sz="800" b="0" i="0" u="none" strike="noStrike" kern="1200" cap="none" spc="0" normalizeH="0" baseline="0" noProof="0">
                <a:ln>
                  <a:noFill/>
                </a:ln>
                <a:solidFill>
                  <a:srgbClr val="0D2C6C"/>
                </a:solidFill>
                <a:effectLst/>
                <a:uLnTx/>
                <a:uFillTx/>
                <a:latin typeface="Brandon Grotesque Regular" panose="020B0503020203060202" pitchFamily="34" charset="77"/>
                <a:cs typeface="BrandonGrotesque-Medium"/>
              </a:rPr>
              <a:t>Cruise</a:t>
            </a:r>
            <a:r>
              <a:rPr kumimoji="0" sz="800" b="0" i="0" u="none" strike="noStrike" kern="1200" cap="none" spc="-10" normalizeH="0" baseline="0" noProof="0">
                <a:ln>
                  <a:noFill/>
                </a:ln>
                <a:solidFill>
                  <a:srgbClr val="0D2C6C"/>
                </a:solidFill>
                <a:effectLst/>
                <a:uLnTx/>
                <a:uFillTx/>
                <a:latin typeface="Brandon Grotesque Regular" panose="020B0503020203060202" pitchFamily="34" charset="77"/>
                <a:cs typeface="BrandonGrotesque-Medium"/>
              </a:rPr>
              <a:t> </a:t>
            </a:r>
            <a:r>
              <a:rPr kumimoji="0" sz="800" b="0" i="0" u="none" strike="noStrike" kern="1200" cap="none" spc="0" normalizeH="0" baseline="0" noProof="0">
                <a:ln>
                  <a:noFill/>
                </a:ln>
                <a:solidFill>
                  <a:srgbClr val="0D2C6C"/>
                </a:solidFill>
                <a:effectLst/>
                <a:uLnTx/>
                <a:uFillTx/>
                <a:latin typeface="Brandon Grotesque Regular" panose="020B0503020203060202" pitchFamily="34" charset="77"/>
                <a:cs typeface="BrandonGrotesque-Medium"/>
              </a:rPr>
              <a:t>Line</a:t>
            </a:r>
            <a:r>
              <a:rPr kumimoji="0" sz="800" b="0" i="0" u="none" strike="noStrike" kern="1200" cap="none" spc="-5" normalizeH="0" baseline="0" noProof="0">
                <a:ln>
                  <a:noFill/>
                </a:ln>
                <a:solidFill>
                  <a:srgbClr val="0D2C6C"/>
                </a:solidFill>
                <a:effectLst/>
                <a:uLnTx/>
                <a:uFillTx/>
                <a:latin typeface="Brandon Grotesque Regular" panose="020B0503020203060202" pitchFamily="34" charset="77"/>
                <a:cs typeface="BrandonGrotesque-Medium"/>
              </a:rPr>
              <a:t> </a:t>
            </a:r>
            <a:r>
              <a:rPr kumimoji="0" sz="800" b="0" i="0" u="none" strike="noStrike" kern="1200" cap="none" spc="-10" normalizeH="0" baseline="0" noProof="0">
                <a:ln>
                  <a:noFill/>
                </a:ln>
                <a:solidFill>
                  <a:srgbClr val="0D2C6C"/>
                </a:solidFill>
                <a:effectLst/>
                <a:uLnTx/>
                <a:uFillTx/>
                <a:latin typeface="Brandon Grotesque Regular" panose="020B0503020203060202" pitchFamily="34" charset="77"/>
                <a:cs typeface="BrandonGrotesque-Medium"/>
              </a:rPr>
              <a:t>Dining</a:t>
            </a:r>
            <a:endParaRPr kumimoji="0" sz="800" b="0" i="0" u="none" strike="noStrike" kern="1200" cap="none" spc="0" normalizeH="0" baseline="0" noProof="0">
              <a:ln>
                <a:noFill/>
              </a:ln>
              <a:solidFill>
                <a:prstClr val="black"/>
              </a:solidFill>
              <a:effectLst/>
              <a:uLnTx/>
              <a:uFillTx/>
              <a:latin typeface="Brandon Grotesque Regular" panose="020B0503020203060202" pitchFamily="34" charset="77"/>
              <a:cs typeface="BrandonGrotesque-Medium"/>
            </a:endParaRPr>
          </a:p>
        </p:txBody>
      </p:sp>
      <p:sp>
        <p:nvSpPr>
          <p:cNvPr id="63" name="object 10">
            <a:extLst>
              <a:ext uri="{FF2B5EF4-FFF2-40B4-BE49-F238E27FC236}">
                <a16:creationId xmlns:a16="http://schemas.microsoft.com/office/drawing/2014/main" id="{758E401F-6D2D-22DB-9722-C3EBC1D5F0B0}"/>
              </a:ext>
            </a:extLst>
          </p:cNvPr>
          <p:cNvSpPr txBox="1"/>
          <p:nvPr/>
        </p:nvSpPr>
        <p:spPr>
          <a:xfrm>
            <a:off x="8003299" y="4367832"/>
            <a:ext cx="3736054" cy="501419"/>
          </a:xfrm>
          <a:prstGeom prst="rect">
            <a:avLst/>
          </a:prstGeom>
        </p:spPr>
        <p:txBody>
          <a:bodyPr vert="horz" wrap="square" lIns="0" tIns="889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D2C6B"/>
                </a:solidFill>
                <a:effectLst/>
                <a:uLnTx/>
                <a:uFillTx/>
                <a:latin typeface="Brandon Grotesque Regular" panose="020B0503020203060202" pitchFamily="34" charset="77"/>
                <a:cs typeface="Arial" pitchFamily="34" charset="0"/>
              </a:rPr>
              <a:t>2023 U.S. NEWS &amp; WORLD REPORT BEST CRUISE LINES RANKINGS, SILVER BADGE WINNER AS A “BEST CRUISE LINE” IN THE FOLLOWING: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D2C6B"/>
                </a:solidFill>
                <a:effectLst/>
                <a:uLnTx/>
                <a:uFillTx/>
                <a:latin typeface="Brandon Grotesque Regular" panose="020B0503020203060202" pitchFamily="34" charset="77"/>
                <a:cs typeface="Arial" pitchFamily="34" charset="0"/>
              </a:rPr>
              <a:t>Best Cruise Lines for Couples (No. 3)</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D2C6B"/>
                </a:solidFill>
                <a:effectLst/>
                <a:uLnTx/>
                <a:uFillTx/>
                <a:latin typeface="Brandon Grotesque Regular" panose="020B0503020203060202" pitchFamily="34" charset="77"/>
                <a:cs typeface="Arial" pitchFamily="34" charset="0"/>
              </a:rPr>
              <a:t>Best Cruise Lines in the Mediterranean (No. 3)</a:t>
            </a:r>
          </a:p>
        </p:txBody>
      </p:sp>
      <p:grpSp>
        <p:nvGrpSpPr>
          <p:cNvPr id="64" name="object 11">
            <a:extLst>
              <a:ext uri="{FF2B5EF4-FFF2-40B4-BE49-F238E27FC236}">
                <a16:creationId xmlns:a16="http://schemas.microsoft.com/office/drawing/2014/main" id="{EB6CB098-EE78-C539-7959-4E3EA8E9717A}"/>
              </a:ext>
            </a:extLst>
          </p:cNvPr>
          <p:cNvGrpSpPr/>
          <p:nvPr/>
        </p:nvGrpSpPr>
        <p:grpSpPr>
          <a:xfrm>
            <a:off x="9241089" y="3740730"/>
            <a:ext cx="1259967" cy="467649"/>
            <a:chOff x="3256216" y="4096511"/>
            <a:chExt cx="1259967" cy="467649"/>
          </a:xfrm>
        </p:grpSpPr>
        <p:pic>
          <p:nvPicPr>
            <p:cNvPr id="65" name="object 12">
              <a:extLst>
                <a:ext uri="{FF2B5EF4-FFF2-40B4-BE49-F238E27FC236}">
                  <a16:creationId xmlns:a16="http://schemas.microsoft.com/office/drawing/2014/main" id="{33BB9A72-DB51-368D-76ED-915C8A0AF841}"/>
                </a:ext>
              </a:extLst>
            </p:cNvPr>
            <p:cNvPicPr/>
            <p:nvPr/>
          </p:nvPicPr>
          <p:blipFill>
            <a:blip r:embed="rId9" cstate="screen">
              <a:extLst>
                <a:ext uri="{28A0092B-C50C-407E-A947-70E740481C1C}">
                  <a14:useLocalDpi xmlns:a14="http://schemas.microsoft.com/office/drawing/2010/main"/>
                </a:ext>
              </a:extLst>
            </a:blip>
            <a:stretch>
              <a:fillRect/>
            </a:stretch>
          </p:blipFill>
          <p:spPr>
            <a:xfrm>
              <a:off x="3927191" y="4096512"/>
              <a:ext cx="588992" cy="467410"/>
            </a:xfrm>
            <a:prstGeom prst="rect">
              <a:avLst/>
            </a:prstGeom>
          </p:spPr>
        </p:pic>
        <p:pic>
          <p:nvPicPr>
            <p:cNvPr id="66" name="object 13">
              <a:extLst>
                <a:ext uri="{FF2B5EF4-FFF2-40B4-BE49-F238E27FC236}">
                  <a16:creationId xmlns:a16="http://schemas.microsoft.com/office/drawing/2014/main" id="{385BBECB-9B62-B0A4-B1DE-81275BAEEDA8}"/>
                </a:ext>
              </a:extLst>
            </p:cNvPr>
            <p:cNvPicPr/>
            <p:nvPr/>
          </p:nvPicPr>
          <p:blipFill>
            <a:blip r:embed="rId10" cstate="screen">
              <a:extLst>
                <a:ext uri="{28A0092B-C50C-407E-A947-70E740481C1C}">
                  <a14:useLocalDpi xmlns:a14="http://schemas.microsoft.com/office/drawing/2010/main"/>
                </a:ext>
              </a:extLst>
            </a:blip>
            <a:stretch>
              <a:fillRect/>
            </a:stretch>
          </p:blipFill>
          <p:spPr>
            <a:xfrm>
              <a:off x="3256216" y="4096511"/>
              <a:ext cx="588993" cy="467649"/>
            </a:xfrm>
            <a:prstGeom prst="rect">
              <a:avLst/>
            </a:prstGeom>
          </p:spPr>
        </p:pic>
      </p:grpSp>
      <p:grpSp>
        <p:nvGrpSpPr>
          <p:cNvPr id="67" name="Group 66">
            <a:extLst>
              <a:ext uri="{FF2B5EF4-FFF2-40B4-BE49-F238E27FC236}">
                <a16:creationId xmlns:a16="http://schemas.microsoft.com/office/drawing/2014/main" id="{05F5CE1A-017A-1A5F-E0DF-0FF89E56298B}"/>
              </a:ext>
            </a:extLst>
          </p:cNvPr>
          <p:cNvGrpSpPr/>
          <p:nvPr/>
        </p:nvGrpSpPr>
        <p:grpSpPr>
          <a:xfrm>
            <a:off x="1437966" y="2172103"/>
            <a:ext cx="524441" cy="463181"/>
            <a:chOff x="3197985" y="3686526"/>
            <a:chExt cx="524441" cy="463181"/>
          </a:xfrm>
        </p:grpSpPr>
        <p:pic>
          <p:nvPicPr>
            <p:cNvPr id="68" name="object 51">
              <a:extLst>
                <a:ext uri="{FF2B5EF4-FFF2-40B4-BE49-F238E27FC236}">
                  <a16:creationId xmlns:a16="http://schemas.microsoft.com/office/drawing/2014/main" id="{2B70E95D-1B6E-A000-699E-BE9B66B9183E}"/>
                </a:ext>
              </a:extLst>
            </p:cNvPr>
            <p:cNvPicPr/>
            <p:nvPr/>
          </p:nvPicPr>
          <p:blipFill>
            <a:blip r:embed="rId11" cstate="screen">
              <a:extLst>
                <a:ext uri="{28A0092B-C50C-407E-A947-70E740481C1C}">
                  <a14:useLocalDpi xmlns:a14="http://schemas.microsoft.com/office/drawing/2010/main"/>
                </a:ext>
              </a:extLst>
            </a:blip>
            <a:stretch>
              <a:fillRect/>
            </a:stretch>
          </p:blipFill>
          <p:spPr>
            <a:xfrm>
              <a:off x="3260111" y="3686526"/>
              <a:ext cx="400227" cy="463181"/>
            </a:xfrm>
            <a:prstGeom prst="rect">
              <a:avLst/>
            </a:prstGeom>
          </p:spPr>
        </p:pic>
        <p:pic>
          <p:nvPicPr>
            <p:cNvPr id="69" name="object 52">
              <a:extLst>
                <a:ext uri="{FF2B5EF4-FFF2-40B4-BE49-F238E27FC236}">
                  <a16:creationId xmlns:a16="http://schemas.microsoft.com/office/drawing/2014/main" id="{E725D840-FD61-2BB7-929A-EA583D3F411E}"/>
                </a:ext>
              </a:extLst>
            </p:cNvPr>
            <p:cNvPicPr/>
            <p:nvPr/>
          </p:nvPicPr>
          <p:blipFill>
            <a:blip r:embed="rId12" cstate="screen">
              <a:extLst>
                <a:ext uri="{28A0092B-C50C-407E-A947-70E740481C1C}">
                  <a14:useLocalDpi xmlns:a14="http://schemas.microsoft.com/office/drawing/2010/main"/>
                </a:ext>
              </a:extLst>
            </a:blip>
            <a:stretch>
              <a:fillRect/>
            </a:stretch>
          </p:blipFill>
          <p:spPr>
            <a:xfrm>
              <a:off x="3197985" y="3713017"/>
              <a:ext cx="524441" cy="350128"/>
            </a:xfrm>
            <a:prstGeom prst="rect">
              <a:avLst/>
            </a:prstGeom>
          </p:spPr>
        </p:pic>
      </p:grpSp>
      <p:sp>
        <p:nvSpPr>
          <p:cNvPr id="70" name="object 62">
            <a:extLst>
              <a:ext uri="{FF2B5EF4-FFF2-40B4-BE49-F238E27FC236}">
                <a16:creationId xmlns:a16="http://schemas.microsoft.com/office/drawing/2014/main" id="{D1ED8155-CA2D-F9C3-9648-DA632EB7286A}"/>
              </a:ext>
            </a:extLst>
          </p:cNvPr>
          <p:cNvSpPr txBox="1"/>
          <p:nvPr/>
        </p:nvSpPr>
        <p:spPr>
          <a:xfrm>
            <a:off x="382683" y="2741514"/>
            <a:ext cx="2623185" cy="635559"/>
          </a:xfrm>
          <a:prstGeom prst="rect">
            <a:avLst/>
          </a:prstGeom>
        </p:spPr>
        <p:style>
          <a:lnRef idx="0">
            <a:scrgbClr r="0" g="0" b="0"/>
          </a:lnRef>
          <a:fillRef idx="0">
            <a:scrgbClr r="0" g="0" b="0"/>
          </a:fillRef>
          <a:effectRef idx="0">
            <a:scrgbClr r="0" g="0" b="0"/>
          </a:effectRef>
          <a:fontRef idx="major"/>
        </p:style>
        <p:txBody>
          <a:bodyPr vert="horz" wrap="square" lIns="0" tIns="10160" rIns="0" bIns="0" rtlCol="0">
            <a:spAutoFit/>
          </a:bodyPr>
          <a:lstStyle>
            <a:lvl1pPr>
              <a:defRPr>
                <a:latin typeface="+mj-lt"/>
                <a:ea typeface="+mj-ea"/>
                <a:cs typeface="+mj-cs"/>
              </a:defRPr>
            </a:lvl1pPr>
            <a:lvl2pPr>
              <a:defRPr>
                <a:latin typeface="+mj-lt"/>
                <a:ea typeface="+mj-ea"/>
                <a:cs typeface="+mj-cs"/>
              </a:defRPr>
            </a:lvl2pPr>
            <a:lvl3pPr>
              <a:defRPr>
                <a:latin typeface="+mj-lt"/>
                <a:ea typeface="+mj-ea"/>
                <a:cs typeface="+mj-cs"/>
              </a:defRPr>
            </a:lvl3pPr>
            <a:lvl4pPr>
              <a:defRPr>
                <a:latin typeface="+mj-lt"/>
                <a:ea typeface="+mj-ea"/>
                <a:cs typeface="+mj-cs"/>
              </a:defRPr>
            </a:lvl4pPr>
            <a:lvl5pPr>
              <a:defRPr>
                <a:latin typeface="+mj-lt"/>
                <a:ea typeface="+mj-ea"/>
                <a:cs typeface="+mj-cs"/>
              </a:defRPr>
            </a:lvl5pPr>
            <a:lvl6pPr>
              <a:defRPr>
                <a:latin typeface="+mj-lt"/>
                <a:ea typeface="+mj-ea"/>
                <a:cs typeface="+mj-cs"/>
              </a:defRPr>
            </a:lvl6pPr>
            <a:lvl7pPr>
              <a:defRPr>
                <a:latin typeface="+mj-lt"/>
                <a:ea typeface="+mj-ea"/>
                <a:cs typeface="+mj-cs"/>
              </a:defRPr>
            </a:lvl7pPr>
            <a:lvl8pPr>
              <a:defRPr>
                <a:latin typeface="+mj-lt"/>
                <a:ea typeface="+mj-ea"/>
                <a:cs typeface="+mj-cs"/>
              </a:defRPr>
            </a:lvl8pPr>
            <a:lvl9pPr>
              <a:defRPr>
                <a:latin typeface="+mj-lt"/>
                <a:ea typeface="+mj-ea"/>
                <a:cs typeface="+mj-cs"/>
              </a:defRPr>
            </a:lvl9pPr>
          </a:lstStyle>
          <a:p>
            <a:pPr marL="12700" marR="5080" lvl="0" indent="0" algn="ctr" defTabSz="914400" rtl="0" eaLnBrk="1" fontAlgn="auto" latinLnBrk="0" hangingPunct="1">
              <a:lnSpc>
                <a:spcPct val="101899"/>
              </a:lnSpc>
              <a:spcBef>
                <a:spcPts val="80"/>
              </a:spcBef>
              <a:spcAft>
                <a:spcPts val="0"/>
              </a:spcAft>
              <a:buClrTx/>
              <a:buSzTx/>
              <a:buFontTx/>
              <a:buNone/>
              <a:tabLst/>
              <a:defRPr/>
            </a:pPr>
            <a:r>
              <a:rPr kumimoji="0" sz="800" b="0" i="0" u="none" strike="noStrike" kern="1200" cap="none" spc="0" normalizeH="0" baseline="0" noProof="0">
                <a:ln>
                  <a:noFill/>
                </a:ln>
                <a:solidFill>
                  <a:srgbClr val="0D2C6C"/>
                </a:solidFill>
                <a:effectLst/>
                <a:uLnTx/>
                <a:uFillTx/>
                <a:latin typeface="Brandon Grotesque Regular" panose="020B0503020203060202" pitchFamily="34" charset="77"/>
                <a:cs typeface="Brandon Grotesque Regular"/>
              </a:rPr>
              <a:t>2024</a:t>
            </a:r>
            <a:r>
              <a:rPr kumimoji="0" sz="800" b="0" i="0" u="none" strike="noStrike" kern="1200" cap="none" spc="35" normalizeH="0" baseline="0" noProof="0">
                <a:ln>
                  <a:noFill/>
                </a:ln>
                <a:solidFill>
                  <a:srgbClr val="0D2C6C"/>
                </a:solidFill>
                <a:effectLst/>
                <a:uLnTx/>
                <a:uFillTx/>
                <a:latin typeface="Brandon Grotesque Regular" panose="020B0503020203060202" pitchFamily="34" charset="77"/>
                <a:cs typeface="Brandon Grotesque Regular"/>
              </a:rPr>
              <a:t> </a:t>
            </a:r>
            <a:r>
              <a:rPr kumimoji="0" sz="800" b="0" i="0" u="none" strike="noStrike" kern="1200" cap="none" spc="0" normalizeH="0" baseline="0" noProof="0">
                <a:ln>
                  <a:noFill/>
                </a:ln>
                <a:solidFill>
                  <a:srgbClr val="0D2C6C"/>
                </a:solidFill>
                <a:effectLst/>
                <a:uLnTx/>
                <a:uFillTx/>
                <a:latin typeface="Brandon Grotesque Regular" panose="020B0503020203060202" pitchFamily="34" charset="77"/>
                <a:cs typeface="Brandon Grotesque Regular"/>
              </a:rPr>
              <a:t>U.S.</a:t>
            </a:r>
            <a:r>
              <a:rPr kumimoji="0" sz="800" b="0" i="0" u="none" strike="noStrike" kern="1200" cap="none" spc="35" normalizeH="0" baseline="0" noProof="0">
                <a:ln>
                  <a:noFill/>
                </a:ln>
                <a:solidFill>
                  <a:srgbClr val="0D2C6C"/>
                </a:solidFill>
                <a:effectLst/>
                <a:uLnTx/>
                <a:uFillTx/>
                <a:latin typeface="Brandon Grotesque Regular" panose="020B0503020203060202" pitchFamily="34" charset="77"/>
                <a:cs typeface="Brandon Grotesque Regular"/>
              </a:rPr>
              <a:t> </a:t>
            </a:r>
            <a:r>
              <a:rPr kumimoji="0" sz="800" b="0" i="0" u="none" strike="noStrike" kern="1200" cap="none" spc="0" normalizeH="0" baseline="0" noProof="0">
                <a:ln>
                  <a:noFill/>
                </a:ln>
                <a:solidFill>
                  <a:srgbClr val="0D2C6C"/>
                </a:solidFill>
                <a:effectLst/>
                <a:uLnTx/>
                <a:uFillTx/>
                <a:latin typeface="Brandon Grotesque Regular" panose="020B0503020203060202" pitchFamily="34" charset="77"/>
                <a:cs typeface="Brandon Grotesque Regular"/>
              </a:rPr>
              <a:t>NEWS</a:t>
            </a:r>
            <a:r>
              <a:rPr kumimoji="0" sz="800" b="0" i="0" u="none" strike="noStrike" kern="1200" cap="none" spc="40" normalizeH="0" baseline="0" noProof="0">
                <a:ln>
                  <a:noFill/>
                </a:ln>
                <a:solidFill>
                  <a:srgbClr val="0D2C6C"/>
                </a:solidFill>
                <a:effectLst/>
                <a:uLnTx/>
                <a:uFillTx/>
                <a:latin typeface="Brandon Grotesque Regular" panose="020B0503020203060202" pitchFamily="34" charset="77"/>
                <a:cs typeface="Brandon Grotesque Regular"/>
              </a:rPr>
              <a:t> </a:t>
            </a:r>
            <a:r>
              <a:rPr kumimoji="0" sz="800" b="0" i="0" u="none" strike="noStrike" kern="1200" cap="none" spc="0" normalizeH="0" baseline="0" noProof="0">
                <a:ln>
                  <a:noFill/>
                </a:ln>
                <a:solidFill>
                  <a:srgbClr val="0D2C6C"/>
                </a:solidFill>
                <a:effectLst/>
                <a:uLnTx/>
                <a:uFillTx/>
                <a:latin typeface="Brandon Grotesque Regular" panose="020B0503020203060202" pitchFamily="34" charset="77"/>
                <a:cs typeface="Brandon Grotesque Regular"/>
              </a:rPr>
              <a:t>&amp;</a:t>
            </a:r>
            <a:r>
              <a:rPr kumimoji="0" sz="800" b="0" i="0" u="none" strike="noStrike" kern="1200" cap="none" spc="35" normalizeH="0" baseline="0" noProof="0">
                <a:ln>
                  <a:noFill/>
                </a:ln>
                <a:solidFill>
                  <a:srgbClr val="0D2C6C"/>
                </a:solidFill>
                <a:effectLst/>
                <a:uLnTx/>
                <a:uFillTx/>
                <a:latin typeface="Brandon Grotesque Regular" panose="020B0503020203060202" pitchFamily="34" charset="77"/>
                <a:cs typeface="Brandon Grotesque Regular"/>
              </a:rPr>
              <a:t> </a:t>
            </a:r>
            <a:r>
              <a:rPr kumimoji="0" sz="800" b="0" i="0" u="none" strike="noStrike" kern="1200" cap="none" spc="0" normalizeH="0" baseline="0" noProof="0">
                <a:ln>
                  <a:noFill/>
                </a:ln>
                <a:solidFill>
                  <a:srgbClr val="0D2C6C"/>
                </a:solidFill>
                <a:effectLst/>
                <a:uLnTx/>
                <a:uFillTx/>
                <a:latin typeface="Brandon Grotesque Regular" panose="020B0503020203060202" pitchFamily="34" charset="77"/>
                <a:cs typeface="Brandon Grotesque Regular"/>
              </a:rPr>
              <a:t>WORLD</a:t>
            </a:r>
            <a:r>
              <a:rPr kumimoji="0" sz="800" b="0" i="0" u="none" strike="noStrike" kern="1200" cap="none" spc="50" normalizeH="0" baseline="0" noProof="0">
                <a:ln>
                  <a:noFill/>
                </a:ln>
                <a:solidFill>
                  <a:srgbClr val="0D2C6C"/>
                </a:solidFill>
                <a:effectLst/>
                <a:uLnTx/>
                <a:uFillTx/>
                <a:latin typeface="Brandon Grotesque Regular" panose="020B0503020203060202" pitchFamily="34" charset="77"/>
                <a:cs typeface="Brandon Grotesque Regular"/>
              </a:rPr>
              <a:t> </a:t>
            </a:r>
            <a:r>
              <a:rPr kumimoji="0" sz="800" b="0" i="0" u="none" strike="noStrike" kern="1200" cap="none" spc="0" normalizeH="0" baseline="0" noProof="0">
                <a:ln>
                  <a:noFill/>
                </a:ln>
                <a:solidFill>
                  <a:srgbClr val="0D2C6C"/>
                </a:solidFill>
                <a:effectLst/>
                <a:uLnTx/>
                <a:uFillTx/>
                <a:latin typeface="Brandon Grotesque Regular" panose="020B0503020203060202" pitchFamily="34" charset="77"/>
                <a:cs typeface="Brandon Grotesque Regular"/>
              </a:rPr>
              <a:t>REPORT</a:t>
            </a:r>
            <a:r>
              <a:rPr kumimoji="0" sz="800" b="0" i="0" u="none" strike="noStrike" kern="1200" cap="none" spc="45" normalizeH="0" baseline="0" noProof="0">
                <a:ln>
                  <a:noFill/>
                </a:ln>
                <a:solidFill>
                  <a:srgbClr val="0D2C6C"/>
                </a:solidFill>
                <a:effectLst/>
                <a:uLnTx/>
                <a:uFillTx/>
                <a:latin typeface="Brandon Grotesque Regular" panose="020B0503020203060202" pitchFamily="34" charset="77"/>
                <a:cs typeface="Brandon Grotesque Regular"/>
              </a:rPr>
              <a:t> </a:t>
            </a:r>
            <a:r>
              <a:rPr kumimoji="0" sz="800" b="0" i="0" u="none" strike="noStrike" kern="1200" cap="none" spc="0" normalizeH="0" baseline="0" noProof="0">
                <a:ln>
                  <a:noFill/>
                </a:ln>
                <a:solidFill>
                  <a:srgbClr val="0D2C6C"/>
                </a:solidFill>
                <a:effectLst/>
                <a:uLnTx/>
                <a:uFillTx/>
                <a:latin typeface="Brandon Grotesque Regular" panose="020B0503020203060202" pitchFamily="34" charset="77"/>
                <a:cs typeface="Brandon Grotesque Regular"/>
              </a:rPr>
              <a:t>BEST</a:t>
            </a:r>
            <a:r>
              <a:rPr kumimoji="0" sz="800" b="0" i="0" u="none" strike="noStrike" kern="1200" cap="none" spc="50" normalizeH="0" baseline="0" noProof="0">
                <a:ln>
                  <a:noFill/>
                </a:ln>
                <a:solidFill>
                  <a:srgbClr val="0D2C6C"/>
                </a:solidFill>
                <a:effectLst/>
                <a:uLnTx/>
                <a:uFillTx/>
                <a:latin typeface="Brandon Grotesque Regular" panose="020B0503020203060202" pitchFamily="34" charset="77"/>
                <a:cs typeface="Brandon Grotesque Regular"/>
              </a:rPr>
              <a:t> </a:t>
            </a:r>
            <a:r>
              <a:rPr kumimoji="0" sz="800" b="0" i="0" u="none" strike="noStrike" kern="1200" cap="none" spc="-10" normalizeH="0" baseline="0" noProof="0">
                <a:ln>
                  <a:noFill/>
                </a:ln>
                <a:solidFill>
                  <a:srgbClr val="0D2C6C"/>
                </a:solidFill>
                <a:effectLst/>
                <a:uLnTx/>
                <a:uFillTx/>
                <a:latin typeface="Brandon Grotesque Regular" panose="020B0503020203060202" pitchFamily="34" charset="77"/>
                <a:cs typeface="Brandon Grotesque Regular"/>
              </a:rPr>
              <a:t>CRUISE</a:t>
            </a:r>
            <a:r>
              <a:rPr kumimoji="0" sz="800" b="0" i="0" u="none" strike="noStrike" kern="1200" cap="none" spc="500" normalizeH="0" baseline="0" noProof="0">
                <a:ln>
                  <a:noFill/>
                </a:ln>
                <a:solidFill>
                  <a:srgbClr val="0D2C6C"/>
                </a:solidFill>
                <a:effectLst/>
                <a:uLnTx/>
                <a:uFillTx/>
                <a:latin typeface="Brandon Grotesque Regular" panose="020B0503020203060202" pitchFamily="34" charset="77"/>
                <a:cs typeface="Brandon Grotesque Regular"/>
              </a:rPr>
              <a:t> </a:t>
            </a:r>
            <a:r>
              <a:rPr kumimoji="0" sz="800" b="0" i="0" u="none" strike="noStrike" kern="1200" cap="none" spc="0" normalizeH="0" baseline="0" noProof="0">
                <a:ln>
                  <a:noFill/>
                </a:ln>
                <a:solidFill>
                  <a:srgbClr val="0D2C6C"/>
                </a:solidFill>
                <a:effectLst/>
                <a:uLnTx/>
                <a:uFillTx/>
                <a:latin typeface="Brandon Grotesque Regular" panose="020B0503020203060202" pitchFamily="34" charset="77"/>
                <a:cs typeface="Brandon Grotesque Regular"/>
              </a:rPr>
              <a:t>LINES</a:t>
            </a:r>
            <a:r>
              <a:rPr kumimoji="0" sz="800" b="0" i="0" u="none" strike="noStrike" kern="1200" cap="none" spc="75" normalizeH="0" baseline="0" noProof="0">
                <a:ln>
                  <a:noFill/>
                </a:ln>
                <a:solidFill>
                  <a:srgbClr val="0D2C6C"/>
                </a:solidFill>
                <a:effectLst/>
                <a:uLnTx/>
                <a:uFillTx/>
                <a:latin typeface="Brandon Grotesque Regular" panose="020B0503020203060202" pitchFamily="34" charset="77"/>
                <a:cs typeface="Brandon Grotesque Regular"/>
              </a:rPr>
              <a:t> </a:t>
            </a:r>
            <a:r>
              <a:rPr kumimoji="0" sz="800" b="0" i="0" u="none" strike="noStrike" kern="1200" cap="none" spc="-10" normalizeH="0" baseline="0" noProof="0">
                <a:ln>
                  <a:noFill/>
                </a:ln>
                <a:solidFill>
                  <a:srgbClr val="0D2C6C"/>
                </a:solidFill>
                <a:effectLst/>
                <a:uLnTx/>
                <a:uFillTx/>
                <a:latin typeface="Brandon Grotesque Regular" panose="020B0503020203060202" pitchFamily="34" charset="77"/>
                <a:cs typeface="Brandon Grotesque Regular"/>
              </a:rPr>
              <a:t>RANKINGS:</a:t>
            </a:r>
            <a:endParaRPr kumimoji="0" sz="800" b="0" i="0" u="none" strike="noStrike" kern="1200" cap="none" spc="0" normalizeH="0" baseline="0" noProof="0">
              <a:ln>
                <a:noFill/>
              </a:ln>
              <a:solidFill>
                <a:prstClr val="black"/>
              </a:solidFill>
              <a:effectLst/>
              <a:uLnTx/>
              <a:uFillTx/>
              <a:latin typeface="Brandon Grotesque Regular" panose="020B0503020203060202" pitchFamily="34" charset="77"/>
              <a:cs typeface="Brandon Grotesque Regular"/>
            </a:endParaRPr>
          </a:p>
          <a:p>
            <a:pPr marL="469900" marR="462915" lvl="0" indent="0" algn="ctr" defTabSz="914400" rtl="0" eaLnBrk="1" fontAlgn="auto" latinLnBrk="0" hangingPunct="1">
              <a:lnSpc>
                <a:spcPct val="101899"/>
              </a:lnSpc>
              <a:spcBef>
                <a:spcPts val="0"/>
              </a:spcBef>
              <a:spcAft>
                <a:spcPts val="0"/>
              </a:spcAft>
              <a:buClrTx/>
              <a:buSzTx/>
              <a:buFontTx/>
              <a:buNone/>
              <a:tabLst/>
              <a:defRPr/>
            </a:pPr>
            <a:r>
              <a:rPr kumimoji="0" sz="800" b="0" i="0" u="none" strike="noStrike" kern="1200" cap="none" spc="0" normalizeH="0" baseline="0" noProof="0">
                <a:ln>
                  <a:noFill/>
                </a:ln>
                <a:solidFill>
                  <a:srgbClr val="0D2C6C"/>
                </a:solidFill>
                <a:effectLst/>
                <a:uLnTx/>
                <a:uFillTx/>
                <a:latin typeface="Brandon Grotesque Regular" panose="020B0503020203060202" pitchFamily="34" charset="77"/>
                <a:cs typeface="BrandonGrotesque-Medium"/>
              </a:rPr>
              <a:t>Best</a:t>
            </a:r>
            <a:r>
              <a:rPr kumimoji="0" sz="800" b="0" i="0" u="none" strike="noStrike" kern="1200" cap="none" spc="-10" normalizeH="0" baseline="0" noProof="0">
                <a:ln>
                  <a:noFill/>
                </a:ln>
                <a:solidFill>
                  <a:srgbClr val="0D2C6C"/>
                </a:solidFill>
                <a:effectLst/>
                <a:uLnTx/>
                <a:uFillTx/>
                <a:latin typeface="Brandon Grotesque Regular" panose="020B0503020203060202" pitchFamily="34" charset="77"/>
                <a:cs typeface="BrandonGrotesque-Medium"/>
              </a:rPr>
              <a:t> </a:t>
            </a:r>
            <a:r>
              <a:rPr kumimoji="0" sz="800" b="0" i="0" u="none" strike="noStrike" kern="1200" cap="none" spc="0" normalizeH="0" baseline="0" noProof="0">
                <a:ln>
                  <a:noFill/>
                </a:ln>
                <a:solidFill>
                  <a:srgbClr val="0D2C6C"/>
                </a:solidFill>
                <a:effectLst/>
                <a:uLnTx/>
                <a:uFillTx/>
                <a:latin typeface="Brandon Grotesque Regular" panose="020B0503020203060202" pitchFamily="34" charset="77"/>
                <a:cs typeface="BrandonGrotesque-Medium"/>
              </a:rPr>
              <a:t>Luxury</a:t>
            </a:r>
            <a:r>
              <a:rPr kumimoji="0" sz="800" b="0" i="0" u="none" strike="noStrike" kern="1200" cap="none" spc="-10" normalizeH="0" baseline="0" noProof="0">
                <a:ln>
                  <a:noFill/>
                </a:ln>
                <a:solidFill>
                  <a:srgbClr val="0D2C6C"/>
                </a:solidFill>
                <a:effectLst/>
                <a:uLnTx/>
                <a:uFillTx/>
                <a:latin typeface="Brandon Grotesque Regular" panose="020B0503020203060202" pitchFamily="34" charset="77"/>
                <a:cs typeface="BrandonGrotesque-Medium"/>
              </a:rPr>
              <a:t> </a:t>
            </a:r>
            <a:r>
              <a:rPr kumimoji="0" sz="800" b="0" i="0" u="none" strike="noStrike" kern="1200" cap="none" spc="0" normalizeH="0" baseline="0" noProof="0">
                <a:ln>
                  <a:noFill/>
                </a:ln>
                <a:solidFill>
                  <a:srgbClr val="0D2C6C"/>
                </a:solidFill>
                <a:effectLst/>
                <a:uLnTx/>
                <a:uFillTx/>
                <a:latin typeface="Brandon Grotesque Regular" panose="020B0503020203060202" pitchFamily="34" charset="77"/>
                <a:cs typeface="BrandonGrotesque-Medium"/>
              </a:rPr>
              <a:t>Cruise</a:t>
            </a:r>
            <a:r>
              <a:rPr kumimoji="0" sz="800" b="0" i="0" u="none" strike="noStrike" kern="1200" cap="none" spc="-10" normalizeH="0" baseline="0" noProof="0">
                <a:ln>
                  <a:noFill/>
                </a:ln>
                <a:solidFill>
                  <a:srgbClr val="0D2C6C"/>
                </a:solidFill>
                <a:effectLst/>
                <a:uLnTx/>
                <a:uFillTx/>
                <a:latin typeface="Brandon Grotesque Regular" panose="020B0503020203060202" pitchFamily="34" charset="77"/>
                <a:cs typeface="BrandonGrotesque-Medium"/>
              </a:rPr>
              <a:t> </a:t>
            </a:r>
            <a:r>
              <a:rPr kumimoji="0" sz="800" b="0" i="0" u="none" strike="noStrike" kern="1200" cap="none" spc="0" normalizeH="0" baseline="0" noProof="0">
                <a:ln>
                  <a:noFill/>
                </a:ln>
                <a:solidFill>
                  <a:srgbClr val="0D2C6C"/>
                </a:solidFill>
                <a:effectLst/>
                <a:uLnTx/>
                <a:uFillTx/>
                <a:latin typeface="Brandon Grotesque Regular" panose="020B0503020203060202" pitchFamily="34" charset="77"/>
                <a:cs typeface="BrandonGrotesque-Medium"/>
              </a:rPr>
              <a:t>Lines</a:t>
            </a:r>
            <a:r>
              <a:rPr kumimoji="0" sz="800" b="0" i="0" u="none" strike="noStrike" kern="1200" cap="none" spc="-10" normalizeH="0" baseline="0" noProof="0">
                <a:ln>
                  <a:noFill/>
                </a:ln>
                <a:solidFill>
                  <a:srgbClr val="0D2C6C"/>
                </a:solidFill>
                <a:effectLst/>
                <a:uLnTx/>
                <a:uFillTx/>
                <a:latin typeface="Brandon Grotesque Regular" panose="020B0503020203060202" pitchFamily="34" charset="77"/>
                <a:cs typeface="BrandonGrotesque-Medium"/>
              </a:rPr>
              <a:t> </a:t>
            </a:r>
            <a:r>
              <a:rPr kumimoji="0" sz="800" b="0" i="0" u="none" strike="noStrike" kern="1200" cap="none" spc="0" normalizeH="0" baseline="0" noProof="0">
                <a:ln>
                  <a:noFill/>
                </a:ln>
                <a:solidFill>
                  <a:srgbClr val="0D2C6C"/>
                </a:solidFill>
                <a:effectLst/>
                <a:uLnTx/>
                <a:uFillTx/>
                <a:latin typeface="Brandon Grotesque Regular" panose="020B0503020203060202" pitchFamily="34" charset="77"/>
                <a:cs typeface="BrandonGrotesque-Medium"/>
              </a:rPr>
              <a:t>(No.</a:t>
            </a:r>
            <a:r>
              <a:rPr kumimoji="0" sz="800" b="0" i="0" u="none" strike="noStrike" kern="1200" cap="none" spc="-5" normalizeH="0" baseline="0" noProof="0">
                <a:ln>
                  <a:noFill/>
                </a:ln>
                <a:solidFill>
                  <a:srgbClr val="0D2C6C"/>
                </a:solidFill>
                <a:effectLst/>
                <a:uLnTx/>
                <a:uFillTx/>
                <a:latin typeface="Brandon Grotesque Regular" panose="020B0503020203060202" pitchFamily="34" charset="77"/>
                <a:cs typeface="BrandonGrotesque-Medium"/>
              </a:rPr>
              <a:t> </a:t>
            </a:r>
            <a:r>
              <a:rPr kumimoji="0" sz="800" b="0" i="0" u="none" strike="noStrike" kern="1200" cap="none" spc="-25" normalizeH="0" baseline="0" noProof="0">
                <a:ln>
                  <a:noFill/>
                </a:ln>
                <a:solidFill>
                  <a:srgbClr val="0D2C6C"/>
                </a:solidFill>
                <a:effectLst/>
                <a:uLnTx/>
                <a:uFillTx/>
                <a:latin typeface="Brandon Grotesque Regular" panose="020B0503020203060202" pitchFamily="34" charset="77"/>
                <a:cs typeface="BrandonGrotesque-Medium"/>
              </a:rPr>
              <a:t>6)</a:t>
            </a:r>
            <a:r>
              <a:rPr kumimoji="0" sz="800" b="0" i="0" u="none" strike="noStrike" kern="1200" cap="none" spc="500" normalizeH="0" baseline="0" noProof="0">
                <a:ln>
                  <a:noFill/>
                </a:ln>
                <a:solidFill>
                  <a:srgbClr val="0D2C6C"/>
                </a:solidFill>
                <a:effectLst/>
                <a:uLnTx/>
                <a:uFillTx/>
                <a:latin typeface="Brandon Grotesque Regular" panose="020B0503020203060202" pitchFamily="34" charset="77"/>
                <a:cs typeface="BrandonGrotesque-Medium"/>
              </a:rPr>
              <a:t> </a:t>
            </a:r>
            <a:r>
              <a:rPr kumimoji="0" sz="800" b="0" i="0" u="none" strike="noStrike" kern="1200" cap="none" spc="0" normalizeH="0" baseline="0" noProof="0">
                <a:ln>
                  <a:noFill/>
                </a:ln>
                <a:solidFill>
                  <a:srgbClr val="0D2C6C"/>
                </a:solidFill>
                <a:effectLst/>
                <a:uLnTx/>
                <a:uFillTx/>
                <a:latin typeface="Brandon Grotesque Regular" panose="020B0503020203060202" pitchFamily="34" charset="77"/>
                <a:cs typeface="BrandonGrotesque-Medium"/>
              </a:rPr>
              <a:t>Best</a:t>
            </a:r>
            <a:r>
              <a:rPr kumimoji="0" sz="800" b="0" i="0" u="none" strike="noStrike" kern="1200" cap="none" spc="-10" normalizeH="0" baseline="0" noProof="0">
                <a:ln>
                  <a:noFill/>
                </a:ln>
                <a:solidFill>
                  <a:srgbClr val="0D2C6C"/>
                </a:solidFill>
                <a:effectLst/>
                <a:uLnTx/>
                <a:uFillTx/>
                <a:latin typeface="Brandon Grotesque Regular" panose="020B0503020203060202" pitchFamily="34" charset="77"/>
                <a:cs typeface="BrandonGrotesque-Medium"/>
              </a:rPr>
              <a:t> </a:t>
            </a:r>
            <a:r>
              <a:rPr kumimoji="0" sz="800" b="0" i="0" u="none" strike="noStrike" kern="1200" cap="none" spc="0" normalizeH="0" baseline="0" noProof="0">
                <a:ln>
                  <a:noFill/>
                </a:ln>
                <a:solidFill>
                  <a:srgbClr val="0D2C6C"/>
                </a:solidFill>
                <a:effectLst/>
                <a:uLnTx/>
                <a:uFillTx/>
                <a:latin typeface="Brandon Grotesque Regular" panose="020B0503020203060202" pitchFamily="34" charset="77"/>
                <a:cs typeface="BrandonGrotesque-Medium"/>
              </a:rPr>
              <a:t>Cruise</a:t>
            </a:r>
            <a:r>
              <a:rPr kumimoji="0" sz="800" b="0" i="0" u="none" strike="noStrike" kern="1200" cap="none" spc="-10" normalizeH="0" baseline="0" noProof="0">
                <a:ln>
                  <a:noFill/>
                </a:ln>
                <a:solidFill>
                  <a:srgbClr val="0D2C6C"/>
                </a:solidFill>
                <a:effectLst/>
                <a:uLnTx/>
                <a:uFillTx/>
                <a:latin typeface="Brandon Grotesque Regular" panose="020B0503020203060202" pitchFamily="34" charset="77"/>
                <a:cs typeface="BrandonGrotesque-Medium"/>
              </a:rPr>
              <a:t> </a:t>
            </a:r>
            <a:r>
              <a:rPr kumimoji="0" sz="800" b="0" i="0" u="none" strike="noStrike" kern="1200" cap="none" spc="0" normalizeH="0" baseline="0" noProof="0">
                <a:ln>
                  <a:noFill/>
                </a:ln>
                <a:solidFill>
                  <a:srgbClr val="0D2C6C"/>
                </a:solidFill>
                <a:effectLst/>
                <a:uLnTx/>
                <a:uFillTx/>
                <a:latin typeface="Brandon Grotesque Regular" panose="020B0503020203060202" pitchFamily="34" charset="77"/>
                <a:cs typeface="BrandonGrotesque-Medium"/>
              </a:rPr>
              <a:t>Lines</a:t>
            </a:r>
            <a:r>
              <a:rPr kumimoji="0" sz="800" b="0" i="0" u="none" strike="noStrike" kern="1200" cap="none" spc="-10" normalizeH="0" baseline="0" noProof="0">
                <a:ln>
                  <a:noFill/>
                </a:ln>
                <a:solidFill>
                  <a:srgbClr val="0D2C6C"/>
                </a:solidFill>
                <a:effectLst/>
                <a:uLnTx/>
                <a:uFillTx/>
                <a:latin typeface="Brandon Grotesque Regular" panose="020B0503020203060202" pitchFamily="34" charset="77"/>
                <a:cs typeface="BrandonGrotesque-Medium"/>
              </a:rPr>
              <a:t> </a:t>
            </a:r>
            <a:r>
              <a:rPr kumimoji="0" sz="800" b="0" i="0" u="none" strike="noStrike" kern="1200" cap="none" spc="0" normalizeH="0" baseline="0" noProof="0">
                <a:ln>
                  <a:noFill/>
                </a:ln>
                <a:solidFill>
                  <a:srgbClr val="0D2C6C"/>
                </a:solidFill>
                <a:effectLst/>
                <a:uLnTx/>
                <a:uFillTx/>
                <a:latin typeface="Brandon Grotesque Regular" panose="020B0503020203060202" pitchFamily="34" charset="77"/>
                <a:cs typeface="BrandonGrotesque-Medium"/>
              </a:rPr>
              <a:t>for</a:t>
            </a:r>
            <a:r>
              <a:rPr kumimoji="0" sz="800" b="0" i="0" u="none" strike="noStrike" kern="1200" cap="none" spc="-10" normalizeH="0" baseline="0" noProof="0">
                <a:ln>
                  <a:noFill/>
                </a:ln>
                <a:solidFill>
                  <a:srgbClr val="0D2C6C"/>
                </a:solidFill>
                <a:effectLst/>
                <a:uLnTx/>
                <a:uFillTx/>
                <a:latin typeface="Brandon Grotesque Regular" panose="020B0503020203060202" pitchFamily="34" charset="77"/>
                <a:cs typeface="BrandonGrotesque-Medium"/>
              </a:rPr>
              <a:t> </a:t>
            </a:r>
            <a:r>
              <a:rPr kumimoji="0" sz="800" b="0" i="0" u="none" strike="noStrike" kern="1200" cap="none" spc="0" normalizeH="0" baseline="0" noProof="0">
                <a:ln>
                  <a:noFill/>
                </a:ln>
                <a:solidFill>
                  <a:srgbClr val="0D2C6C"/>
                </a:solidFill>
                <a:effectLst/>
                <a:uLnTx/>
                <a:uFillTx/>
                <a:latin typeface="Brandon Grotesque Regular" panose="020B0503020203060202" pitchFamily="34" charset="77"/>
                <a:cs typeface="BrandonGrotesque-Medium"/>
              </a:rPr>
              <a:t>Couples</a:t>
            </a:r>
            <a:r>
              <a:rPr kumimoji="0" sz="800" b="0" i="0" u="none" strike="noStrike" kern="1200" cap="none" spc="-10" normalizeH="0" baseline="0" noProof="0">
                <a:ln>
                  <a:noFill/>
                </a:ln>
                <a:solidFill>
                  <a:srgbClr val="0D2C6C"/>
                </a:solidFill>
                <a:effectLst/>
                <a:uLnTx/>
                <a:uFillTx/>
                <a:latin typeface="Brandon Grotesque Regular" panose="020B0503020203060202" pitchFamily="34" charset="77"/>
                <a:cs typeface="BrandonGrotesque-Medium"/>
              </a:rPr>
              <a:t> </a:t>
            </a:r>
            <a:r>
              <a:rPr kumimoji="0" sz="800" b="0" i="0" u="none" strike="noStrike" kern="1200" cap="none" spc="0" normalizeH="0" baseline="0" noProof="0">
                <a:ln>
                  <a:noFill/>
                </a:ln>
                <a:solidFill>
                  <a:srgbClr val="0D2C6C"/>
                </a:solidFill>
                <a:effectLst/>
                <a:uLnTx/>
                <a:uFillTx/>
                <a:latin typeface="Brandon Grotesque Regular" panose="020B0503020203060202" pitchFamily="34" charset="77"/>
                <a:cs typeface="BrandonGrotesque-Medium"/>
              </a:rPr>
              <a:t>(No.</a:t>
            </a:r>
            <a:r>
              <a:rPr kumimoji="0" sz="800" b="0" i="0" u="none" strike="noStrike" kern="1200" cap="none" spc="-10" normalizeH="0" baseline="0" noProof="0">
                <a:ln>
                  <a:noFill/>
                </a:ln>
                <a:solidFill>
                  <a:srgbClr val="0D2C6C"/>
                </a:solidFill>
                <a:effectLst/>
                <a:uLnTx/>
                <a:uFillTx/>
                <a:latin typeface="Brandon Grotesque Regular" panose="020B0503020203060202" pitchFamily="34" charset="77"/>
                <a:cs typeface="BrandonGrotesque-Medium"/>
              </a:rPr>
              <a:t> </a:t>
            </a:r>
            <a:r>
              <a:rPr kumimoji="0" sz="800" b="0" i="0" u="none" strike="noStrike" kern="1200" cap="none" spc="-25" normalizeH="0" baseline="0" noProof="0">
                <a:ln>
                  <a:noFill/>
                </a:ln>
                <a:solidFill>
                  <a:srgbClr val="0D2C6C"/>
                </a:solidFill>
                <a:effectLst/>
                <a:uLnTx/>
                <a:uFillTx/>
                <a:latin typeface="Brandon Grotesque Regular" panose="020B0503020203060202" pitchFamily="34" charset="77"/>
                <a:cs typeface="BrandonGrotesque-Medium"/>
              </a:rPr>
              <a:t>4)</a:t>
            </a:r>
            <a:endParaRPr kumimoji="0" sz="800" b="0" i="0" u="none" strike="noStrike" kern="1200" cap="none" spc="0" normalizeH="0" baseline="0" noProof="0">
              <a:ln>
                <a:noFill/>
              </a:ln>
              <a:solidFill>
                <a:prstClr val="black"/>
              </a:solidFill>
              <a:effectLst/>
              <a:uLnTx/>
              <a:uFillTx/>
              <a:latin typeface="Brandon Grotesque Regular" panose="020B0503020203060202" pitchFamily="34" charset="77"/>
              <a:cs typeface="BrandonGrotesque-Medium"/>
            </a:endParaRPr>
          </a:p>
          <a:p>
            <a:pPr marL="0" marR="0" lvl="0" indent="0" algn="ctr" defTabSz="914400" rtl="0" eaLnBrk="1" fontAlgn="auto" latinLnBrk="0" hangingPunct="1">
              <a:lnSpc>
                <a:spcPct val="100000"/>
              </a:lnSpc>
              <a:spcBef>
                <a:spcPts val="15"/>
              </a:spcBef>
              <a:spcAft>
                <a:spcPts val="0"/>
              </a:spcAft>
              <a:buClrTx/>
              <a:buSzTx/>
              <a:buFontTx/>
              <a:buNone/>
              <a:tabLst/>
              <a:defRPr/>
            </a:pPr>
            <a:r>
              <a:rPr kumimoji="0" sz="800" b="0" i="0" u="none" strike="noStrike" kern="1200" cap="none" spc="0" normalizeH="0" baseline="0" noProof="0">
                <a:ln>
                  <a:noFill/>
                </a:ln>
                <a:solidFill>
                  <a:srgbClr val="0D2C6C"/>
                </a:solidFill>
                <a:effectLst/>
                <a:uLnTx/>
                <a:uFillTx/>
                <a:latin typeface="Brandon Grotesque Regular" panose="020B0503020203060202" pitchFamily="34" charset="77"/>
                <a:cs typeface="BrandonGrotesque-Medium"/>
              </a:rPr>
              <a:t>Best</a:t>
            </a:r>
            <a:r>
              <a:rPr kumimoji="0" sz="800" b="0" i="0" u="none" strike="noStrike" kern="1200" cap="none" spc="-20" normalizeH="0" baseline="0" noProof="0">
                <a:ln>
                  <a:noFill/>
                </a:ln>
                <a:solidFill>
                  <a:srgbClr val="0D2C6C"/>
                </a:solidFill>
                <a:effectLst/>
                <a:uLnTx/>
                <a:uFillTx/>
                <a:latin typeface="Brandon Grotesque Regular" panose="020B0503020203060202" pitchFamily="34" charset="77"/>
                <a:cs typeface="BrandonGrotesque-Medium"/>
              </a:rPr>
              <a:t> </a:t>
            </a:r>
            <a:r>
              <a:rPr kumimoji="0" sz="800" b="0" i="0" u="none" strike="noStrike" kern="1200" cap="none" spc="0" normalizeH="0" baseline="0" noProof="0">
                <a:ln>
                  <a:noFill/>
                </a:ln>
                <a:solidFill>
                  <a:srgbClr val="0D2C6C"/>
                </a:solidFill>
                <a:effectLst/>
                <a:uLnTx/>
                <a:uFillTx/>
                <a:latin typeface="Brandon Grotesque Regular" panose="020B0503020203060202" pitchFamily="34" charset="77"/>
                <a:cs typeface="BrandonGrotesque-Medium"/>
              </a:rPr>
              <a:t>Cruise</a:t>
            </a:r>
            <a:r>
              <a:rPr kumimoji="0" sz="800" b="0" i="0" u="none" strike="noStrike" kern="1200" cap="none" spc="-10" normalizeH="0" baseline="0" noProof="0">
                <a:ln>
                  <a:noFill/>
                </a:ln>
                <a:solidFill>
                  <a:srgbClr val="0D2C6C"/>
                </a:solidFill>
                <a:effectLst/>
                <a:uLnTx/>
                <a:uFillTx/>
                <a:latin typeface="Brandon Grotesque Regular" panose="020B0503020203060202" pitchFamily="34" charset="77"/>
                <a:cs typeface="BrandonGrotesque-Medium"/>
              </a:rPr>
              <a:t> </a:t>
            </a:r>
            <a:r>
              <a:rPr kumimoji="0" sz="800" b="0" i="0" u="none" strike="noStrike" kern="1200" cap="none" spc="0" normalizeH="0" baseline="0" noProof="0">
                <a:ln>
                  <a:noFill/>
                </a:ln>
                <a:solidFill>
                  <a:srgbClr val="0D2C6C"/>
                </a:solidFill>
                <a:effectLst/>
                <a:uLnTx/>
                <a:uFillTx/>
                <a:latin typeface="Brandon Grotesque Regular" panose="020B0503020203060202" pitchFamily="34" charset="77"/>
                <a:cs typeface="BrandonGrotesque-Medium"/>
              </a:rPr>
              <a:t>Lines</a:t>
            </a:r>
            <a:r>
              <a:rPr kumimoji="0" sz="800" b="0" i="0" u="none" strike="noStrike" kern="1200" cap="none" spc="-10" normalizeH="0" baseline="0" noProof="0">
                <a:ln>
                  <a:noFill/>
                </a:ln>
                <a:solidFill>
                  <a:srgbClr val="0D2C6C"/>
                </a:solidFill>
                <a:effectLst/>
                <a:uLnTx/>
                <a:uFillTx/>
                <a:latin typeface="Brandon Grotesque Regular" panose="020B0503020203060202" pitchFamily="34" charset="77"/>
                <a:cs typeface="BrandonGrotesque-Medium"/>
              </a:rPr>
              <a:t> </a:t>
            </a:r>
            <a:r>
              <a:rPr kumimoji="0" sz="800" b="0" i="0" u="none" strike="noStrike" kern="1200" cap="none" spc="0" normalizeH="0" baseline="0" noProof="0">
                <a:ln>
                  <a:noFill/>
                </a:ln>
                <a:solidFill>
                  <a:srgbClr val="0D2C6C"/>
                </a:solidFill>
                <a:effectLst/>
                <a:uLnTx/>
                <a:uFillTx/>
                <a:latin typeface="Brandon Grotesque Regular" panose="020B0503020203060202" pitchFamily="34" charset="77"/>
                <a:cs typeface="BrandonGrotesque-Medium"/>
              </a:rPr>
              <a:t>in</a:t>
            </a:r>
            <a:r>
              <a:rPr kumimoji="0" sz="800" b="0" i="0" u="none" strike="noStrike" kern="1200" cap="none" spc="-5" normalizeH="0" baseline="0" noProof="0">
                <a:ln>
                  <a:noFill/>
                </a:ln>
                <a:solidFill>
                  <a:srgbClr val="0D2C6C"/>
                </a:solidFill>
                <a:effectLst/>
                <a:uLnTx/>
                <a:uFillTx/>
                <a:latin typeface="Brandon Grotesque Regular" panose="020B0503020203060202" pitchFamily="34" charset="77"/>
                <a:cs typeface="BrandonGrotesque-Medium"/>
              </a:rPr>
              <a:t> </a:t>
            </a:r>
            <a:r>
              <a:rPr kumimoji="0" sz="800" b="0" i="0" u="none" strike="noStrike" kern="1200" cap="none" spc="0" normalizeH="0" baseline="0" noProof="0">
                <a:ln>
                  <a:noFill/>
                </a:ln>
                <a:solidFill>
                  <a:srgbClr val="0D2C6C"/>
                </a:solidFill>
                <a:effectLst/>
                <a:uLnTx/>
                <a:uFillTx/>
                <a:latin typeface="Brandon Grotesque Regular" panose="020B0503020203060202" pitchFamily="34" charset="77"/>
                <a:cs typeface="BrandonGrotesque-Medium"/>
              </a:rPr>
              <a:t>the</a:t>
            </a:r>
            <a:r>
              <a:rPr kumimoji="0" sz="800" b="0" i="0" u="none" strike="noStrike" kern="1200" cap="none" spc="-10" normalizeH="0" baseline="0" noProof="0">
                <a:ln>
                  <a:noFill/>
                </a:ln>
                <a:solidFill>
                  <a:srgbClr val="0D2C6C"/>
                </a:solidFill>
                <a:effectLst/>
                <a:uLnTx/>
                <a:uFillTx/>
                <a:latin typeface="Brandon Grotesque Regular" panose="020B0503020203060202" pitchFamily="34" charset="77"/>
                <a:cs typeface="BrandonGrotesque-Medium"/>
              </a:rPr>
              <a:t> </a:t>
            </a:r>
            <a:r>
              <a:rPr kumimoji="0" sz="800" b="0" i="0" u="none" strike="noStrike" kern="1200" cap="none" spc="0" normalizeH="0" baseline="0" noProof="0">
                <a:ln>
                  <a:noFill/>
                </a:ln>
                <a:solidFill>
                  <a:srgbClr val="0D2C6C"/>
                </a:solidFill>
                <a:effectLst/>
                <a:uLnTx/>
                <a:uFillTx/>
                <a:latin typeface="Brandon Grotesque Regular" panose="020B0503020203060202" pitchFamily="34" charset="77"/>
                <a:cs typeface="BrandonGrotesque-Medium"/>
              </a:rPr>
              <a:t>Mediterranean</a:t>
            </a:r>
            <a:r>
              <a:rPr kumimoji="0" sz="800" b="0" i="0" u="none" strike="noStrike" kern="1200" cap="none" spc="-10" normalizeH="0" baseline="0" noProof="0">
                <a:ln>
                  <a:noFill/>
                </a:ln>
                <a:solidFill>
                  <a:srgbClr val="0D2C6C"/>
                </a:solidFill>
                <a:effectLst/>
                <a:uLnTx/>
                <a:uFillTx/>
                <a:latin typeface="Brandon Grotesque Regular" panose="020B0503020203060202" pitchFamily="34" charset="77"/>
                <a:cs typeface="BrandonGrotesque-Medium"/>
              </a:rPr>
              <a:t> </a:t>
            </a:r>
            <a:r>
              <a:rPr kumimoji="0" sz="800" b="0" i="0" u="none" strike="noStrike" kern="1200" cap="none" spc="0" normalizeH="0" baseline="0" noProof="0">
                <a:ln>
                  <a:noFill/>
                </a:ln>
                <a:solidFill>
                  <a:srgbClr val="0D2C6C"/>
                </a:solidFill>
                <a:effectLst/>
                <a:uLnTx/>
                <a:uFillTx/>
                <a:latin typeface="Brandon Grotesque Regular" panose="020B0503020203060202" pitchFamily="34" charset="77"/>
                <a:cs typeface="BrandonGrotesque-Medium"/>
              </a:rPr>
              <a:t>(No.</a:t>
            </a:r>
            <a:r>
              <a:rPr kumimoji="0" sz="800" b="0" i="0" u="none" strike="noStrike" kern="1200" cap="none" spc="-5" normalizeH="0" baseline="0" noProof="0">
                <a:ln>
                  <a:noFill/>
                </a:ln>
                <a:solidFill>
                  <a:srgbClr val="0D2C6C"/>
                </a:solidFill>
                <a:effectLst/>
                <a:uLnTx/>
                <a:uFillTx/>
                <a:latin typeface="Brandon Grotesque Regular" panose="020B0503020203060202" pitchFamily="34" charset="77"/>
                <a:cs typeface="BrandonGrotesque-Medium"/>
              </a:rPr>
              <a:t> </a:t>
            </a:r>
            <a:r>
              <a:rPr kumimoji="0" sz="800" b="0" i="0" u="none" strike="noStrike" kern="1200" cap="none" spc="-25" normalizeH="0" baseline="0" noProof="0">
                <a:ln>
                  <a:noFill/>
                </a:ln>
                <a:solidFill>
                  <a:srgbClr val="0D2C6C"/>
                </a:solidFill>
                <a:effectLst/>
                <a:uLnTx/>
                <a:uFillTx/>
                <a:latin typeface="Brandon Grotesque Regular" panose="020B0503020203060202" pitchFamily="34" charset="77"/>
                <a:cs typeface="BrandonGrotesque-Medium"/>
              </a:rPr>
              <a:t>6)</a:t>
            </a:r>
            <a:endParaRPr kumimoji="0" sz="800" b="0" i="0" u="none" strike="noStrike" kern="1200" cap="none" spc="0" normalizeH="0" baseline="0" noProof="0">
              <a:ln>
                <a:noFill/>
              </a:ln>
              <a:solidFill>
                <a:prstClr val="black"/>
              </a:solidFill>
              <a:effectLst/>
              <a:uLnTx/>
              <a:uFillTx/>
              <a:latin typeface="Brandon Grotesque Regular" panose="020B0503020203060202" pitchFamily="34" charset="77"/>
              <a:cs typeface="BrandonGrotesque-Medium"/>
            </a:endParaRPr>
          </a:p>
        </p:txBody>
      </p:sp>
      <p:pic>
        <p:nvPicPr>
          <p:cNvPr id="71" name="Picture 70" descr="A black and blue text on a black background&#10;&#10;Description automatically generated">
            <a:extLst>
              <a:ext uri="{FF2B5EF4-FFF2-40B4-BE49-F238E27FC236}">
                <a16:creationId xmlns:a16="http://schemas.microsoft.com/office/drawing/2014/main" id="{C93B84F5-90F2-F6EF-CAAD-1AEAD5AE4975}"/>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3776356" y="2180511"/>
            <a:ext cx="415502" cy="463182"/>
          </a:xfrm>
          <a:prstGeom prst="rect">
            <a:avLst/>
          </a:prstGeom>
        </p:spPr>
      </p:pic>
      <p:sp>
        <p:nvSpPr>
          <p:cNvPr id="72" name="object 14">
            <a:extLst>
              <a:ext uri="{FF2B5EF4-FFF2-40B4-BE49-F238E27FC236}">
                <a16:creationId xmlns:a16="http://schemas.microsoft.com/office/drawing/2014/main" id="{314A9270-28A2-FD38-8B25-C345B06A770D}"/>
              </a:ext>
            </a:extLst>
          </p:cNvPr>
          <p:cNvSpPr txBox="1"/>
          <p:nvPr/>
        </p:nvSpPr>
        <p:spPr>
          <a:xfrm>
            <a:off x="2943179" y="2751597"/>
            <a:ext cx="2081856" cy="385747"/>
          </a:xfrm>
          <a:prstGeom prst="rect">
            <a:avLst/>
          </a:prstGeom>
        </p:spPr>
        <p:txBody>
          <a:bodyPr vert="horz" wrap="square" lIns="0" tIns="8890" rIns="0" bIns="0" rtlCol="0">
            <a:spAutoFit/>
          </a:bodyPr>
          <a:lstStyle/>
          <a:p>
            <a:pPr marL="12700" marR="5080" lvl="0" indent="0" algn="ctr" defTabSz="914400" rtl="0" eaLnBrk="1" fontAlgn="auto" latinLnBrk="0" hangingPunct="1">
              <a:lnSpc>
                <a:spcPct val="102699"/>
              </a:lnSpc>
              <a:spcBef>
                <a:spcPts val="70"/>
              </a:spcBef>
              <a:spcAft>
                <a:spcPts val="0"/>
              </a:spcAft>
              <a:buClrTx/>
              <a:buSzTx/>
              <a:buFontTx/>
              <a:buNone/>
              <a:tabLst/>
              <a:defRPr/>
            </a:pPr>
            <a:r>
              <a:rPr kumimoji="0" sz="800" b="0" i="0" u="none" strike="noStrike" kern="1200" cap="none" spc="0" normalizeH="0" baseline="0" noProof="0">
                <a:ln>
                  <a:noFill/>
                </a:ln>
                <a:solidFill>
                  <a:srgbClr val="0D2C6C"/>
                </a:solidFill>
                <a:effectLst/>
                <a:uLnTx/>
                <a:uFillTx/>
                <a:latin typeface="Brandon Grotesque Regular" panose="020B0503020203060202" pitchFamily="34" charset="77"/>
                <a:cs typeface="Brandon Grotesque Regular"/>
              </a:rPr>
              <a:t>202</a:t>
            </a:r>
            <a:r>
              <a:rPr kumimoji="0" lang="en-US" sz="800" b="0" i="0" u="none" strike="noStrike" kern="1200" cap="none" spc="0" normalizeH="0" baseline="0" noProof="0">
                <a:ln>
                  <a:noFill/>
                </a:ln>
                <a:solidFill>
                  <a:srgbClr val="0D2C6C"/>
                </a:solidFill>
                <a:effectLst/>
                <a:uLnTx/>
                <a:uFillTx/>
                <a:latin typeface="Brandon Grotesque Regular" panose="020B0503020203060202" pitchFamily="34" charset="77"/>
                <a:cs typeface="Brandon Grotesque Regular"/>
              </a:rPr>
              <a:t>4</a:t>
            </a:r>
            <a:r>
              <a:rPr kumimoji="0" sz="800" b="0" i="0" u="none" strike="noStrike" kern="1200" cap="none" spc="60" normalizeH="0" baseline="0" noProof="0">
                <a:ln>
                  <a:noFill/>
                </a:ln>
                <a:solidFill>
                  <a:srgbClr val="0D2C6C"/>
                </a:solidFill>
                <a:effectLst/>
                <a:uLnTx/>
                <a:uFillTx/>
                <a:latin typeface="Brandon Grotesque Regular" panose="020B0503020203060202" pitchFamily="34" charset="77"/>
                <a:cs typeface="Brandon Grotesque Regular"/>
              </a:rPr>
              <a:t> </a:t>
            </a:r>
            <a:r>
              <a:rPr kumimoji="0" sz="800" b="0" i="0" u="none" strike="noStrike" kern="1200" cap="none" spc="0" normalizeH="0" baseline="0" noProof="0">
                <a:ln>
                  <a:noFill/>
                </a:ln>
                <a:solidFill>
                  <a:srgbClr val="0D2C6C"/>
                </a:solidFill>
                <a:effectLst/>
                <a:uLnTx/>
                <a:uFillTx/>
                <a:latin typeface="Brandon Grotesque Regular" panose="020B0503020203060202" pitchFamily="34" charset="77"/>
                <a:cs typeface="Brandon Grotesque Regular"/>
              </a:rPr>
              <a:t>RECOMMEND</a:t>
            </a:r>
            <a:r>
              <a:rPr kumimoji="0" sz="800" b="0" i="0" u="none" strike="noStrike" kern="1200" cap="none" spc="75" normalizeH="0" baseline="0" noProof="0">
                <a:ln>
                  <a:noFill/>
                </a:ln>
                <a:solidFill>
                  <a:srgbClr val="0D2C6C"/>
                </a:solidFill>
                <a:effectLst/>
                <a:uLnTx/>
                <a:uFillTx/>
                <a:latin typeface="Brandon Grotesque Regular" panose="020B0503020203060202" pitchFamily="34" charset="77"/>
                <a:cs typeface="Brandon Grotesque Regular"/>
              </a:rPr>
              <a:t> </a:t>
            </a:r>
            <a:r>
              <a:rPr kumimoji="0" sz="800" b="0" i="0" u="none" strike="noStrike" kern="1200" cap="none" spc="-10" normalizeH="0" baseline="0" noProof="0">
                <a:ln>
                  <a:noFill/>
                </a:ln>
                <a:solidFill>
                  <a:srgbClr val="0D2C6C"/>
                </a:solidFill>
                <a:effectLst/>
                <a:uLnTx/>
                <a:uFillTx/>
                <a:latin typeface="Brandon Grotesque Regular" panose="020B0503020203060202" pitchFamily="34" charset="77"/>
                <a:cs typeface="Brandon Grotesque Regular"/>
              </a:rPr>
              <a:t>READERS’</a:t>
            </a:r>
            <a:r>
              <a:rPr kumimoji="0" sz="800" b="0" i="0" u="none" strike="noStrike" kern="1200" cap="none" spc="500" normalizeH="0" baseline="0" noProof="0">
                <a:ln>
                  <a:noFill/>
                </a:ln>
                <a:solidFill>
                  <a:srgbClr val="0D2C6C"/>
                </a:solidFill>
                <a:effectLst/>
                <a:uLnTx/>
                <a:uFillTx/>
                <a:latin typeface="Brandon Grotesque Regular" panose="020B0503020203060202" pitchFamily="34" charset="77"/>
                <a:cs typeface="Brandon Grotesque Regular"/>
              </a:rPr>
              <a:t> </a:t>
            </a:r>
            <a:r>
              <a:rPr kumimoji="0" sz="800" b="0" i="0" u="none" strike="noStrike" kern="1200" cap="none" spc="0" normalizeH="0" baseline="0" noProof="0">
                <a:ln>
                  <a:noFill/>
                </a:ln>
                <a:solidFill>
                  <a:srgbClr val="0D2C6C"/>
                </a:solidFill>
                <a:effectLst/>
                <a:uLnTx/>
                <a:uFillTx/>
                <a:latin typeface="Brandon Grotesque Regular" panose="020B0503020203060202" pitchFamily="34" charset="77"/>
                <a:cs typeface="Brandon Grotesque Regular"/>
              </a:rPr>
              <a:t>CHOICE</a:t>
            </a:r>
            <a:r>
              <a:rPr kumimoji="0" sz="800" b="0" i="0" u="none" strike="noStrike" kern="1200" cap="none" spc="65" normalizeH="0" baseline="0" noProof="0">
                <a:ln>
                  <a:noFill/>
                </a:ln>
                <a:solidFill>
                  <a:srgbClr val="0D2C6C"/>
                </a:solidFill>
                <a:effectLst/>
                <a:uLnTx/>
                <a:uFillTx/>
                <a:latin typeface="Brandon Grotesque Regular" panose="020B0503020203060202" pitchFamily="34" charset="77"/>
                <a:cs typeface="Brandon Grotesque Regular"/>
              </a:rPr>
              <a:t> </a:t>
            </a:r>
            <a:r>
              <a:rPr kumimoji="0" sz="800" b="0" i="0" u="none" strike="noStrike" kern="1200" cap="none" spc="0" normalizeH="0" baseline="0" noProof="0">
                <a:ln>
                  <a:noFill/>
                </a:ln>
                <a:solidFill>
                  <a:srgbClr val="0D2C6C"/>
                </a:solidFill>
                <a:effectLst/>
                <a:uLnTx/>
                <a:uFillTx/>
                <a:latin typeface="Brandon Grotesque Regular" panose="020B0503020203060202" pitchFamily="34" charset="77"/>
                <a:cs typeface="Brandon Grotesque Regular"/>
              </a:rPr>
              <a:t>AWARDS</a:t>
            </a:r>
            <a:r>
              <a:rPr kumimoji="0" sz="800" b="0" i="0" u="none" strike="noStrike" kern="1200" cap="none" spc="65" normalizeH="0" baseline="0" noProof="0">
                <a:ln>
                  <a:noFill/>
                </a:ln>
                <a:solidFill>
                  <a:srgbClr val="0D2C6C"/>
                </a:solidFill>
                <a:effectLst/>
                <a:uLnTx/>
                <a:uFillTx/>
                <a:latin typeface="Brandon Grotesque Regular" panose="020B0503020203060202" pitchFamily="34" charset="77"/>
                <a:cs typeface="Brandon Grotesque Regular"/>
              </a:rPr>
              <a:t> </a:t>
            </a:r>
            <a:r>
              <a:rPr kumimoji="0" sz="800" b="0" i="0" u="none" strike="noStrike" kern="1200" cap="none" spc="-10" normalizeH="0" baseline="0" noProof="0">
                <a:ln>
                  <a:noFill/>
                </a:ln>
                <a:solidFill>
                  <a:srgbClr val="0D2C6C"/>
                </a:solidFill>
                <a:effectLst/>
                <a:uLnTx/>
                <a:uFillTx/>
                <a:latin typeface="Brandon Grotesque Regular" panose="020B0503020203060202" pitchFamily="34" charset="77"/>
                <a:cs typeface="Brandon Grotesque Regular"/>
              </a:rPr>
              <a:t>WINNERS</a:t>
            </a:r>
            <a:endParaRPr kumimoji="0" sz="800" b="0" i="0" u="none" strike="noStrike" kern="1200" cap="none" spc="0" normalizeH="0" baseline="0" noProof="0">
              <a:ln>
                <a:noFill/>
              </a:ln>
              <a:solidFill>
                <a:prstClr val="black"/>
              </a:solidFill>
              <a:effectLst/>
              <a:uLnTx/>
              <a:uFillTx/>
              <a:latin typeface="Brandon Grotesque Regular" panose="020B0503020203060202" pitchFamily="34" charset="77"/>
              <a:cs typeface="Brandon Grotesque Regular"/>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223268"/>
                </a:solidFill>
                <a:effectLst/>
                <a:uLnTx/>
                <a:uFillTx/>
                <a:latin typeface="Brandon Grotesque Regular" panose="020B0503020203060202" pitchFamily="34" charset="77"/>
                <a:cs typeface="Arial" pitchFamily="34" charset="0"/>
              </a:rPr>
              <a:t>Best Cruise Line, Ocean Itineraries</a:t>
            </a:r>
          </a:p>
        </p:txBody>
      </p:sp>
      <p:pic>
        <p:nvPicPr>
          <p:cNvPr id="73" name="Picture 72" descr="A gold and black sign with a black and white logo&#10;&#10;Description automatically generated">
            <a:extLst>
              <a:ext uri="{FF2B5EF4-FFF2-40B4-BE49-F238E27FC236}">
                <a16:creationId xmlns:a16="http://schemas.microsoft.com/office/drawing/2014/main" id="{A76FEC96-B7DD-A17A-0AE0-2E3A8EDD423B}"/>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5833276" y="2164192"/>
            <a:ext cx="406628" cy="461411"/>
          </a:xfrm>
          <a:prstGeom prst="rect">
            <a:avLst/>
          </a:prstGeom>
        </p:spPr>
      </p:pic>
      <p:sp>
        <p:nvSpPr>
          <p:cNvPr id="74" name="object 14">
            <a:extLst>
              <a:ext uri="{FF2B5EF4-FFF2-40B4-BE49-F238E27FC236}">
                <a16:creationId xmlns:a16="http://schemas.microsoft.com/office/drawing/2014/main" id="{A558A364-E0D9-AA09-4F48-C9DA0C0F167A}"/>
              </a:ext>
            </a:extLst>
          </p:cNvPr>
          <p:cNvSpPr txBox="1"/>
          <p:nvPr/>
        </p:nvSpPr>
        <p:spPr>
          <a:xfrm>
            <a:off x="4969280" y="2720015"/>
            <a:ext cx="2134621" cy="997581"/>
          </a:xfrm>
          <a:prstGeom prst="rect">
            <a:avLst/>
          </a:prstGeom>
        </p:spPr>
        <p:txBody>
          <a:bodyPr vert="horz" wrap="square" lIns="0" tIns="8890" rIns="0" bIns="0" rtlCol="0">
            <a:spAutoFit/>
          </a:bodyPr>
          <a:lstStyle/>
          <a:p>
            <a:pPr marL="12700" marR="5080" lvl="0" indent="0" algn="ctr" defTabSz="914400" rtl="0" eaLnBrk="1" fontAlgn="auto" latinLnBrk="0" hangingPunct="1">
              <a:lnSpc>
                <a:spcPct val="102699"/>
              </a:lnSpc>
              <a:spcBef>
                <a:spcPts val="70"/>
              </a:spcBef>
              <a:spcAft>
                <a:spcPts val="0"/>
              </a:spcAft>
              <a:buClrTx/>
              <a:buSzTx/>
              <a:buFontTx/>
              <a:buNone/>
              <a:tabLst/>
              <a:defRPr/>
            </a:pPr>
            <a:r>
              <a:rPr kumimoji="0" lang="en-US" sz="800" b="0" i="0" u="none" strike="noStrike" kern="1200" cap="none" spc="0" normalizeH="0" baseline="0" noProof="0">
                <a:ln>
                  <a:noFill/>
                </a:ln>
                <a:solidFill>
                  <a:srgbClr val="223268"/>
                </a:solidFill>
                <a:effectLst/>
                <a:uLnTx/>
                <a:uFillTx/>
                <a:latin typeface="Brandon Grotesque Regular" panose="020B0503020203060202" pitchFamily="34" charset="77"/>
                <a:cs typeface="Brandon Grotesque Regular"/>
              </a:rPr>
              <a:t>2024 MAGELLAN AWARDS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223268"/>
                </a:solidFill>
                <a:effectLst/>
                <a:uLnTx/>
                <a:uFillTx/>
                <a:latin typeface="Brandon Grotesque Regular" panose="020B0503020203060202" pitchFamily="34" charset="77"/>
                <a:cs typeface="Arial" pitchFamily="34" charset="0"/>
              </a:rPr>
              <a:t>Countdown to the New Year</a:t>
            </a:r>
            <a:br>
              <a:rPr kumimoji="0" lang="en-US" sz="800" b="0" i="0" u="none" strike="noStrike" kern="1200" cap="none" spc="0" normalizeH="0" baseline="0" noProof="0">
                <a:ln>
                  <a:noFill/>
                </a:ln>
                <a:solidFill>
                  <a:srgbClr val="223268"/>
                </a:solidFill>
                <a:effectLst/>
                <a:uLnTx/>
                <a:uFillTx/>
                <a:latin typeface="Brandon Grotesque Regular" panose="020B0503020203060202" pitchFamily="34" charset="77"/>
                <a:cs typeface="Arial" pitchFamily="34" charset="0"/>
              </a:rPr>
            </a:br>
            <a:r>
              <a:rPr kumimoji="0" lang="en-US" sz="800" b="0" i="0" u="none" strike="noStrike" kern="1200" cap="none" spc="0" normalizeH="0" baseline="0" noProof="0">
                <a:ln>
                  <a:noFill/>
                </a:ln>
                <a:solidFill>
                  <a:srgbClr val="223268"/>
                </a:solidFill>
                <a:effectLst/>
                <a:uLnTx/>
                <a:uFillTx/>
                <a:latin typeface="Brandon Grotesque Regular" panose="020B0503020203060202" pitchFamily="34" charset="77"/>
                <a:cs typeface="Arial" pitchFamily="34" charset="0"/>
              </a:rPr>
              <a:t>Cruise – Overall – Travel Advisor Support</a:t>
            </a:r>
            <a:br>
              <a:rPr kumimoji="0" lang="en-US" sz="800" b="0" i="0" u="none" strike="noStrike" kern="1200" cap="none" spc="0" normalizeH="0" baseline="0" noProof="0">
                <a:ln>
                  <a:noFill/>
                </a:ln>
                <a:solidFill>
                  <a:srgbClr val="223268"/>
                </a:solidFill>
                <a:effectLst/>
                <a:uLnTx/>
                <a:uFillTx/>
                <a:latin typeface="Brandon Grotesque Regular" panose="020B0503020203060202" pitchFamily="34" charset="77"/>
                <a:cs typeface="Arial" pitchFamily="34" charset="0"/>
              </a:rPr>
            </a:br>
            <a:r>
              <a:rPr kumimoji="0" lang="en-US" sz="800" b="0" i="0" u="none" strike="noStrike" kern="1200" cap="none" spc="0" normalizeH="0" baseline="0" noProof="0">
                <a:ln>
                  <a:noFill/>
                </a:ln>
                <a:solidFill>
                  <a:srgbClr val="223268"/>
                </a:solidFill>
                <a:effectLst/>
                <a:uLnTx/>
                <a:uFillTx/>
                <a:latin typeface="Brandon Grotesque Regular" panose="020B0503020203060202" pitchFamily="34" charset="77"/>
                <a:cs typeface="Arial" pitchFamily="34" charset="0"/>
              </a:rPr>
              <a:t>Chart Your Own Course</a:t>
            </a:r>
            <a:br>
              <a:rPr kumimoji="0" lang="en-US" sz="800" b="0" i="0" u="none" strike="noStrike" kern="1200" cap="none" spc="0" normalizeH="0" baseline="0" noProof="0">
                <a:ln>
                  <a:noFill/>
                </a:ln>
                <a:solidFill>
                  <a:srgbClr val="223268"/>
                </a:solidFill>
                <a:effectLst/>
                <a:uLnTx/>
                <a:uFillTx/>
                <a:latin typeface="Brandon Grotesque Regular" panose="020B0503020203060202" pitchFamily="34" charset="77"/>
                <a:cs typeface="Arial" pitchFamily="34" charset="0"/>
              </a:rPr>
            </a:br>
            <a:r>
              <a:rPr kumimoji="0" lang="en-US" sz="800" b="0" i="0" u="none" strike="noStrike" kern="1200" cap="none" spc="0" normalizeH="0" baseline="0" noProof="0">
                <a:ln>
                  <a:noFill/>
                </a:ln>
                <a:solidFill>
                  <a:srgbClr val="223268"/>
                </a:solidFill>
                <a:effectLst/>
                <a:uLnTx/>
                <a:uFillTx/>
                <a:latin typeface="Brandon Grotesque Regular" panose="020B0503020203060202" pitchFamily="34" charset="77"/>
                <a:cs typeface="Arial" pitchFamily="34" charset="0"/>
              </a:rPr>
              <a:t>Cruise Elements – Premium Ship-Itinerary</a:t>
            </a:r>
            <a:br>
              <a:rPr kumimoji="0" lang="en-US" sz="800" b="0" i="0" u="none" strike="noStrike" kern="1200" cap="none" spc="0" normalizeH="0" baseline="0" noProof="0">
                <a:ln>
                  <a:noFill/>
                </a:ln>
                <a:solidFill>
                  <a:srgbClr val="223268"/>
                </a:solidFill>
                <a:effectLst/>
                <a:uLnTx/>
                <a:uFillTx/>
                <a:latin typeface="Brandon Grotesque Regular" panose="020B0503020203060202" pitchFamily="34" charset="77"/>
                <a:cs typeface="Arial" pitchFamily="34" charset="0"/>
              </a:rPr>
            </a:br>
            <a:endParaRPr kumimoji="0" lang="en-US" sz="800" b="0" i="0" u="none" strike="noStrike" kern="1200" cap="none" spc="0" normalizeH="0" baseline="0" noProof="0">
              <a:ln>
                <a:noFill/>
              </a:ln>
              <a:solidFill>
                <a:srgbClr val="223268"/>
              </a:solidFill>
              <a:effectLst/>
              <a:uLnTx/>
              <a:uFillTx/>
              <a:latin typeface="Brandon Grotesque Regular" panose="020B0503020203060202" pitchFamily="34" charset="77"/>
              <a:cs typeface="Arial"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srgbClr val="223268"/>
              </a:solidFill>
              <a:effectLst/>
              <a:uLnTx/>
              <a:uFillTx/>
              <a:latin typeface="Brandon Grotesque Regular" panose="020B0503020203060202" pitchFamily="34" charset="77"/>
              <a:cs typeface="Arial"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srgbClr val="223268"/>
              </a:solidFill>
              <a:effectLst/>
              <a:uLnTx/>
              <a:uFillTx/>
              <a:latin typeface="Brandon Grotesque Regular" panose="020B0503020203060202" pitchFamily="34" charset="77"/>
              <a:cs typeface="Arial" pitchFamily="34" charset="0"/>
            </a:endParaRPr>
          </a:p>
        </p:txBody>
      </p:sp>
      <p:grpSp>
        <p:nvGrpSpPr>
          <p:cNvPr id="75" name="Group 74">
            <a:extLst>
              <a:ext uri="{FF2B5EF4-FFF2-40B4-BE49-F238E27FC236}">
                <a16:creationId xmlns:a16="http://schemas.microsoft.com/office/drawing/2014/main" id="{C88A2CCB-B047-5092-0A9D-80B0ADBEE11E}"/>
              </a:ext>
            </a:extLst>
          </p:cNvPr>
          <p:cNvGrpSpPr/>
          <p:nvPr/>
        </p:nvGrpSpPr>
        <p:grpSpPr>
          <a:xfrm>
            <a:off x="3625254" y="5106099"/>
            <a:ext cx="7051938" cy="1253416"/>
            <a:chOff x="2613872" y="2148694"/>
            <a:chExt cx="7051938" cy="1253416"/>
          </a:xfrm>
        </p:grpSpPr>
        <p:pic>
          <p:nvPicPr>
            <p:cNvPr id="76" name="object 4">
              <a:extLst>
                <a:ext uri="{FF2B5EF4-FFF2-40B4-BE49-F238E27FC236}">
                  <a16:creationId xmlns:a16="http://schemas.microsoft.com/office/drawing/2014/main" id="{A212955A-63B7-75F9-D8CF-E64B78F24754}"/>
                </a:ext>
              </a:extLst>
            </p:cNvPr>
            <p:cNvPicPr/>
            <p:nvPr/>
          </p:nvPicPr>
          <p:blipFill>
            <a:blip r:embed="rId15" cstate="screen">
              <a:extLst>
                <a:ext uri="{28A0092B-C50C-407E-A947-70E740481C1C}">
                  <a14:useLocalDpi xmlns:a14="http://schemas.microsoft.com/office/drawing/2010/main"/>
                </a:ext>
              </a:extLst>
            </a:blip>
            <a:stretch>
              <a:fillRect/>
            </a:stretch>
          </p:blipFill>
          <p:spPr>
            <a:xfrm>
              <a:off x="3314145" y="2212876"/>
              <a:ext cx="596329" cy="539318"/>
            </a:xfrm>
            <a:prstGeom prst="rect">
              <a:avLst/>
            </a:prstGeom>
          </p:spPr>
        </p:pic>
        <p:pic>
          <p:nvPicPr>
            <p:cNvPr id="77" name="object 5">
              <a:extLst>
                <a:ext uri="{FF2B5EF4-FFF2-40B4-BE49-F238E27FC236}">
                  <a16:creationId xmlns:a16="http://schemas.microsoft.com/office/drawing/2014/main" id="{E3FB8C85-CD61-946E-0358-09BA5AB30ADA}"/>
                </a:ext>
              </a:extLst>
            </p:cNvPr>
            <p:cNvPicPr/>
            <p:nvPr/>
          </p:nvPicPr>
          <p:blipFill>
            <a:blip r:embed="rId16" cstate="screen">
              <a:extLst>
                <a:ext uri="{28A0092B-C50C-407E-A947-70E740481C1C}">
                  <a14:useLocalDpi xmlns:a14="http://schemas.microsoft.com/office/drawing/2010/main"/>
                </a:ext>
              </a:extLst>
            </a:blip>
            <a:stretch>
              <a:fillRect/>
            </a:stretch>
          </p:blipFill>
          <p:spPr>
            <a:xfrm>
              <a:off x="5804548" y="2218756"/>
              <a:ext cx="582904" cy="539318"/>
            </a:xfrm>
            <a:prstGeom prst="rect">
              <a:avLst/>
            </a:prstGeom>
          </p:spPr>
        </p:pic>
        <p:grpSp>
          <p:nvGrpSpPr>
            <p:cNvPr id="78" name="Group 77">
              <a:extLst>
                <a:ext uri="{FF2B5EF4-FFF2-40B4-BE49-F238E27FC236}">
                  <a16:creationId xmlns:a16="http://schemas.microsoft.com/office/drawing/2014/main" id="{18CACF72-3001-FCF6-061C-7F92A9EE29EF}"/>
                </a:ext>
              </a:extLst>
            </p:cNvPr>
            <p:cNvGrpSpPr/>
            <p:nvPr/>
          </p:nvGrpSpPr>
          <p:grpSpPr>
            <a:xfrm>
              <a:off x="7953105" y="2148694"/>
              <a:ext cx="1158612" cy="588698"/>
              <a:chOff x="7888052" y="646083"/>
              <a:chExt cx="1158612" cy="588698"/>
            </a:xfrm>
          </p:grpSpPr>
          <p:pic>
            <p:nvPicPr>
              <p:cNvPr id="82" name="object 6">
                <a:extLst>
                  <a:ext uri="{FF2B5EF4-FFF2-40B4-BE49-F238E27FC236}">
                    <a16:creationId xmlns:a16="http://schemas.microsoft.com/office/drawing/2014/main" id="{BBBAE8DB-7FFF-CFFB-0A56-B52F2580C450}"/>
                  </a:ext>
                </a:extLst>
              </p:cNvPr>
              <p:cNvPicPr/>
              <p:nvPr/>
            </p:nvPicPr>
            <p:blipFill>
              <a:blip r:embed="rId17" cstate="screen">
                <a:extLst>
                  <a:ext uri="{28A0092B-C50C-407E-A947-70E740481C1C}">
                    <a14:useLocalDpi xmlns:a14="http://schemas.microsoft.com/office/drawing/2010/main"/>
                  </a:ext>
                </a:extLst>
              </a:blip>
              <a:stretch>
                <a:fillRect/>
              </a:stretch>
            </p:blipFill>
            <p:spPr>
              <a:xfrm>
                <a:off x="7888052" y="646083"/>
                <a:ext cx="422990" cy="588698"/>
              </a:xfrm>
              <a:prstGeom prst="rect">
                <a:avLst/>
              </a:prstGeom>
            </p:spPr>
          </p:pic>
          <p:pic>
            <p:nvPicPr>
              <p:cNvPr id="83" name="object 7">
                <a:extLst>
                  <a:ext uri="{FF2B5EF4-FFF2-40B4-BE49-F238E27FC236}">
                    <a16:creationId xmlns:a16="http://schemas.microsoft.com/office/drawing/2014/main" id="{FDA9330C-7FE4-ECFA-F937-5CBBE86FF295}"/>
                  </a:ext>
                </a:extLst>
              </p:cNvPr>
              <p:cNvPicPr/>
              <p:nvPr/>
            </p:nvPicPr>
            <p:blipFill>
              <a:blip r:embed="rId18" cstate="screen">
                <a:extLst>
                  <a:ext uri="{28A0092B-C50C-407E-A947-70E740481C1C}">
                    <a14:useLocalDpi xmlns:a14="http://schemas.microsoft.com/office/drawing/2010/main"/>
                  </a:ext>
                </a:extLst>
              </a:blip>
              <a:stretch>
                <a:fillRect/>
              </a:stretch>
            </p:blipFill>
            <p:spPr>
              <a:xfrm>
                <a:off x="8379623" y="690292"/>
                <a:ext cx="667041" cy="500281"/>
              </a:xfrm>
              <a:prstGeom prst="rect">
                <a:avLst/>
              </a:prstGeom>
            </p:spPr>
          </p:pic>
        </p:grpSp>
        <p:sp>
          <p:nvSpPr>
            <p:cNvPr id="79" name="TextBox 78">
              <a:extLst>
                <a:ext uri="{FF2B5EF4-FFF2-40B4-BE49-F238E27FC236}">
                  <a16:creationId xmlns:a16="http://schemas.microsoft.com/office/drawing/2014/main" id="{D95EE00A-038D-B34B-99CA-218045419420}"/>
                </a:ext>
              </a:extLst>
            </p:cNvPr>
            <p:cNvSpPr txBox="1"/>
            <p:nvPr/>
          </p:nvSpPr>
          <p:spPr>
            <a:xfrm>
              <a:off x="5168686" y="2817335"/>
              <a:ext cx="173581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31F5B"/>
                  </a:solidFill>
                  <a:effectLst/>
                  <a:uLnTx/>
                  <a:uFillTx/>
                  <a:latin typeface="Brandon Grotesque Regular" panose="020B0503020203060202" pitchFamily="34" charset="77"/>
                  <a:cs typeface="Arial" pitchFamily="34" charset="0"/>
                </a:rPr>
                <a:t>CONDE NAST TRAVELER 2022 READERS’ CHOICE AWARDS (TOP 17)</a:t>
              </a:r>
            </a:p>
          </p:txBody>
        </p:sp>
        <p:sp>
          <p:nvSpPr>
            <p:cNvPr id="80" name="TextBox 79">
              <a:extLst>
                <a:ext uri="{FF2B5EF4-FFF2-40B4-BE49-F238E27FC236}">
                  <a16:creationId xmlns:a16="http://schemas.microsoft.com/office/drawing/2014/main" id="{937E3E31-4EE4-09D1-C689-A0C6D6974B6B}"/>
                </a:ext>
              </a:extLst>
            </p:cNvPr>
            <p:cNvSpPr txBox="1"/>
            <p:nvPr/>
          </p:nvSpPr>
          <p:spPr>
            <a:xfrm>
              <a:off x="2613872" y="2817335"/>
              <a:ext cx="1996875"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31F5B"/>
                  </a:solidFill>
                  <a:effectLst/>
                  <a:uLnTx/>
                  <a:uFillTx/>
                  <a:latin typeface="Brandon Grotesque Regular" panose="020B0503020203060202" pitchFamily="34" charset="77"/>
                  <a:cs typeface="Arial" pitchFamily="34" charset="0"/>
                </a:rPr>
                <a:t>LUXURY LIFESTYLE MAGAZINE READERS’ TRAVEL AWARDS 2022</a:t>
              </a:r>
              <a:br>
                <a:rPr kumimoji="0" lang="en-US" sz="800" b="0" i="0" u="none" strike="noStrike" kern="1200" cap="none" spc="0" normalizeH="0" baseline="0" noProof="0">
                  <a:ln>
                    <a:noFill/>
                  </a:ln>
                  <a:solidFill>
                    <a:srgbClr val="031F5B"/>
                  </a:solidFill>
                  <a:effectLst/>
                  <a:uLnTx/>
                  <a:uFillTx/>
                  <a:latin typeface="Brandon Grotesque Regular" panose="020B0503020203060202" pitchFamily="34" charset="77"/>
                  <a:cs typeface="Arial" pitchFamily="34" charset="0"/>
                </a:rPr>
              </a:br>
              <a:r>
                <a:rPr kumimoji="0" lang="en-US" sz="800" b="0" i="0" u="none" strike="noStrike" kern="1200" cap="none" spc="0" normalizeH="0" baseline="0" noProof="0">
                  <a:ln>
                    <a:noFill/>
                  </a:ln>
                  <a:solidFill>
                    <a:srgbClr val="031F5B"/>
                  </a:solidFill>
                  <a:effectLst/>
                  <a:uLnTx/>
                  <a:uFillTx/>
                  <a:latin typeface="Brandon Grotesque Regular" panose="020B0503020203060202" pitchFamily="34" charset="77"/>
                  <a:cs typeface="Arial" pitchFamily="34" charset="0"/>
                </a:rPr>
                <a:t>Best Ocean Cruise Line (No. 6)</a:t>
              </a:r>
            </a:p>
          </p:txBody>
        </p:sp>
        <p:sp>
          <p:nvSpPr>
            <p:cNvPr id="81" name="TextBox 80">
              <a:extLst>
                <a:ext uri="{FF2B5EF4-FFF2-40B4-BE49-F238E27FC236}">
                  <a16:creationId xmlns:a16="http://schemas.microsoft.com/office/drawing/2014/main" id="{EA63061B-9900-F63B-7131-F0C40397CC6C}"/>
                </a:ext>
              </a:extLst>
            </p:cNvPr>
            <p:cNvSpPr txBox="1"/>
            <p:nvPr/>
          </p:nvSpPr>
          <p:spPr>
            <a:xfrm>
              <a:off x="7399013" y="2817335"/>
              <a:ext cx="2266797" cy="584775"/>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31F5B"/>
                  </a:solidFill>
                  <a:effectLst/>
                  <a:uLnTx/>
                  <a:uFillTx/>
                  <a:latin typeface="Brandon Grotesque Regular"/>
                  <a:cs typeface="Arial"/>
                </a:rPr>
                <a:t>MIAMI’S BEST AND BRIGHTEST COMPANIES</a:t>
              </a:r>
              <a:br>
                <a:rPr kumimoji="0" lang="en-US" sz="800" b="0" i="0" u="none" strike="noStrike" kern="1200" cap="none" spc="0" normalizeH="0" baseline="0" noProof="0">
                  <a:ln>
                    <a:noFill/>
                  </a:ln>
                  <a:solidFill>
                    <a:prstClr val="black"/>
                  </a:solidFill>
                  <a:effectLst/>
                  <a:uLnTx/>
                  <a:uFillTx/>
                  <a:latin typeface="Brandon Grotesque Regular" panose="020B0503020203060202" pitchFamily="34" charset="77"/>
                  <a:cs typeface="Arial" pitchFamily="34" charset="0"/>
                </a:rPr>
              </a:br>
              <a:r>
                <a:rPr kumimoji="0" lang="en-US" sz="800" b="0" i="0" u="none" strike="noStrike" kern="1200" cap="none" spc="0" normalizeH="0" baseline="0" noProof="0">
                  <a:ln>
                    <a:noFill/>
                  </a:ln>
                  <a:solidFill>
                    <a:srgbClr val="031F5B"/>
                  </a:solidFill>
                  <a:effectLst/>
                  <a:uLnTx/>
                  <a:uFillTx/>
                  <a:latin typeface="Brandon Grotesque Regular"/>
                  <a:cs typeface="Arial"/>
                </a:rPr>
                <a:t>TO WORK FOR USA TODAY 10BEST </a:t>
              </a:r>
              <a:br>
                <a:rPr kumimoji="0" lang="en-US" sz="800" b="0" i="0" u="none" strike="noStrike" kern="1200" cap="none" spc="0" normalizeH="0" baseline="0" noProof="0">
                  <a:ln>
                    <a:noFill/>
                  </a:ln>
                  <a:solidFill>
                    <a:prstClr val="black"/>
                  </a:solidFill>
                  <a:effectLst/>
                  <a:uLnTx/>
                  <a:uFillTx/>
                  <a:latin typeface="Brandon Grotesque Regular" panose="020B0503020203060202" pitchFamily="34" charset="77"/>
                  <a:cs typeface="Arial" pitchFamily="34" charset="0"/>
                </a:rPr>
              </a:br>
              <a:r>
                <a:rPr kumimoji="0" lang="en-US" sz="800" b="0" i="0" u="none" strike="noStrike" kern="1200" cap="none" spc="0" normalizeH="0" baseline="0" noProof="0">
                  <a:ln>
                    <a:noFill/>
                  </a:ln>
                  <a:solidFill>
                    <a:srgbClr val="031F5B"/>
                  </a:solidFill>
                  <a:effectLst/>
                  <a:uLnTx/>
                  <a:uFillTx/>
                  <a:latin typeface="Brandon Grotesque Regular"/>
                  <a:cs typeface="Arial"/>
                </a:rPr>
                <a:t>Best Small Ship 2022 (No. 4 Azamara Journey) Best Boutique Cruise Line (No. 7 Azamara)</a:t>
              </a:r>
            </a:p>
          </p:txBody>
        </p:sp>
      </p:grpSp>
      <p:sp>
        <p:nvSpPr>
          <p:cNvPr id="84" name="TextBox 83">
            <a:extLst>
              <a:ext uri="{FF2B5EF4-FFF2-40B4-BE49-F238E27FC236}">
                <a16:creationId xmlns:a16="http://schemas.microsoft.com/office/drawing/2014/main" id="{F3F8ACBD-A79E-F74B-D4DF-AD7697982C8B}"/>
              </a:ext>
            </a:extLst>
          </p:cNvPr>
          <p:cNvSpPr txBox="1"/>
          <p:nvPr/>
        </p:nvSpPr>
        <p:spPr>
          <a:xfrm>
            <a:off x="579973" y="1450626"/>
            <a:ext cx="225856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31F5B"/>
                </a:solidFill>
                <a:effectLst/>
                <a:uLnTx/>
                <a:uFillTx/>
                <a:latin typeface="Brandon Grotesque Regular" panose="020B0503020203060202" pitchFamily="34" charset="77"/>
                <a:cs typeface="Arial" pitchFamily="34" charset="0"/>
              </a:rPr>
              <a:t>2025 USA TODAYS 10BEST</a:t>
            </a:r>
            <a:br>
              <a:rPr kumimoji="0" lang="en-US" sz="800" b="0" i="0" u="none" strike="noStrike" kern="1200" cap="none" spc="0" normalizeH="0" baseline="0" noProof="0">
                <a:ln>
                  <a:noFill/>
                </a:ln>
                <a:solidFill>
                  <a:srgbClr val="031F5B"/>
                </a:solidFill>
                <a:effectLst/>
                <a:uLnTx/>
                <a:uFillTx/>
                <a:latin typeface="Brandon Grotesque Regular" panose="020B0503020203060202" pitchFamily="34" charset="77"/>
                <a:cs typeface="Arial" pitchFamily="34" charset="0"/>
              </a:rPr>
            </a:br>
            <a:r>
              <a:rPr kumimoji="0" lang="en-US" sz="800" b="0" i="0" u="none" strike="noStrike" kern="1200" cap="none" spc="0" normalizeH="0" baseline="0" noProof="0">
                <a:ln>
                  <a:noFill/>
                </a:ln>
                <a:solidFill>
                  <a:srgbClr val="031F5B"/>
                </a:solidFill>
                <a:effectLst/>
                <a:uLnTx/>
                <a:uFillTx/>
                <a:latin typeface="Brandon Grotesque Regular" panose="020B0503020203060202" pitchFamily="34" charset="77"/>
                <a:cs typeface="Arial" pitchFamily="34" charset="0"/>
              </a:rPr>
              <a:t>Best Adults-Only Cruise (No. 4) </a:t>
            </a:r>
            <a:br>
              <a:rPr kumimoji="0" lang="en-US" sz="800" b="0" i="0" u="none" strike="noStrike" kern="1200" cap="none" spc="0" normalizeH="0" baseline="0" noProof="0">
                <a:ln>
                  <a:noFill/>
                </a:ln>
                <a:solidFill>
                  <a:srgbClr val="031F5B"/>
                </a:solidFill>
                <a:effectLst/>
                <a:uLnTx/>
                <a:uFillTx/>
                <a:latin typeface="Brandon Grotesque Regular" panose="020B0503020203060202" pitchFamily="34" charset="77"/>
                <a:cs typeface="Arial" pitchFamily="34" charset="0"/>
              </a:rPr>
            </a:br>
            <a:r>
              <a:rPr kumimoji="0" lang="en-US" sz="800" b="0" i="0" u="none" strike="noStrike" kern="1200" cap="none" spc="0" normalizeH="0" baseline="0" noProof="0">
                <a:ln>
                  <a:noFill/>
                </a:ln>
                <a:solidFill>
                  <a:srgbClr val="031F5B"/>
                </a:solidFill>
                <a:effectLst/>
                <a:uLnTx/>
                <a:uFillTx/>
                <a:latin typeface="Brandon Grotesque Regular" panose="020B0503020203060202" pitchFamily="34" charset="77"/>
                <a:cs typeface="Arial" pitchFamily="34" charset="0"/>
              </a:rPr>
              <a:t>Azamara Onward</a:t>
            </a:r>
          </a:p>
        </p:txBody>
      </p:sp>
      <p:sp>
        <p:nvSpPr>
          <p:cNvPr id="85" name="TextBox 84">
            <a:extLst>
              <a:ext uri="{FF2B5EF4-FFF2-40B4-BE49-F238E27FC236}">
                <a16:creationId xmlns:a16="http://schemas.microsoft.com/office/drawing/2014/main" id="{4652F88A-00C6-AA55-9B9F-95FCF783520E}"/>
              </a:ext>
            </a:extLst>
          </p:cNvPr>
          <p:cNvSpPr txBox="1"/>
          <p:nvPr/>
        </p:nvSpPr>
        <p:spPr>
          <a:xfrm>
            <a:off x="5014916" y="1450626"/>
            <a:ext cx="1996875" cy="33832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31F5B"/>
                </a:solidFill>
                <a:effectLst/>
                <a:uLnTx/>
                <a:uFillTx/>
                <a:latin typeface="Brandon Grotesque Regular" panose="020B0503020203060202" pitchFamily="34" charset="77"/>
                <a:cs typeface="Arial" pitchFamily="34" charset="0"/>
              </a:rPr>
              <a:t>2025 USA TODAYS 10BEST</a:t>
            </a:r>
            <a:br>
              <a:rPr kumimoji="0" lang="en-US" sz="800" b="0" i="0" u="none" strike="noStrike" kern="1200" cap="none" spc="0" normalizeH="0" baseline="0" noProof="0">
                <a:ln>
                  <a:noFill/>
                </a:ln>
                <a:solidFill>
                  <a:srgbClr val="031F5B"/>
                </a:solidFill>
                <a:effectLst/>
                <a:uLnTx/>
                <a:uFillTx/>
                <a:latin typeface="Brandon Grotesque Regular" panose="020B0503020203060202" pitchFamily="34" charset="77"/>
                <a:cs typeface="Arial" pitchFamily="34" charset="0"/>
              </a:rPr>
            </a:br>
            <a:r>
              <a:rPr kumimoji="0" lang="en-US" sz="800" b="0" i="0" u="none" strike="noStrike" kern="1200" cap="none" spc="0" normalizeH="0" baseline="0" noProof="0">
                <a:ln>
                  <a:noFill/>
                </a:ln>
                <a:solidFill>
                  <a:srgbClr val="031F5B"/>
                </a:solidFill>
                <a:effectLst/>
                <a:uLnTx/>
                <a:uFillTx/>
                <a:latin typeface="Brandon Grotesque Regular" panose="020B0503020203060202" pitchFamily="34" charset="77"/>
                <a:cs typeface="Arial" pitchFamily="34" charset="0"/>
              </a:rPr>
              <a:t>Best Cruise Line for Solo Travelers (No. 6)</a:t>
            </a:r>
          </a:p>
        </p:txBody>
      </p:sp>
      <p:sp>
        <p:nvSpPr>
          <p:cNvPr id="86" name="TextBox 85">
            <a:extLst>
              <a:ext uri="{FF2B5EF4-FFF2-40B4-BE49-F238E27FC236}">
                <a16:creationId xmlns:a16="http://schemas.microsoft.com/office/drawing/2014/main" id="{FD9B295F-2EDB-82D3-843B-196F2C115C74}"/>
              </a:ext>
            </a:extLst>
          </p:cNvPr>
          <p:cNvSpPr txBox="1"/>
          <p:nvPr/>
        </p:nvSpPr>
        <p:spPr>
          <a:xfrm>
            <a:off x="7145089" y="1429743"/>
            <a:ext cx="1996875"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31F5B"/>
                </a:solidFill>
                <a:effectLst/>
                <a:uLnTx/>
                <a:uFillTx/>
                <a:latin typeface="Brandon Grotesque Regular" panose="020B0503020203060202" pitchFamily="34" charset="77"/>
                <a:cs typeface="Arial" pitchFamily="34" charset="0"/>
              </a:rPr>
              <a:t>2025 USA TODAYS 10BEST</a:t>
            </a:r>
            <a:br>
              <a:rPr kumimoji="0" lang="en-US" sz="800" b="0" i="0" u="none" strike="noStrike" kern="1200" cap="none" spc="0" normalizeH="0" baseline="0" noProof="0">
                <a:ln>
                  <a:noFill/>
                </a:ln>
                <a:solidFill>
                  <a:srgbClr val="031F5B"/>
                </a:solidFill>
                <a:effectLst/>
                <a:uLnTx/>
                <a:uFillTx/>
                <a:latin typeface="Brandon Grotesque Regular" panose="020B0503020203060202" pitchFamily="34" charset="77"/>
                <a:cs typeface="Arial" pitchFamily="34" charset="0"/>
              </a:rPr>
            </a:br>
            <a:r>
              <a:rPr kumimoji="0" lang="en-US" sz="800" b="0" i="0" u="none" strike="noStrike" kern="1200" cap="none" spc="0" normalizeH="0" baseline="0" noProof="0">
                <a:ln>
                  <a:noFill/>
                </a:ln>
                <a:solidFill>
                  <a:srgbClr val="031F5B"/>
                </a:solidFill>
                <a:effectLst/>
                <a:uLnTx/>
                <a:uFillTx/>
                <a:latin typeface="Brandon Grotesque Regular" panose="020B0503020203060202" pitchFamily="34" charset="77"/>
                <a:cs typeface="Arial" pitchFamily="34" charset="0"/>
              </a:rPr>
              <a:t>Best Ocean Cruise Line (No. 7)</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srgbClr val="031F5B"/>
              </a:solidFill>
              <a:effectLst/>
              <a:uLnTx/>
              <a:uFillTx/>
              <a:latin typeface="Brandon Grotesque Regular" panose="020B0503020203060202" pitchFamily="34" charset="77"/>
              <a:cs typeface="Arial" pitchFamily="34" charset="0"/>
            </a:endParaRPr>
          </a:p>
        </p:txBody>
      </p:sp>
      <p:sp>
        <p:nvSpPr>
          <p:cNvPr id="87" name="TextBox 86">
            <a:extLst>
              <a:ext uri="{FF2B5EF4-FFF2-40B4-BE49-F238E27FC236}">
                <a16:creationId xmlns:a16="http://schemas.microsoft.com/office/drawing/2014/main" id="{9A400B5A-CE11-F606-3AEA-25211EF27A70}"/>
              </a:ext>
            </a:extLst>
          </p:cNvPr>
          <p:cNvSpPr txBox="1"/>
          <p:nvPr/>
        </p:nvSpPr>
        <p:spPr>
          <a:xfrm>
            <a:off x="9279494" y="2795154"/>
            <a:ext cx="1996875"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31F5B"/>
                </a:solidFill>
                <a:effectLst/>
                <a:uLnTx/>
                <a:uFillTx/>
                <a:latin typeface="Brandon Grotesque Regular" panose="020B0503020203060202" pitchFamily="34" charset="77"/>
                <a:cs typeface="Arial" pitchFamily="34" charset="0"/>
              </a:rPr>
              <a:t>2024 TRAVEL WEEKLY READERS CHOICE AWARDS</a:t>
            </a:r>
            <a:br>
              <a:rPr kumimoji="0" lang="en-US" sz="800" b="0" i="0" u="none" strike="noStrike" kern="1200" cap="none" spc="0" normalizeH="0" baseline="0" noProof="0">
                <a:ln>
                  <a:noFill/>
                </a:ln>
                <a:solidFill>
                  <a:srgbClr val="031F5B"/>
                </a:solidFill>
                <a:effectLst/>
                <a:uLnTx/>
                <a:uFillTx/>
                <a:latin typeface="Brandon Grotesque Regular" panose="020B0503020203060202" pitchFamily="34" charset="77"/>
                <a:cs typeface="Arial" pitchFamily="34" charset="0"/>
              </a:rPr>
            </a:br>
            <a:r>
              <a:rPr kumimoji="0" lang="en-US" sz="800" b="0" i="0" u="none" strike="noStrike" kern="1200" cap="none" spc="0" normalizeH="0" baseline="0" noProof="0">
                <a:ln>
                  <a:noFill/>
                </a:ln>
                <a:solidFill>
                  <a:srgbClr val="031F5B"/>
                </a:solidFill>
                <a:effectLst/>
                <a:uLnTx/>
                <a:uFillTx/>
                <a:latin typeface="Brandon Grotesque Regular" panose="020B0503020203060202" pitchFamily="34" charset="77"/>
                <a:cs typeface="Arial" pitchFamily="34" charset="0"/>
              </a:rPr>
              <a:t>Best in Cruise Lines: Most Unique Itineraries</a:t>
            </a:r>
          </a:p>
        </p:txBody>
      </p:sp>
      <p:pic>
        <p:nvPicPr>
          <p:cNvPr id="88" name="Picture 2" descr="USA TODAY 10Best Readers' Choice Awards 2025 - Vote Now!">
            <a:extLst>
              <a:ext uri="{FF2B5EF4-FFF2-40B4-BE49-F238E27FC236}">
                <a16:creationId xmlns:a16="http://schemas.microsoft.com/office/drawing/2014/main" id="{741D78BB-1F99-DA76-E59B-59AECCD060E8}"/>
              </a:ext>
            </a:extLst>
          </p:cNvPr>
          <p:cNvPicPr>
            <a:picLocks noChangeAspect="1" noChangeArrowheads="1"/>
          </p:cNvPicPr>
          <p:nvPr/>
        </p:nvPicPr>
        <p:blipFill>
          <a:blip r:embed="rId19" cstate="screen">
            <a:extLst>
              <a:ext uri="{28A0092B-C50C-407E-A947-70E740481C1C}">
                <a14:useLocalDpi xmlns:a14="http://schemas.microsoft.com/office/drawing/2010/main"/>
              </a:ext>
            </a:extLst>
          </a:blip>
          <a:srcRect/>
          <a:stretch>
            <a:fillRect/>
          </a:stretch>
        </p:blipFill>
        <p:spPr bwMode="auto">
          <a:xfrm>
            <a:off x="1405883" y="739786"/>
            <a:ext cx="606748" cy="606748"/>
          </a:xfrm>
          <a:prstGeom prst="rect">
            <a:avLst/>
          </a:prstGeom>
          <a:noFill/>
          <a:extLst>
            <a:ext uri="{909E8E84-426E-40DD-AFC4-6F175D3DCCD1}">
              <a14:hiddenFill xmlns:a14="http://schemas.microsoft.com/office/drawing/2010/main">
                <a:solidFill>
                  <a:srgbClr val="FFFFFF"/>
                </a:solidFill>
              </a14:hiddenFill>
            </a:ext>
          </a:extLst>
        </p:spPr>
      </p:pic>
      <p:pic>
        <p:nvPicPr>
          <p:cNvPr id="89" name="Picture 2" descr="USA TODAY 10Best Readers' Choice Awards 2025 - Vote Now!">
            <a:extLst>
              <a:ext uri="{FF2B5EF4-FFF2-40B4-BE49-F238E27FC236}">
                <a16:creationId xmlns:a16="http://schemas.microsoft.com/office/drawing/2014/main" id="{BA59B1F1-32A7-6B35-A209-43157BBFB311}"/>
              </a:ext>
            </a:extLst>
          </p:cNvPr>
          <p:cNvPicPr>
            <a:picLocks noChangeAspect="1" noChangeArrowheads="1"/>
          </p:cNvPicPr>
          <p:nvPr/>
        </p:nvPicPr>
        <p:blipFill>
          <a:blip r:embed="rId19" cstate="screen">
            <a:extLst>
              <a:ext uri="{28A0092B-C50C-407E-A947-70E740481C1C}">
                <a14:useLocalDpi xmlns:a14="http://schemas.microsoft.com/office/drawing/2010/main"/>
              </a:ext>
            </a:extLst>
          </a:blip>
          <a:srcRect/>
          <a:stretch>
            <a:fillRect/>
          </a:stretch>
        </p:blipFill>
        <p:spPr bwMode="auto">
          <a:xfrm>
            <a:off x="3451184" y="739786"/>
            <a:ext cx="606748" cy="606748"/>
          </a:xfrm>
          <a:prstGeom prst="rect">
            <a:avLst/>
          </a:prstGeom>
          <a:noFill/>
          <a:extLst>
            <a:ext uri="{909E8E84-426E-40DD-AFC4-6F175D3DCCD1}">
              <a14:hiddenFill xmlns:a14="http://schemas.microsoft.com/office/drawing/2010/main">
                <a:solidFill>
                  <a:srgbClr val="FFFFFF"/>
                </a:solidFill>
              </a14:hiddenFill>
            </a:ext>
          </a:extLst>
        </p:spPr>
      </p:pic>
      <p:sp>
        <p:nvSpPr>
          <p:cNvPr id="90" name="TextBox 89">
            <a:extLst>
              <a:ext uri="{FF2B5EF4-FFF2-40B4-BE49-F238E27FC236}">
                <a16:creationId xmlns:a16="http://schemas.microsoft.com/office/drawing/2014/main" id="{0431A00D-3838-667B-8971-3837BD01324B}"/>
              </a:ext>
            </a:extLst>
          </p:cNvPr>
          <p:cNvSpPr txBox="1"/>
          <p:nvPr/>
        </p:nvSpPr>
        <p:spPr>
          <a:xfrm>
            <a:off x="2625274" y="1450626"/>
            <a:ext cx="2258568" cy="33832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31F5B"/>
                </a:solidFill>
                <a:effectLst/>
                <a:uLnTx/>
                <a:uFillTx/>
                <a:latin typeface="Brandon Grotesque Regular" panose="020B0503020203060202" pitchFamily="34" charset="77"/>
                <a:cs typeface="Arial" pitchFamily="34" charset="0"/>
              </a:rPr>
              <a:t>2025 USA TODAYS 10BEST</a:t>
            </a:r>
            <a:br>
              <a:rPr kumimoji="0" lang="en-US" sz="800" b="0" i="0" u="none" strike="noStrike" kern="1200" cap="none" spc="0" normalizeH="0" baseline="0" noProof="0">
                <a:ln>
                  <a:noFill/>
                </a:ln>
                <a:solidFill>
                  <a:srgbClr val="031F5B"/>
                </a:solidFill>
                <a:effectLst/>
                <a:uLnTx/>
                <a:uFillTx/>
                <a:latin typeface="Brandon Grotesque Regular" panose="020B0503020203060202" pitchFamily="34" charset="77"/>
                <a:cs typeface="Arial" pitchFamily="34" charset="0"/>
              </a:rPr>
            </a:br>
            <a:r>
              <a:rPr kumimoji="0" lang="en-US" sz="800" b="0" i="0" u="none" strike="noStrike" kern="1200" cap="none" spc="0" normalizeH="0" baseline="0" noProof="0">
                <a:ln>
                  <a:noFill/>
                </a:ln>
                <a:solidFill>
                  <a:srgbClr val="031F5B"/>
                </a:solidFill>
                <a:effectLst/>
                <a:uLnTx/>
                <a:uFillTx/>
                <a:latin typeface="Brandon Grotesque Regular" panose="020B0503020203060202" pitchFamily="34" charset="77"/>
                <a:cs typeface="Arial" pitchFamily="34" charset="0"/>
              </a:rPr>
              <a:t>Best Boutique Cruise Line (No. 6)</a:t>
            </a:r>
          </a:p>
        </p:txBody>
      </p:sp>
      <p:pic>
        <p:nvPicPr>
          <p:cNvPr id="91" name="Picture 2" descr="USA TODAY 10Best Readers' Choice Awards 2025 - Vote Now!">
            <a:extLst>
              <a:ext uri="{FF2B5EF4-FFF2-40B4-BE49-F238E27FC236}">
                <a16:creationId xmlns:a16="http://schemas.microsoft.com/office/drawing/2014/main" id="{FAE5FAB5-8EF1-03B4-D75C-5D0DF328E342}"/>
              </a:ext>
            </a:extLst>
          </p:cNvPr>
          <p:cNvPicPr>
            <a:picLocks noChangeAspect="1" noChangeArrowheads="1"/>
          </p:cNvPicPr>
          <p:nvPr/>
        </p:nvPicPr>
        <p:blipFill>
          <a:blip r:embed="rId19" cstate="screen">
            <a:extLst>
              <a:ext uri="{28A0092B-C50C-407E-A947-70E740481C1C}">
                <a14:useLocalDpi xmlns:a14="http://schemas.microsoft.com/office/drawing/2010/main"/>
              </a:ext>
            </a:extLst>
          </a:blip>
          <a:srcRect/>
          <a:stretch>
            <a:fillRect/>
          </a:stretch>
        </p:blipFill>
        <p:spPr bwMode="auto">
          <a:xfrm>
            <a:off x="5709979" y="739786"/>
            <a:ext cx="606748" cy="606748"/>
          </a:xfrm>
          <a:prstGeom prst="rect">
            <a:avLst/>
          </a:prstGeom>
          <a:noFill/>
          <a:extLst>
            <a:ext uri="{909E8E84-426E-40DD-AFC4-6F175D3DCCD1}">
              <a14:hiddenFill xmlns:a14="http://schemas.microsoft.com/office/drawing/2010/main">
                <a:solidFill>
                  <a:srgbClr val="FFFFFF"/>
                </a:solidFill>
              </a14:hiddenFill>
            </a:ext>
          </a:extLst>
        </p:spPr>
      </p:pic>
      <p:pic>
        <p:nvPicPr>
          <p:cNvPr id="92" name="Picture 2" descr="USA TODAY 10Best Readers' Choice Awards 2025 - Vote Now!">
            <a:extLst>
              <a:ext uri="{FF2B5EF4-FFF2-40B4-BE49-F238E27FC236}">
                <a16:creationId xmlns:a16="http://schemas.microsoft.com/office/drawing/2014/main" id="{0A94A6B0-F746-2137-479C-EDD330C30228}"/>
              </a:ext>
            </a:extLst>
          </p:cNvPr>
          <p:cNvPicPr>
            <a:picLocks noChangeAspect="1" noChangeArrowheads="1"/>
          </p:cNvPicPr>
          <p:nvPr/>
        </p:nvPicPr>
        <p:blipFill>
          <a:blip r:embed="rId19" cstate="screen">
            <a:extLst>
              <a:ext uri="{28A0092B-C50C-407E-A947-70E740481C1C}">
                <a14:useLocalDpi xmlns:a14="http://schemas.microsoft.com/office/drawing/2010/main"/>
              </a:ext>
            </a:extLst>
          </a:blip>
          <a:srcRect/>
          <a:stretch>
            <a:fillRect/>
          </a:stretch>
        </p:blipFill>
        <p:spPr bwMode="auto">
          <a:xfrm>
            <a:off x="7837928" y="739786"/>
            <a:ext cx="606748" cy="606748"/>
          </a:xfrm>
          <a:prstGeom prst="rect">
            <a:avLst/>
          </a:prstGeom>
          <a:noFill/>
          <a:extLst>
            <a:ext uri="{909E8E84-426E-40DD-AFC4-6F175D3DCCD1}">
              <a14:hiddenFill xmlns:a14="http://schemas.microsoft.com/office/drawing/2010/main">
                <a:solidFill>
                  <a:srgbClr val="FFFFFF"/>
                </a:solidFill>
              </a14:hiddenFill>
            </a:ext>
          </a:extLst>
        </p:spPr>
      </p:pic>
      <p:pic>
        <p:nvPicPr>
          <p:cNvPr id="93" name="Picture 4" descr="MSC True Partnerships - Travel advisors, we need your votes! MSC Cruises  has been nominated for Travel Weekly's 2024 Readers Choice Awards for the 5  categories below and with your help, we">
            <a:extLst>
              <a:ext uri="{FF2B5EF4-FFF2-40B4-BE49-F238E27FC236}">
                <a16:creationId xmlns:a16="http://schemas.microsoft.com/office/drawing/2014/main" id="{641F5861-1361-D9C7-34AF-0C67DBA898FE}"/>
              </a:ext>
            </a:extLst>
          </p:cNvPr>
          <p:cNvPicPr>
            <a:picLocks noChangeAspect="1" noChangeArrowheads="1"/>
          </p:cNvPicPr>
          <p:nvPr/>
        </p:nvPicPr>
        <p:blipFill rotWithShape="1">
          <a:blip r:embed="rId20" cstate="screen">
            <a:extLst>
              <a:ext uri="{28A0092B-C50C-407E-A947-70E740481C1C}">
                <a14:useLocalDpi xmlns:a14="http://schemas.microsoft.com/office/drawing/2010/main"/>
              </a:ext>
            </a:extLst>
          </a:blip>
          <a:srcRect b="4578"/>
          <a:stretch/>
        </p:blipFill>
        <p:spPr bwMode="auto">
          <a:xfrm>
            <a:off x="9766866" y="2132119"/>
            <a:ext cx="1022132" cy="607867"/>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a:extLst>
              <a:ext uri="{FF2B5EF4-FFF2-40B4-BE49-F238E27FC236}">
                <a16:creationId xmlns:a16="http://schemas.microsoft.com/office/drawing/2014/main" id="{6A23F4C6-278F-0069-CA5C-941D66C2C337}"/>
              </a:ext>
            </a:extLst>
          </p:cNvPr>
          <p:cNvPicPr>
            <a:picLocks noChangeAspect="1" noChangeArrowheads="1"/>
          </p:cNvPicPr>
          <p:nvPr/>
        </p:nvPicPr>
        <p:blipFill>
          <a:blip r:embed="rId21" cstate="screen">
            <a:extLst>
              <a:ext uri="{28A0092B-C50C-407E-A947-70E740481C1C}">
                <a14:useLocalDpi xmlns:a14="http://schemas.microsoft.com/office/drawing/2010/main"/>
              </a:ext>
            </a:extLst>
          </a:blip>
          <a:srcRect/>
          <a:stretch>
            <a:fillRect/>
          </a:stretch>
        </p:blipFill>
        <p:spPr bwMode="auto">
          <a:xfrm>
            <a:off x="9492180" y="935559"/>
            <a:ext cx="1428759" cy="338554"/>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156EF76E-9224-2CCB-2186-77B292903471}"/>
              </a:ext>
            </a:extLst>
          </p:cNvPr>
          <p:cNvSpPr txBox="1"/>
          <p:nvPr/>
        </p:nvSpPr>
        <p:spPr>
          <a:xfrm>
            <a:off x="9380988" y="1450513"/>
            <a:ext cx="1694922"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31F5B"/>
                </a:solidFill>
                <a:effectLst/>
                <a:uLnTx/>
                <a:uFillTx/>
                <a:latin typeface="Brandon Grotesque Regular" panose="020B0503020203060202" pitchFamily="34" charset="77"/>
                <a:cs typeface="Arial" pitchFamily="34" charset="0"/>
              </a:rPr>
              <a:t>CRUISE.CO.UK</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31F5B"/>
                </a:solidFill>
                <a:effectLst/>
                <a:uLnTx/>
                <a:uFillTx/>
                <a:latin typeface="Brandon Grotesque Regular" panose="020B0503020203060202" pitchFamily="34" charset="77"/>
                <a:cs typeface="Arial" pitchFamily="34" charset="0"/>
              </a:rPr>
              <a:t>Best Luxury Cruise Line</a:t>
            </a:r>
            <a:endParaRPr kumimoji="0" lang="en-US" sz="800" b="0" i="0" u="none" strike="noStrike" kern="1200" cap="none" spc="0" normalizeH="0" baseline="0" noProof="0">
              <a:ln>
                <a:noFill/>
              </a:ln>
              <a:solidFill>
                <a:prstClr val="black"/>
              </a:solidFill>
              <a:effectLst/>
              <a:uLnTx/>
              <a:uFillTx/>
              <a:latin typeface="Calibri"/>
              <a:cs typeface="Arial" pitchFamily="34" charset="0"/>
            </a:endParaRPr>
          </a:p>
        </p:txBody>
      </p:sp>
      <p:sp>
        <p:nvSpPr>
          <p:cNvPr id="8" name="TextBox 7">
            <a:extLst>
              <a:ext uri="{FF2B5EF4-FFF2-40B4-BE49-F238E27FC236}">
                <a16:creationId xmlns:a16="http://schemas.microsoft.com/office/drawing/2014/main" id="{4E36545A-4170-197E-DF0B-445E841468E8}"/>
              </a:ext>
            </a:extLst>
          </p:cNvPr>
          <p:cNvSpPr txBox="1"/>
          <p:nvPr/>
        </p:nvSpPr>
        <p:spPr>
          <a:xfrm>
            <a:off x="7213566" y="2801154"/>
            <a:ext cx="1996875"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31F5B"/>
                </a:solidFill>
                <a:effectLst/>
                <a:uLnTx/>
                <a:uFillTx/>
                <a:latin typeface="Brandon Grotesque Regular" panose="020B0503020203060202" pitchFamily="34" charset="77"/>
                <a:cs typeface="Arial" pitchFamily="34" charset="0"/>
              </a:rPr>
              <a:t>2024 TRAVVY AWARDS</a:t>
            </a:r>
            <a:br>
              <a:rPr kumimoji="0" lang="en-US" sz="800" b="0" i="0" u="none" strike="noStrike" kern="1200" cap="none" spc="0" normalizeH="0" baseline="0" noProof="0">
                <a:ln>
                  <a:noFill/>
                </a:ln>
                <a:solidFill>
                  <a:srgbClr val="031F5B"/>
                </a:solidFill>
                <a:effectLst/>
                <a:uLnTx/>
                <a:uFillTx/>
                <a:latin typeface="Brandon Grotesque Regular" panose="020B0503020203060202" pitchFamily="34" charset="77"/>
                <a:cs typeface="Arial" pitchFamily="34" charset="0"/>
              </a:rPr>
            </a:br>
            <a:r>
              <a:rPr kumimoji="0" lang="en-US" sz="800" b="0" i="0" u="none" strike="noStrike" kern="1200" cap="none" spc="0" normalizeH="0" baseline="0" noProof="0">
                <a:ln>
                  <a:noFill/>
                </a:ln>
                <a:solidFill>
                  <a:srgbClr val="031F5B"/>
                </a:solidFill>
                <a:effectLst/>
                <a:uLnTx/>
                <a:uFillTx/>
                <a:latin typeface="Brandon Grotesque Regular" panose="020B0503020203060202" pitchFamily="34" charset="77"/>
                <a:cs typeface="Arial" pitchFamily="34" charset="0"/>
              </a:rPr>
              <a:t>Best Cruise Ship – Small: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31F5B"/>
                </a:solidFill>
                <a:effectLst/>
                <a:uLnTx/>
                <a:uFillTx/>
                <a:latin typeface="Brandon Grotesque Regular" panose="020B0503020203060202" pitchFamily="34" charset="77"/>
                <a:cs typeface="Arial" pitchFamily="34" charset="0"/>
              </a:rPr>
              <a:t>Azamara Onward (Silver)</a:t>
            </a:r>
          </a:p>
        </p:txBody>
      </p:sp>
      <p:pic>
        <p:nvPicPr>
          <p:cNvPr id="2" name="Picture 2">
            <a:extLst>
              <a:ext uri="{FF2B5EF4-FFF2-40B4-BE49-F238E27FC236}">
                <a16:creationId xmlns:a16="http://schemas.microsoft.com/office/drawing/2014/main" id="{B25FE065-D9D9-9DBA-DC54-B02AAF2C815F}"/>
              </a:ext>
            </a:extLst>
          </p:cNvPr>
          <p:cNvPicPr>
            <a:picLocks noChangeAspect="1" noChangeArrowheads="1"/>
          </p:cNvPicPr>
          <p:nvPr/>
        </p:nvPicPr>
        <p:blipFill>
          <a:blip r:embed="rId22" cstate="screen">
            <a:extLst>
              <a:ext uri="{28A0092B-C50C-407E-A947-70E740481C1C}">
                <a14:useLocalDpi xmlns:a14="http://schemas.microsoft.com/office/drawing/2010/main"/>
              </a:ext>
            </a:extLst>
          </a:blip>
          <a:srcRect/>
          <a:stretch>
            <a:fillRect/>
          </a:stretch>
        </p:blipFill>
        <p:spPr bwMode="auto">
          <a:xfrm>
            <a:off x="7621073" y="2181622"/>
            <a:ext cx="1181863" cy="594602"/>
          </a:xfrm>
          <a:prstGeom prst="rect">
            <a:avLst/>
          </a:prstGeom>
          <a:noFill/>
          <a:ln>
            <a:solidFill>
              <a:schemeClr val="bg2">
                <a:lumMod val="90000"/>
              </a:schemeClr>
            </a:solidFill>
          </a:ln>
          <a:extLst>
            <a:ext uri="{909E8E84-426E-40DD-AFC4-6F175D3DCCD1}">
              <a14:hiddenFill xmlns:a14="http://schemas.microsoft.com/office/drawing/2010/main">
                <a:solidFill>
                  <a:srgbClr val="FFFFFF"/>
                </a:solidFill>
              </a14:hiddenFill>
            </a:ext>
          </a:extLst>
        </p:spPr>
      </p:pic>
      <p:pic>
        <p:nvPicPr>
          <p:cNvPr id="5" name="Picture 4" descr="A blue and gold logo&#10;&#10;AI-generated content may be incorrect.">
            <a:extLst>
              <a:ext uri="{FF2B5EF4-FFF2-40B4-BE49-F238E27FC236}">
                <a16:creationId xmlns:a16="http://schemas.microsoft.com/office/drawing/2014/main" id="{2F941FBD-A1E4-964B-32B3-6295179CA971}"/>
              </a:ext>
            </a:extLst>
          </p:cNvPr>
          <p:cNvPicPr>
            <a:picLocks noChangeAspect="1"/>
          </p:cNvPicPr>
          <p:nvPr/>
        </p:nvPicPr>
        <p:blipFill>
          <a:blip r:embed="rId23" cstate="screen">
            <a:extLst>
              <a:ext uri="{28A0092B-C50C-407E-A947-70E740481C1C}">
                <a14:useLocalDpi xmlns:a14="http://schemas.microsoft.com/office/drawing/2010/main"/>
              </a:ext>
            </a:extLst>
          </a:blip>
          <a:stretch>
            <a:fillRect/>
          </a:stretch>
        </p:blipFill>
        <p:spPr>
          <a:xfrm>
            <a:off x="919563" y="3747226"/>
            <a:ext cx="589357" cy="549193"/>
          </a:xfrm>
          <a:prstGeom prst="rect">
            <a:avLst/>
          </a:prstGeom>
        </p:spPr>
      </p:pic>
      <p:sp>
        <p:nvSpPr>
          <p:cNvPr id="7" name="object 41">
            <a:extLst>
              <a:ext uri="{FF2B5EF4-FFF2-40B4-BE49-F238E27FC236}">
                <a16:creationId xmlns:a16="http://schemas.microsoft.com/office/drawing/2014/main" id="{7B0DC4D8-AB7A-81C9-D468-66ED267B0DB1}"/>
              </a:ext>
            </a:extLst>
          </p:cNvPr>
          <p:cNvSpPr txBox="1"/>
          <p:nvPr/>
        </p:nvSpPr>
        <p:spPr>
          <a:xfrm>
            <a:off x="482887" y="4375098"/>
            <a:ext cx="1446530" cy="394980"/>
          </a:xfrm>
          <a:prstGeom prst="rect">
            <a:avLst/>
          </a:prstGeom>
        </p:spPr>
        <p:txBody>
          <a:bodyPr vert="horz" wrap="square" lIns="0" tIns="12700" rIns="0" bIns="0" rtlCol="0" anchor="t">
            <a:spAutoFit/>
          </a:bodyPr>
          <a:lstStyle/>
          <a:p>
            <a:pPr marL="635" marR="0" lvl="0" indent="0" algn="ctr" defTabSz="914400" rtl="0" eaLnBrk="1" fontAlgn="auto" latinLnBrk="0" hangingPunct="1">
              <a:lnSpc>
                <a:spcPct val="100000"/>
              </a:lnSpc>
              <a:spcBef>
                <a:spcPts val="100"/>
              </a:spcBef>
              <a:spcAft>
                <a:spcPts val="0"/>
              </a:spcAft>
              <a:buClrTx/>
              <a:buSzTx/>
              <a:buFontTx/>
              <a:buNone/>
              <a:tabLst/>
              <a:defRPr/>
            </a:pPr>
            <a:r>
              <a:rPr kumimoji="0" lang="en-US" sz="800" b="0" i="0" u="none" strike="noStrike" kern="1200" cap="none" spc="0" normalizeH="0" baseline="0" noProof="0">
                <a:ln>
                  <a:noFill/>
                </a:ln>
                <a:solidFill>
                  <a:srgbClr val="0D2C6C"/>
                </a:solidFill>
                <a:effectLst/>
                <a:uLnTx/>
                <a:uFillTx/>
                <a:latin typeface="Brandon Grotesque Regular"/>
                <a:cs typeface="Brandon Grotesque Regular"/>
              </a:rPr>
              <a:t>202 4 SPAA TRAVEL AWARDS</a:t>
            </a:r>
          </a:p>
          <a:p>
            <a:pPr marL="635" marR="0" lvl="0" indent="0" algn="ctr" defTabSz="914400" rtl="0" eaLnBrk="1" fontAlgn="auto" latinLnBrk="0" hangingPunct="1">
              <a:lnSpc>
                <a:spcPct val="100000"/>
              </a:lnSpc>
              <a:spcBef>
                <a:spcPts val="100"/>
              </a:spcBef>
              <a:spcAft>
                <a:spcPts val="0"/>
              </a:spcAft>
              <a:buClrTx/>
              <a:buSzTx/>
              <a:buFontTx/>
              <a:buNone/>
              <a:tabLst/>
              <a:defRPr/>
            </a:pPr>
            <a:r>
              <a:rPr lang="en-US" sz="800">
                <a:solidFill>
                  <a:srgbClr val="0D2C6C"/>
                </a:solidFill>
                <a:latin typeface="Brandon Grotesque Regular"/>
                <a:cs typeface="BrandonGrotesque-Medium"/>
              </a:rPr>
              <a:t>Specialist &amp; Expedition Cruise Company of the year</a:t>
            </a:r>
            <a:endParaRPr kumimoji="0" sz="800" b="0" i="0" u="none" strike="noStrike" kern="1200" cap="none" spc="0" normalizeH="0" baseline="0" noProof="0">
              <a:ln>
                <a:noFill/>
              </a:ln>
              <a:solidFill>
                <a:prstClr val="black"/>
              </a:solidFill>
              <a:effectLst/>
              <a:uLnTx/>
              <a:uFillTx/>
              <a:latin typeface="Brandon Grotesque Regular" panose="020B0503020203060202" pitchFamily="34" charset="77"/>
              <a:cs typeface="BrandonGrotesque-Medium"/>
            </a:endParaRPr>
          </a:p>
        </p:txBody>
      </p:sp>
    </p:spTree>
    <p:extLst>
      <p:ext uri="{BB962C8B-B14F-4D97-AF65-F5344CB8AC3E}">
        <p14:creationId xmlns:p14="http://schemas.microsoft.com/office/powerpoint/2010/main" val="2703989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51700A-63F7-5D7B-9F96-2BB7F457F32F}"/>
            </a:ext>
          </a:extLst>
        </p:cNvPr>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60D3A65-F023-692A-5353-33A90F5CA98E}"/>
              </a:ext>
            </a:extLst>
          </p:cNvPr>
          <p:cNvSpPr>
            <a:spLocks noGrp="1"/>
          </p:cNvSpPr>
          <p:nvPr>
            <p:ph type="sldNum" sz="quarter" idx="4"/>
          </p:nvPr>
        </p:nvSpPr>
        <p:spPr>
          <a:xfrm>
            <a:off x="9205589" y="6409944"/>
            <a:ext cx="2527687" cy="215940"/>
          </a:xfrm>
        </p:spPr>
        <p:txBody>
          <a:bodyPr lIns="0" tIns="0" rIns="0" bIns="0"/>
          <a:lstStyle/>
          <a:p>
            <a:fld id="{F2C1F2A3-7B76-45CC-A85D-664D2AD4BAF5}" type="slidenum">
              <a:rPr lang="en-US" sz="1000" smtClean="0">
                <a:solidFill>
                  <a:schemeClr val="bg1"/>
                </a:solidFill>
                <a:latin typeface="Brandon Grotesque Regular" panose="020B0503020203060202" pitchFamily="34" charset="77"/>
              </a:rPr>
              <a:t>50</a:t>
            </a:fld>
            <a:endParaRPr lang="en-US" sz="1000">
              <a:solidFill>
                <a:schemeClr val="bg1"/>
              </a:solidFill>
              <a:latin typeface="Brandon Grotesque Regular" panose="020B0503020203060202" pitchFamily="34" charset="77"/>
            </a:endParaRPr>
          </a:p>
        </p:txBody>
      </p:sp>
      <p:pic>
        <p:nvPicPr>
          <p:cNvPr id="4" name="Picture 3" descr="A map of a route&#10;&#10;Description automatically generated">
            <a:extLst>
              <a:ext uri="{FF2B5EF4-FFF2-40B4-BE49-F238E27FC236}">
                <a16:creationId xmlns:a16="http://schemas.microsoft.com/office/drawing/2014/main" id="{DB0BAE69-8AD2-3279-8CA1-6B20B66178C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208776" y="3127248"/>
            <a:ext cx="5532120" cy="3089602"/>
          </a:xfrm>
          <a:prstGeom prst="rect">
            <a:avLst/>
          </a:prstGeom>
        </p:spPr>
      </p:pic>
      <p:sp>
        <p:nvSpPr>
          <p:cNvPr id="6" name="Content Placeholder 2">
            <a:extLst>
              <a:ext uri="{FF2B5EF4-FFF2-40B4-BE49-F238E27FC236}">
                <a16:creationId xmlns:a16="http://schemas.microsoft.com/office/drawing/2014/main" id="{FD92AAA0-55AC-C094-3C38-6EB6C2340AA5}"/>
              </a:ext>
            </a:extLst>
          </p:cNvPr>
          <p:cNvSpPr txBox="1">
            <a:spLocks/>
          </p:cNvSpPr>
          <p:nvPr>
            <p:custDataLst>
              <p:tags r:id="rId1"/>
            </p:custDataLst>
          </p:nvPr>
        </p:nvSpPr>
        <p:spPr>
          <a:xfrm>
            <a:off x="5990563" y="4482631"/>
            <a:ext cx="5971313" cy="509069"/>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3000"/>
              </a:lnSpc>
            </a:pPr>
            <a:r>
              <a:rPr lang="en-US" b="1">
                <a:solidFill>
                  <a:srgbClr val="FF0000"/>
                </a:solidFill>
                <a:latin typeface="Brandon Grotesque Regular" panose="020B0503020203060202" pitchFamily="34" charset="77"/>
              </a:rPr>
              <a:t>FPO</a:t>
            </a:r>
            <a:endParaRPr lang="en-US" b="1" spc="-150">
              <a:solidFill>
                <a:srgbClr val="FF0000"/>
              </a:solidFill>
              <a:latin typeface="Brandon Grotesque Regular" panose="020B0503020203060202" pitchFamily="34" charset="77"/>
            </a:endParaRPr>
          </a:p>
        </p:txBody>
      </p:sp>
      <p:pic>
        <p:nvPicPr>
          <p:cNvPr id="9" name="Picture 8" descr="A bridge over a river with a city in the background&#10;&#10;Description automatically generated">
            <a:extLst>
              <a:ext uri="{FF2B5EF4-FFF2-40B4-BE49-F238E27FC236}">
                <a16:creationId xmlns:a16="http://schemas.microsoft.com/office/drawing/2014/main" id="{64DD710D-6A48-B8BB-384F-FB2338CB378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57200" y="457200"/>
            <a:ext cx="5514398" cy="5952744"/>
          </a:xfrm>
          <a:prstGeom prst="rect">
            <a:avLst/>
          </a:prstGeom>
        </p:spPr>
      </p:pic>
      <p:pic>
        <p:nvPicPr>
          <p:cNvPr id="10" name="Picture 9" descr="A logo of a company&#10;&#10;Description automatically generated">
            <a:extLst>
              <a:ext uri="{FF2B5EF4-FFF2-40B4-BE49-F238E27FC236}">
                <a16:creationId xmlns:a16="http://schemas.microsoft.com/office/drawing/2014/main" id="{FA69F594-FC58-4A86-7DDB-19FD640BBE6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209759" y="813072"/>
            <a:ext cx="2028246" cy="526292"/>
          </a:xfrm>
          <a:prstGeom prst="rect">
            <a:avLst/>
          </a:prstGeom>
        </p:spPr>
      </p:pic>
      <p:sp>
        <p:nvSpPr>
          <p:cNvPr id="15" name="TextBox 14">
            <a:extLst>
              <a:ext uri="{FF2B5EF4-FFF2-40B4-BE49-F238E27FC236}">
                <a16:creationId xmlns:a16="http://schemas.microsoft.com/office/drawing/2014/main" id="{FB785A49-5B5E-AACA-9FA0-4A174532BE60}"/>
              </a:ext>
            </a:extLst>
          </p:cNvPr>
          <p:cNvSpPr txBox="1"/>
          <p:nvPr/>
        </p:nvSpPr>
        <p:spPr>
          <a:xfrm rot="16200000">
            <a:off x="-285377" y="1361187"/>
            <a:ext cx="2017986" cy="246221"/>
          </a:xfrm>
          <a:prstGeom prst="rect">
            <a:avLst/>
          </a:prstGeom>
          <a:noFill/>
        </p:spPr>
        <p:txBody>
          <a:bodyPr wrap="square" rtlCol="0">
            <a:spAutoFit/>
          </a:bodyPr>
          <a:lstStyle/>
          <a:p>
            <a:r>
              <a:rPr lang="en-US" sz="1000">
                <a:solidFill>
                  <a:schemeClr val="bg1"/>
                </a:solidFill>
                <a:effectLst/>
                <a:latin typeface="Brandon Grotesque Regular" panose="020B0503020203060202" pitchFamily="34" charset="77"/>
              </a:rPr>
              <a:t>Melbourne, Australia</a:t>
            </a:r>
          </a:p>
        </p:txBody>
      </p:sp>
      <p:sp>
        <p:nvSpPr>
          <p:cNvPr id="17" name="Content Placeholder 2">
            <a:extLst>
              <a:ext uri="{FF2B5EF4-FFF2-40B4-BE49-F238E27FC236}">
                <a16:creationId xmlns:a16="http://schemas.microsoft.com/office/drawing/2014/main" id="{09E876DA-7E65-E46E-E0B3-DAC66FFE379B}"/>
              </a:ext>
            </a:extLst>
          </p:cNvPr>
          <p:cNvSpPr txBox="1">
            <a:spLocks/>
          </p:cNvSpPr>
          <p:nvPr>
            <p:custDataLst>
              <p:tags r:id="rId2"/>
            </p:custDataLst>
          </p:nvPr>
        </p:nvSpPr>
        <p:spPr>
          <a:xfrm>
            <a:off x="5990563" y="731520"/>
            <a:ext cx="5971313" cy="164385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2600"/>
              </a:lnSpc>
            </a:pPr>
            <a:r>
              <a:rPr lang="en-US" dirty="0">
                <a:solidFill>
                  <a:srgbClr val="05A9C5"/>
                </a:solidFill>
                <a:latin typeface="Brandon Grotesque Medium" panose="020B0603020203060202" pitchFamily="34" charset="0"/>
              </a:rPr>
              <a:t>NEW ZEALAND &amp; AUSTRALIA</a:t>
            </a:r>
            <a:endParaRPr lang="en-US" spc="-150" dirty="0">
              <a:solidFill>
                <a:srgbClr val="05A9C5"/>
              </a:solidFill>
              <a:latin typeface="Brandon Grotesque Medium" panose="020B0603020203060202" pitchFamily="34" charset="0"/>
            </a:endParaRPr>
          </a:p>
        </p:txBody>
      </p:sp>
      <p:grpSp>
        <p:nvGrpSpPr>
          <p:cNvPr id="19" name="Group 18">
            <a:extLst>
              <a:ext uri="{FF2B5EF4-FFF2-40B4-BE49-F238E27FC236}">
                <a16:creationId xmlns:a16="http://schemas.microsoft.com/office/drawing/2014/main" id="{55253993-2734-1F83-7D4A-D5861521DAA2}"/>
              </a:ext>
            </a:extLst>
          </p:cNvPr>
          <p:cNvGrpSpPr/>
          <p:nvPr/>
        </p:nvGrpSpPr>
        <p:grpSpPr>
          <a:xfrm>
            <a:off x="7064490" y="1965960"/>
            <a:ext cx="3966614" cy="913363"/>
            <a:chOff x="7064490" y="2083131"/>
            <a:chExt cx="3966614" cy="913363"/>
          </a:xfrm>
        </p:grpSpPr>
        <p:sp>
          <p:nvSpPr>
            <p:cNvPr id="22" name="TextBox 21">
              <a:extLst>
                <a:ext uri="{FF2B5EF4-FFF2-40B4-BE49-F238E27FC236}">
                  <a16:creationId xmlns:a16="http://schemas.microsoft.com/office/drawing/2014/main" id="{CBBC71D1-C15B-39BD-1389-D5891A562EDD}"/>
                </a:ext>
              </a:extLst>
            </p:cNvPr>
            <p:cNvSpPr txBox="1"/>
            <p:nvPr/>
          </p:nvSpPr>
          <p:spPr>
            <a:xfrm>
              <a:off x="7064490" y="2781050"/>
              <a:ext cx="1508760" cy="2154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nchor="t">
              <a:spAutoFit/>
            </a:bodyPr>
            <a:lstStyle>
              <a:lvl1pPr algn="ctr" defTabSz="914400">
                <a:spcBef>
                  <a:spcPts val="0"/>
                </a:spcBef>
                <a:defRPr sz="2400" b="1">
                  <a:solidFill>
                    <a:srgbClr val="00205B"/>
                  </a:solidFill>
                </a:defRPr>
              </a:lvl1pPr>
            </a:lstStyle>
            <a:p>
              <a:r>
                <a:rPr lang="en-US" sz="1400" b="0">
                  <a:solidFill>
                    <a:schemeClr val="bg1"/>
                  </a:solidFill>
                  <a:latin typeface="Brandon Grotesque Regular"/>
                  <a:cs typeface="Arial"/>
                </a:rPr>
                <a:t>14</a:t>
              </a:r>
              <a:r>
                <a:rPr sz="1400" b="0">
                  <a:solidFill>
                    <a:schemeClr val="bg1"/>
                  </a:solidFill>
                  <a:latin typeface="Brandon Grotesque Regular"/>
                  <a:cs typeface="Arial"/>
                </a:rPr>
                <a:t> NIGHTS</a:t>
              </a:r>
            </a:p>
          </p:txBody>
        </p:sp>
        <p:sp>
          <p:nvSpPr>
            <p:cNvPr id="24" name="TextBox 21">
              <a:extLst>
                <a:ext uri="{FF2B5EF4-FFF2-40B4-BE49-F238E27FC236}">
                  <a16:creationId xmlns:a16="http://schemas.microsoft.com/office/drawing/2014/main" id="{1AE772D4-8A74-5855-D6FD-48508FFF2731}"/>
                </a:ext>
              </a:extLst>
            </p:cNvPr>
            <p:cNvSpPr txBox="1"/>
            <p:nvPr/>
          </p:nvSpPr>
          <p:spPr>
            <a:xfrm>
              <a:off x="8234727" y="2781050"/>
              <a:ext cx="1508760" cy="2154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nchor="t">
              <a:spAutoFit/>
            </a:bodyPr>
            <a:lstStyle>
              <a:lvl1pPr algn="ctr" defTabSz="914400">
                <a:spcBef>
                  <a:spcPts val="0"/>
                </a:spcBef>
                <a:defRPr sz="2400" b="1">
                  <a:solidFill>
                    <a:srgbClr val="00205B"/>
                  </a:solidFill>
                </a:defRPr>
              </a:lvl1pPr>
            </a:lstStyle>
            <a:p>
              <a:r>
                <a:rPr lang="en-US" sz="1400" b="0">
                  <a:solidFill>
                    <a:schemeClr val="bg1"/>
                  </a:solidFill>
                  <a:latin typeface="Brandon Grotesque Regular"/>
                  <a:cs typeface="Arial"/>
                </a:rPr>
                <a:t>10 PORTS</a:t>
              </a:r>
            </a:p>
          </p:txBody>
        </p:sp>
        <p:pic>
          <p:nvPicPr>
            <p:cNvPr id="26" name="Picture 25" descr="A white and black globe&#10;&#10;Description automatically generated">
              <a:extLst>
                <a:ext uri="{FF2B5EF4-FFF2-40B4-BE49-F238E27FC236}">
                  <a16:creationId xmlns:a16="http://schemas.microsoft.com/office/drawing/2014/main" id="{82619F5D-CE9C-AA66-3301-7EDC8E423FD6}"/>
                </a:ext>
              </a:extLst>
            </p:cNvPr>
            <p:cNvPicPr>
              <a:picLocks noChangeAspect="1"/>
            </p:cNvPicPr>
            <p:nvPr/>
          </p:nvPicPr>
          <p:blipFill>
            <a:blip r:embed="rId8"/>
            <a:stretch>
              <a:fillRect/>
            </a:stretch>
          </p:blipFill>
          <p:spPr>
            <a:xfrm>
              <a:off x="9914487" y="2083131"/>
              <a:ext cx="724475" cy="724475"/>
            </a:xfrm>
            <a:prstGeom prst="rect">
              <a:avLst/>
            </a:prstGeom>
          </p:spPr>
        </p:pic>
        <p:sp>
          <p:nvSpPr>
            <p:cNvPr id="31" name="TextBox 21">
              <a:extLst>
                <a:ext uri="{FF2B5EF4-FFF2-40B4-BE49-F238E27FC236}">
                  <a16:creationId xmlns:a16="http://schemas.microsoft.com/office/drawing/2014/main" id="{9490E38B-8993-DE1B-72A4-556F6F70FF8E}"/>
                </a:ext>
              </a:extLst>
            </p:cNvPr>
            <p:cNvSpPr txBox="1"/>
            <p:nvPr/>
          </p:nvSpPr>
          <p:spPr>
            <a:xfrm>
              <a:off x="9522344" y="2781050"/>
              <a:ext cx="1508760" cy="2154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nchor="t">
              <a:spAutoFit/>
            </a:bodyPr>
            <a:lstStyle>
              <a:lvl1pPr algn="ctr" defTabSz="914400">
                <a:spcBef>
                  <a:spcPts val="0"/>
                </a:spcBef>
                <a:defRPr sz="2400" b="1">
                  <a:solidFill>
                    <a:srgbClr val="00205B"/>
                  </a:solidFill>
                </a:defRPr>
              </a:lvl1pPr>
            </a:lstStyle>
            <a:p>
              <a:r>
                <a:rPr lang="en-US" sz="1400" b="0">
                  <a:solidFill>
                    <a:schemeClr val="bg1"/>
                  </a:solidFill>
                  <a:latin typeface="Brandon Grotesque Regular"/>
                  <a:cs typeface="Arial"/>
                </a:rPr>
                <a:t>2 COUNTRIES</a:t>
              </a:r>
            </a:p>
          </p:txBody>
        </p:sp>
        <p:pic>
          <p:nvPicPr>
            <p:cNvPr id="32" name="Picture 31">
              <a:extLst>
                <a:ext uri="{FF2B5EF4-FFF2-40B4-BE49-F238E27FC236}">
                  <a16:creationId xmlns:a16="http://schemas.microsoft.com/office/drawing/2014/main" id="{809FA95E-031F-5585-3C4B-A3A4F01E50F4}"/>
                </a:ext>
              </a:extLst>
            </p:cNvPr>
            <p:cNvPicPr>
              <a:picLocks noChangeAspect="1"/>
            </p:cNvPicPr>
            <p:nvPr/>
          </p:nvPicPr>
          <p:blipFill>
            <a:blip r:embed="rId9"/>
            <a:stretch>
              <a:fillRect/>
            </a:stretch>
          </p:blipFill>
          <p:spPr>
            <a:xfrm>
              <a:off x="8693496" y="2150203"/>
              <a:ext cx="591223" cy="591223"/>
            </a:xfrm>
            <a:prstGeom prst="rect">
              <a:avLst/>
            </a:prstGeom>
          </p:spPr>
        </p:pic>
        <p:pic>
          <p:nvPicPr>
            <p:cNvPr id="33" name="Picture 32">
              <a:extLst>
                <a:ext uri="{FF2B5EF4-FFF2-40B4-BE49-F238E27FC236}">
                  <a16:creationId xmlns:a16="http://schemas.microsoft.com/office/drawing/2014/main" id="{FE0AA180-CE19-933D-15E1-22216D676B55}"/>
                </a:ext>
              </a:extLst>
            </p:cNvPr>
            <p:cNvPicPr>
              <a:picLocks noChangeAspect="1"/>
            </p:cNvPicPr>
            <p:nvPr/>
          </p:nvPicPr>
          <p:blipFill>
            <a:blip r:embed="rId10"/>
            <a:stretch>
              <a:fillRect/>
            </a:stretch>
          </p:blipFill>
          <p:spPr>
            <a:xfrm>
              <a:off x="7521690" y="2126873"/>
              <a:ext cx="594360" cy="594360"/>
            </a:xfrm>
            <a:prstGeom prst="rect">
              <a:avLst/>
            </a:prstGeom>
          </p:spPr>
        </p:pic>
      </p:grpSp>
      <p:sp>
        <p:nvSpPr>
          <p:cNvPr id="34" name="TextBox 21">
            <a:extLst>
              <a:ext uri="{FF2B5EF4-FFF2-40B4-BE49-F238E27FC236}">
                <a16:creationId xmlns:a16="http://schemas.microsoft.com/office/drawing/2014/main" id="{DBD2D063-1D42-6135-A61C-3734C47CF2E1}"/>
              </a:ext>
            </a:extLst>
          </p:cNvPr>
          <p:cNvSpPr txBox="1"/>
          <p:nvPr/>
        </p:nvSpPr>
        <p:spPr>
          <a:xfrm>
            <a:off x="6009528" y="1257824"/>
            <a:ext cx="5971313" cy="2769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nchor="t">
            <a:spAutoFit/>
          </a:bodyPr>
          <a:lstStyle>
            <a:lvl1pPr algn="ctr" defTabSz="914400">
              <a:spcBef>
                <a:spcPts val="0"/>
              </a:spcBef>
              <a:defRPr sz="2400" b="1">
                <a:solidFill>
                  <a:srgbClr val="00205B"/>
                </a:solidFill>
              </a:defRPr>
            </a:lvl1pPr>
          </a:lstStyle>
          <a:p>
            <a:r>
              <a:rPr lang="en-US" sz="1800" b="0">
                <a:solidFill>
                  <a:schemeClr val="bg1"/>
                </a:solidFill>
                <a:latin typeface="Brandon Grotesque Regular"/>
                <a:cs typeface="Arial"/>
              </a:rPr>
              <a:t>AZAMARA QUEST</a:t>
            </a:r>
            <a:r>
              <a:rPr lang="en-US" sz="1800" b="0" baseline="30000">
                <a:solidFill>
                  <a:schemeClr val="bg1"/>
                </a:solidFill>
                <a:latin typeface="Brandon Grotesque Regular"/>
                <a:cs typeface="Arial"/>
              </a:rPr>
              <a:t>®</a:t>
            </a:r>
            <a:r>
              <a:rPr lang="en-US" sz="1800" b="0">
                <a:solidFill>
                  <a:schemeClr val="bg1"/>
                </a:solidFill>
                <a:latin typeface="Brandon Grotesque Regular"/>
                <a:cs typeface="Arial"/>
              </a:rPr>
              <a:t>   |  FEBRUARY 7, 2027 </a:t>
            </a:r>
          </a:p>
        </p:txBody>
      </p:sp>
    </p:spTree>
    <p:extLst>
      <p:ext uri="{BB962C8B-B14F-4D97-AF65-F5344CB8AC3E}">
        <p14:creationId xmlns:p14="http://schemas.microsoft.com/office/powerpoint/2010/main" val="28200203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41AB79-FE6A-43BD-E729-F02002B599BA}"/>
              </a:ext>
            </a:extLst>
          </p:cNvPr>
          <p:cNvSpPr>
            <a:spLocks noGrp="1"/>
          </p:cNvSpPr>
          <p:nvPr>
            <p:ph type="sldNum" sz="quarter" idx="4"/>
          </p:nvPr>
        </p:nvSpPr>
        <p:spPr/>
        <p:txBody>
          <a:bodyPr/>
          <a:lstStyle/>
          <a:p>
            <a:fld id="{F2C1F2A3-7B76-45CC-A85D-664D2AD4BAF5}" type="slidenum">
              <a:rPr lang="en-US" smtClean="0"/>
              <a:pPr/>
              <a:t>51</a:t>
            </a:fld>
            <a:endParaRPr lang="en-US"/>
          </a:p>
        </p:txBody>
      </p:sp>
      <p:sp>
        <p:nvSpPr>
          <p:cNvPr id="3" name="Text Placeholder 2">
            <a:extLst>
              <a:ext uri="{FF2B5EF4-FFF2-40B4-BE49-F238E27FC236}">
                <a16:creationId xmlns:a16="http://schemas.microsoft.com/office/drawing/2014/main" id="{24596896-BE49-10FB-24CF-15542C0F3480}"/>
              </a:ext>
            </a:extLst>
          </p:cNvPr>
          <p:cNvSpPr>
            <a:spLocks noGrp="1"/>
          </p:cNvSpPr>
          <p:nvPr>
            <p:ph type="body" sz="quarter" idx="16"/>
          </p:nvPr>
        </p:nvSpPr>
        <p:spPr/>
        <p:txBody>
          <a:bodyPr/>
          <a:lstStyle/>
          <a:p>
            <a:endParaRPr lang="en-US"/>
          </a:p>
        </p:txBody>
      </p:sp>
      <p:sp>
        <p:nvSpPr>
          <p:cNvPr id="5" name="Text Placeholder 4">
            <a:extLst>
              <a:ext uri="{FF2B5EF4-FFF2-40B4-BE49-F238E27FC236}">
                <a16:creationId xmlns:a16="http://schemas.microsoft.com/office/drawing/2014/main" id="{51B3053A-A84B-1380-B12C-5A0D920D3B7B}"/>
              </a:ext>
            </a:extLst>
          </p:cNvPr>
          <p:cNvSpPr>
            <a:spLocks noGrp="1"/>
          </p:cNvSpPr>
          <p:nvPr>
            <p:ph type="body" sz="quarter" idx="18"/>
          </p:nvPr>
        </p:nvSpPr>
        <p:spPr/>
        <p:txBody>
          <a:bodyPr/>
          <a:lstStyle/>
          <a:p>
            <a:r>
              <a:rPr kumimoji="0" lang="en-US" sz="3600" b="1" u="none" strike="noStrike" kern="1200" cap="none" spc="0" normalizeH="0" baseline="0" noProof="0">
                <a:ln>
                  <a:noFill/>
                </a:ln>
                <a:solidFill>
                  <a:schemeClr val="bg1"/>
                </a:solidFill>
                <a:uLnTx/>
                <a:uFillTx/>
                <a:latin typeface="Brandon Grotesque Medium" panose="020B0503020203060202" pitchFamily="34" charset="77"/>
              </a:rPr>
              <a:t>LAND EXPERIENCES</a:t>
            </a:r>
          </a:p>
        </p:txBody>
      </p:sp>
      <p:pic>
        <p:nvPicPr>
          <p:cNvPr id="7" name="Picture Placeholder 6" descr="A city with a ferris wheel and water&#10;&#10;AI-generated content may be incorrect.">
            <a:extLst>
              <a:ext uri="{FF2B5EF4-FFF2-40B4-BE49-F238E27FC236}">
                <a16:creationId xmlns:a16="http://schemas.microsoft.com/office/drawing/2014/main" id="{4DE18518-CD6F-DFC4-98DB-A523109C9F2D}"/>
              </a:ext>
            </a:extLst>
          </p:cNvPr>
          <p:cNvPicPr>
            <a:picLocks noGrp="1" noChangeAspect="1"/>
          </p:cNvPicPr>
          <p:nvPr>
            <p:ph type="pic" sz="quarter" idx="17"/>
          </p:nvPr>
        </p:nvPicPr>
        <p:blipFill>
          <a:blip r:embed="rId2" cstate="screen">
            <a:extLst>
              <a:ext uri="{28A0092B-C50C-407E-A947-70E740481C1C}">
                <a14:useLocalDpi xmlns:a14="http://schemas.microsoft.com/office/drawing/2010/main"/>
              </a:ext>
            </a:extLst>
          </a:blip>
          <a:srcRect/>
          <a:stretch/>
        </p:blipFill>
        <p:spPr>
          <a:xfrm>
            <a:off x="457199" y="2012694"/>
            <a:ext cx="11274551" cy="4388103"/>
          </a:xfrm>
          <a:prstGeom prst="rect">
            <a:avLst/>
          </a:prstGeom>
        </p:spPr>
      </p:pic>
      <p:grpSp>
        <p:nvGrpSpPr>
          <p:cNvPr id="8" name="Group 7">
            <a:extLst>
              <a:ext uri="{FF2B5EF4-FFF2-40B4-BE49-F238E27FC236}">
                <a16:creationId xmlns:a16="http://schemas.microsoft.com/office/drawing/2014/main" id="{A7D6A377-9375-B1B6-F6B1-6538D8A82F49}"/>
              </a:ext>
            </a:extLst>
          </p:cNvPr>
          <p:cNvGrpSpPr/>
          <p:nvPr/>
        </p:nvGrpSpPr>
        <p:grpSpPr>
          <a:xfrm>
            <a:off x="4474697" y="1395857"/>
            <a:ext cx="3242603" cy="303613"/>
            <a:chOff x="4455127" y="2094443"/>
            <a:chExt cx="3242603" cy="276012"/>
          </a:xfrm>
        </p:grpSpPr>
        <p:pic>
          <p:nvPicPr>
            <p:cNvPr id="9" name="Picture 8">
              <a:extLst>
                <a:ext uri="{FF2B5EF4-FFF2-40B4-BE49-F238E27FC236}">
                  <a16:creationId xmlns:a16="http://schemas.microsoft.com/office/drawing/2014/main" id="{352B137E-49D8-1AAB-7C19-3E45EB55C999}"/>
                </a:ext>
              </a:extLst>
            </p:cNvPr>
            <p:cNvPicPr>
              <a:picLocks noChangeAspect="1"/>
            </p:cNvPicPr>
            <p:nvPr/>
          </p:nvPicPr>
          <p:blipFill>
            <a:blip r:embed="rId3"/>
            <a:stretch>
              <a:fillRect/>
            </a:stretch>
          </p:blipFill>
          <p:spPr>
            <a:xfrm>
              <a:off x="5938422" y="2094443"/>
              <a:ext cx="276012" cy="276012"/>
            </a:xfrm>
            <a:prstGeom prst="rect">
              <a:avLst/>
            </a:prstGeom>
          </p:spPr>
        </p:pic>
        <p:cxnSp>
          <p:nvCxnSpPr>
            <p:cNvPr id="10" name="Straight Connector 9">
              <a:extLst>
                <a:ext uri="{FF2B5EF4-FFF2-40B4-BE49-F238E27FC236}">
                  <a16:creationId xmlns:a16="http://schemas.microsoft.com/office/drawing/2014/main" id="{48F7D9C6-19EE-953B-C0C9-7DB629429B65}"/>
                </a:ext>
              </a:extLst>
            </p:cNvPr>
            <p:cNvCxnSpPr>
              <a:cxnSpLocks/>
            </p:cNvCxnSpPr>
            <p:nvPr/>
          </p:nvCxnSpPr>
          <p:spPr>
            <a:xfrm flipH="1">
              <a:off x="44551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95282553-9B66-B594-BEB8-ADE9FB0BD1E5}"/>
                </a:ext>
              </a:extLst>
            </p:cNvPr>
            <p:cNvCxnSpPr>
              <a:cxnSpLocks/>
            </p:cNvCxnSpPr>
            <p:nvPr/>
          </p:nvCxnSpPr>
          <p:spPr>
            <a:xfrm flipH="1">
              <a:off x="62925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38679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7363933-DA46-3E39-DFB9-076F72BD3211}"/>
              </a:ext>
            </a:extLst>
          </p:cNvPr>
          <p:cNvSpPr>
            <a:spLocks noGrp="1"/>
          </p:cNvSpPr>
          <p:nvPr>
            <p:ph type="sldNum" sz="quarter" idx="4"/>
          </p:nvPr>
        </p:nvSpPr>
        <p:spPr/>
        <p:txBody>
          <a:bodyPr/>
          <a:lstStyle/>
          <a:p>
            <a:fld id="{F2C1F2A3-7B76-45CC-A85D-664D2AD4BAF5}" type="slidenum">
              <a:rPr lang="en-US" smtClean="0"/>
              <a:pPr/>
              <a:t>52</a:t>
            </a:fld>
            <a:endParaRPr lang="en-US"/>
          </a:p>
        </p:txBody>
      </p:sp>
      <p:sp>
        <p:nvSpPr>
          <p:cNvPr id="4" name="Text Placeholder 3">
            <a:extLst>
              <a:ext uri="{FF2B5EF4-FFF2-40B4-BE49-F238E27FC236}">
                <a16:creationId xmlns:a16="http://schemas.microsoft.com/office/drawing/2014/main" id="{FD289C87-40CB-427E-079E-B98084D97DD1}"/>
              </a:ext>
            </a:extLst>
          </p:cNvPr>
          <p:cNvSpPr>
            <a:spLocks noGrp="1"/>
          </p:cNvSpPr>
          <p:nvPr>
            <p:ph type="body" sz="quarter" idx="16"/>
          </p:nvPr>
        </p:nvSpPr>
        <p:spPr/>
        <p:txBody>
          <a:bodyPr/>
          <a:lstStyle/>
          <a:p>
            <a:endParaRPr lang="en-US"/>
          </a:p>
        </p:txBody>
      </p:sp>
      <p:sp>
        <p:nvSpPr>
          <p:cNvPr id="5" name="Text Placeholder 4">
            <a:extLst>
              <a:ext uri="{FF2B5EF4-FFF2-40B4-BE49-F238E27FC236}">
                <a16:creationId xmlns:a16="http://schemas.microsoft.com/office/drawing/2014/main" id="{2A689B14-00A2-4FE0-4332-57F1ED7296C6}"/>
              </a:ext>
            </a:extLst>
          </p:cNvPr>
          <p:cNvSpPr>
            <a:spLocks noGrp="1"/>
          </p:cNvSpPr>
          <p:nvPr>
            <p:ph type="body" sz="quarter" idx="18"/>
          </p:nvPr>
        </p:nvSpPr>
        <p:spPr/>
        <p:txBody>
          <a:bodyPr/>
          <a:lstStyle/>
          <a:p>
            <a:r>
              <a:rPr lang="en-US"/>
              <a:t>AZAMARA ASHORE​</a:t>
            </a:r>
          </a:p>
        </p:txBody>
      </p:sp>
      <p:sp>
        <p:nvSpPr>
          <p:cNvPr id="8" name="Text Placeholder 7">
            <a:extLst>
              <a:ext uri="{FF2B5EF4-FFF2-40B4-BE49-F238E27FC236}">
                <a16:creationId xmlns:a16="http://schemas.microsoft.com/office/drawing/2014/main" id="{F9C9EE33-AC31-A4E2-7F02-B5A50FC6BA12}"/>
              </a:ext>
            </a:extLst>
          </p:cNvPr>
          <p:cNvSpPr>
            <a:spLocks noGrp="1"/>
          </p:cNvSpPr>
          <p:nvPr>
            <p:ph type="body" sz="quarter" idx="19"/>
          </p:nvPr>
        </p:nvSpPr>
        <p:spPr/>
        <p:txBody>
          <a:bodyPr>
            <a:normAutofit/>
          </a:bodyPr>
          <a:lstStyle/>
          <a:p>
            <a:r>
              <a:rPr lang="en-US"/>
              <a:t>THERE'S NEVER BEEN A BETTER TIME TOBROADEN YOUR HORIZONS ​</a:t>
            </a:r>
          </a:p>
        </p:txBody>
      </p:sp>
      <p:grpSp>
        <p:nvGrpSpPr>
          <p:cNvPr id="12" name="Group 11">
            <a:extLst>
              <a:ext uri="{FF2B5EF4-FFF2-40B4-BE49-F238E27FC236}">
                <a16:creationId xmlns:a16="http://schemas.microsoft.com/office/drawing/2014/main" id="{759A51BB-9ED0-1605-B6DA-6E5656B2B8A1}"/>
              </a:ext>
            </a:extLst>
          </p:cNvPr>
          <p:cNvGrpSpPr/>
          <p:nvPr/>
        </p:nvGrpSpPr>
        <p:grpSpPr>
          <a:xfrm>
            <a:off x="4474697" y="1620456"/>
            <a:ext cx="3242603" cy="303613"/>
            <a:chOff x="4455127" y="2094443"/>
            <a:chExt cx="3242603" cy="276012"/>
          </a:xfrm>
        </p:grpSpPr>
        <p:pic>
          <p:nvPicPr>
            <p:cNvPr id="13" name="Picture 12">
              <a:extLst>
                <a:ext uri="{FF2B5EF4-FFF2-40B4-BE49-F238E27FC236}">
                  <a16:creationId xmlns:a16="http://schemas.microsoft.com/office/drawing/2014/main" id="{1CC92C6C-A8AB-72C5-3AA6-C383A1E6CA91}"/>
                </a:ext>
              </a:extLst>
            </p:cNvPr>
            <p:cNvPicPr>
              <a:picLocks noChangeAspect="1"/>
            </p:cNvPicPr>
            <p:nvPr/>
          </p:nvPicPr>
          <p:blipFill>
            <a:blip r:embed="rId3"/>
            <a:stretch>
              <a:fillRect/>
            </a:stretch>
          </p:blipFill>
          <p:spPr>
            <a:xfrm>
              <a:off x="5938422" y="2094443"/>
              <a:ext cx="276012" cy="276012"/>
            </a:xfrm>
            <a:prstGeom prst="rect">
              <a:avLst/>
            </a:prstGeom>
          </p:spPr>
        </p:pic>
        <p:cxnSp>
          <p:nvCxnSpPr>
            <p:cNvPr id="14" name="Straight Connector 13">
              <a:extLst>
                <a:ext uri="{FF2B5EF4-FFF2-40B4-BE49-F238E27FC236}">
                  <a16:creationId xmlns:a16="http://schemas.microsoft.com/office/drawing/2014/main" id="{3028ECEF-7E00-E3B3-A9F1-876A2BDC9B01}"/>
                </a:ext>
              </a:extLst>
            </p:cNvPr>
            <p:cNvCxnSpPr>
              <a:cxnSpLocks/>
            </p:cNvCxnSpPr>
            <p:nvPr/>
          </p:nvCxnSpPr>
          <p:spPr>
            <a:xfrm flipH="1">
              <a:off x="44551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93D2AF49-4B99-56D7-D558-0CFF1D1FE3CF}"/>
                </a:ext>
              </a:extLst>
            </p:cNvPr>
            <p:cNvCxnSpPr>
              <a:cxnSpLocks/>
            </p:cNvCxnSpPr>
            <p:nvPr/>
          </p:nvCxnSpPr>
          <p:spPr>
            <a:xfrm flipH="1">
              <a:off x="62925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25" name="Picture Placeholder 24" descr="A person sitting in a chair under a tent&#10;&#10;Description automatically generated">
            <a:extLst>
              <a:ext uri="{FF2B5EF4-FFF2-40B4-BE49-F238E27FC236}">
                <a16:creationId xmlns:a16="http://schemas.microsoft.com/office/drawing/2014/main" id="{36AC6DEE-9AE5-3B8D-B89A-79E95B8BF175}"/>
              </a:ext>
            </a:extLst>
          </p:cNvPr>
          <p:cNvPicPr>
            <a:picLocks noGrp="1" noChangeAspect="1"/>
          </p:cNvPicPr>
          <p:nvPr>
            <p:ph type="pic" sz="quarter" idx="17"/>
          </p:nvPr>
        </p:nvPicPr>
        <p:blipFill>
          <a:blip r:embed="rId4" cstate="screen">
            <a:extLst>
              <a:ext uri="{28A0092B-C50C-407E-A947-70E740481C1C}">
                <a14:useLocalDpi xmlns:a14="http://schemas.microsoft.com/office/drawing/2010/main"/>
              </a:ext>
            </a:extLst>
          </a:blip>
          <a:srcRect/>
          <a:stretch/>
        </p:blipFill>
        <p:spPr>
          <a:xfrm>
            <a:off x="457199" y="2084829"/>
            <a:ext cx="3712463" cy="4315968"/>
          </a:xfrm>
          <a:prstGeom prst="rect">
            <a:avLst/>
          </a:prstGeom>
        </p:spPr>
      </p:pic>
      <p:pic>
        <p:nvPicPr>
          <p:cNvPr id="26" name="Picture Placeholder 25" descr="Several bowls of food&#10;&#10;Description automatically generated">
            <a:extLst>
              <a:ext uri="{FF2B5EF4-FFF2-40B4-BE49-F238E27FC236}">
                <a16:creationId xmlns:a16="http://schemas.microsoft.com/office/drawing/2014/main" id="{5630A91A-1165-89DF-7DA0-26ED52952574}"/>
              </a:ext>
            </a:extLst>
          </p:cNvPr>
          <p:cNvPicPr>
            <a:picLocks noGrp="1" noChangeAspect="1"/>
          </p:cNvPicPr>
          <p:nvPr>
            <p:ph type="pic" sz="quarter" idx="21"/>
          </p:nvPr>
        </p:nvPicPr>
        <p:blipFill rotWithShape="1">
          <a:blip r:embed="rId5" cstate="screen">
            <a:extLst>
              <a:ext uri="{28A0092B-C50C-407E-A947-70E740481C1C}">
                <a14:useLocalDpi xmlns:a14="http://schemas.microsoft.com/office/drawing/2010/main"/>
              </a:ext>
            </a:extLst>
          </a:blip>
          <a:srcRect/>
          <a:stretch/>
        </p:blipFill>
        <p:spPr>
          <a:xfrm>
            <a:off x="4239769" y="2084829"/>
            <a:ext cx="3712463" cy="4315968"/>
          </a:xfrm>
          <a:prstGeom prst="rect">
            <a:avLst/>
          </a:prstGeom>
        </p:spPr>
      </p:pic>
      <p:pic>
        <p:nvPicPr>
          <p:cNvPr id="27" name="Picture Placeholder 26" descr="Two monkeys on a tree branch&#10;&#10;Description automatically generated">
            <a:extLst>
              <a:ext uri="{FF2B5EF4-FFF2-40B4-BE49-F238E27FC236}">
                <a16:creationId xmlns:a16="http://schemas.microsoft.com/office/drawing/2014/main" id="{CA89E825-3A31-EB15-D8A6-8663DBDE4F5B}"/>
              </a:ext>
            </a:extLst>
          </p:cNvPr>
          <p:cNvPicPr>
            <a:picLocks noGrp="1" noChangeAspect="1"/>
          </p:cNvPicPr>
          <p:nvPr>
            <p:ph type="pic" sz="quarter" idx="20"/>
          </p:nvPr>
        </p:nvPicPr>
        <p:blipFill>
          <a:blip r:embed="rId6" cstate="screen">
            <a:extLst>
              <a:ext uri="{28A0092B-C50C-407E-A947-70E740481C1C}">
                <a14:useLocalDpi xmlns:a14="http://schemas.microsoft.com/office/drawing/2010/main"/>
              </a:ext>
            </a:extLst>
          </a:blip>
          <a:srcRect/>
          <a:stretch/>
        </p:blipFill>
        <p:spPr>
          <a:prstGeom prst="rect">
            <a:avLst/>
          </a:prstGeom>
        </p:spPr>
      </p:pic>
    </p:spTree>
    <p:extLst>
      <p:ext uri="{BB962C8B-B14F-4D97-AF65-F5344CB8AC3E}">
        <p14:creationId xmlns:p14="http://schemas.microsoft.com/office/powerpoint/2010/main" val="7704830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F570DA21-7421-ABC7-6188-41F374287FE4}"/>
              </a:ext>
            </a:extLst>
          </p:cNvPr>
          <p:cNvSpPr>
            <a:spLocks noGrp="1"/>
          </p:cNvSpPr>
          <p:nvPr>
            <p:ph type="body" sz="quarter" idx="18"/>
          </p:nvPr>
        </p:nvSpPr>
        <p:spPr>
          <a:xfrm>
            <a:off x="6402388" y="296883"/>
            <a:ext cx="5565835" cy="1867583"/>
          </a:xfrm>
        </p:spPr>
        <p:txBody>
          <a:bodyPr/>
          <a:lstStyle/>
          <a:p>
            <a:r>
              <a:rPr kumimoji="0" lang="en-US" altLang="en-US" sz="2400" b="0" i="0" u="none" strike="noStrike" cap="none" normalizeH="0" baseline="0">
                <a:ln>
                  <a:noFill/>
                </a:ln>
                <a:solidFill>
                  <a:srgbClr val="00ABC2"/>
                </a:solidFill>
                <a:effectLst/>
                <a:latin typeface="Brandon Grotesque Medium" panose="020B0603020203060202" pitchFamily="34" charset="0"/>
                <a:ea typeface="Arial" pitchFamily="34" charset="0"/>
                <a:cs typeface="Aptos" panose="020B0004020202020204" pitchFamily="34" charset="0"/>
              </a:rPr>
              <a:t>AZAMAZING JOURNEY:</a:t>
            </a:r>
          </a:p>
          <a:p>
            <a:pPr>
              <a:spcBef>
                <a:spcPts val="0"/>
              </a:spcBef>
            </a:pPr>
            <a:r>
              <a:rPr kumimoji="0" lang="en-US" altLang="en-US" sz="2000" b="0" i="0" u="none" strike="noStrike" cap="none" normalizeH="0" baseline="0">
                <a:ln>
                  <a:noFill/>
                </a:ln>
                <a:solidFill>
                  <a:srgbClr val="00ABC2"/>
                </a:solidFill>
                <a:effectLst/>
                <a:latin typeface="Brandon Grotesque Regular" panose="020B0503020203060202" pitchFamily="34" charset="0"/>
                <a:ea typeface="Arial" pitchFamily="34" charset="0"/>
                <a:cs typeface="Aptos" panose="020B0004020202020204" pitchFamily="34" charset="0"/>
              </a:rPr>
              <a:t>VICTORIA FALLS &amp; </a:t>
            </a:r>
          </a:p>
          <a:p>
            <a:pPr>
              <a:spcBef>
                <a:spcPts val="0"/>
              </a:spcBef>
            </a:pPr>
            <a:r>
              <a:rPr kumimoji="0" lang="en-US" altLang="en-US" sz="2000" b="0" i="0" u="none" strike="noStrike" cap="none" normalizeH="0" baseline="0">
                <a:ln>
                  <a:noFill/>
                </a:ln>
                <a:solidFill>
                  <a:srgbClr val="00ABC2"/>
                </a:solidFill>
                <a:effectLst/>
                <a:latin typeface="Brandon Grotesque Regular" panose="020B0503020203060202" pitchFamily="34" charset="0"/>
                <a:ea typeface="Arial" pitchFamily="34" charset="0"/>
                <a:cs typeface="Aptos" panose="020B0004020202020204" pitchFamily="34" charset="0"/>
              </a:rPr>
              <a:t>CHOBE NATIONAL PARK SAFARI</a:t>
            </a:r>
          </a:p>
          <a:p>
            <a:pPr>
              <a:spcBef>
                <a:spcPts val="0"/>
              </a:spcBef>
            </a:pPr>
            <a:endParaRPr kumimoji="0" lang="en-US" altLang="en-US" sz="400" b="0" i="0" u="none" strike="noStrike" cap="none" normalizeH="0" baseline="0">
              <a:ln>
                <a:noFill/>
              </a:ln>
              <a:solidFill>
                <a:srgbClr val="00ABC2"/>
              </a:solidFill>
              <a:effectLst/>
              <a:latin typeface="Brandon Grotesque Regular" panose="020B0503020203060202" pitchFamily="34" charset="0"/>
              <a:ea typeface="Arial" pitchFamily="34" charset="0"/>
              <a:cs typeface="Aptos" panose="020B0004020202020204" pitchFamily="34" charset="0"/>
            </a:endParaRPr>
          </a:p>
          <a:p>
            <a:pPr>
              <a:spcBef>
                <a:spcPts val="0"/>
              </a:spcBef>
            </a:pPr>
            <a:br>
              <a:rPr kumimoji="0" lang="en-US" altLang="en-US" sz="400" b="0" i="0" u="none" strike="noStrike" cap="none" normalizeH="0" baseline="0">
                <a:ln>
                  <a:noFill/>
                </a:ln>
                <a:solidFill>
                  <a:schemeClr val="bg1"/>
                </a:solidFill>
                <a:effectLst/>
                <a:latin typeface="Brandon Grotesque Bold" panose="020B0503020203060202" pitchFamily="34" charset="77"/>
                <a:ea typeface="Arial" pitchFamily="34" charset="0"/>
                <a:cs typeface="Aptos" panose="020B0004020202020204" pitchFamily="34" charset="0"/>
              </a:rPr>
            </a:br>
            <a:r>
              <a:rPr kumimoji="0" lang="en-US" altLang="en-US" sz="1800" b="0" i="0" u="none" strike="noStrike" cap="none" normalizeH="0" baseline="0">
                <a:ln>
                  <a:noFill/>
                </a:ln>
                <a:solidFill>
                  <a:schemeClr val="bg1"/>
                </a:solidFill>
                <a:effectLst/>
                <a:latin typeface="Brandon Grotesque Light" panose="020B0303020203060202" pitchFamily="34" charset="0"/>
                <a:ea typeface="Arial" pitchFamily="34" charset="0"/>
                <a:cs typeface="Aptos" panose="020B0004020202020204" pitchFamily="34" charset="0"/>
              </a:rPr>
              <a:t>5-NIGHT PRE/POST </a:t>
            </a:r>
          </a:p>
          <a:p>
            <a:pPr>
              <a:spcBef>
                <a:spcPts val="0"/>
              </a:spcBef>
            </a:pPr>
            <a:r>
              <a:rPr lang="en-US" sz="1400">
                <a:latin typeface="Brandon Grotesque Light" panose="020B0303020203060202" pitchFamily="34" charset="0"/>
              </a:rPr>
              <a:t>1 Night in Johannesburg | 2 Nights in Victoria Falls </a:t>
            </a:r>
          </a:p>
          <a:p>
            <a:pPr>
              <a:spcBef>
                <a:spcPts val="0"/>
              </a:spcBef>
            </a:pPr>
            <a:r>
              <a:rPr lang="en-US" sz="1400">
                <a:latin typeface="Brandon Grotesque Light" panose="020B0303020203060202" pitchFamily="34" charset="0"/>
              </a:rPr>
              <a:t>2-Nights in Botswana</a:t>
            </a:r>
            <a:endParaRPr lang="en-US" sz="1800">
              <a:latin typeface="Brandon Grotesque Light" panose="020B0303020203060202" pitchFamily="34" charset="0"/>
            </a:endParaRPr>
          </a:p>
        </p:txBody>
      </p:sp>
      <p:sp>
        <p:nvSpPr>
          <p:cNvPr id="12" name="Text Placeholder 11">
            <a:extLst>
              <a:ext uri="{FF2B5EF4-FFF2-40B4-BE49-F238E27FC236}">
                <a16:creationId xmlns:a16="http://schemas.microsoft.com/office/drawing/2014/main" id="{6E4829BC-AE4A-4E21-9F03-2739438FADC0}"/>
              </a:ext>
            </a:extLst>
          </p:cNvPr>
          <p:cNvSpPr>
            <a:spLocks noGrp="1"/>
          </p:cNvSpPr>
          <p:nvPr>
            <p:ph type="body" sz="quarter" idx="19"/>
          </p:nvPr>
        </p:nvSpPr>
        <p:spPr>
          <a:xfrm>
            <a:off x="6697425" y="2311780"/>
            <a:ext cx="4975760" cy="3941706"/>
          </a:xfrm>
        </p:spPr>
        <p:txBody>
          <a:bodyPr>
            <a:noAutofit/>
          </a:bodyPr>
          <a:lstStyle/>
          <a:p>
            <a:pPr marL="0" marR="0" lvl="0" indent="0" algn="l" defTabSz="914400" rtl="0" eaLnBrk="0" fontAlgn="base" latinLnBrk="0" hangingPunct="0">
              <a:lnSpc>
                <a:spcPct val="120000"/>
              </a:lnSpc>
              <a:spcBef>
                <a:spcPct val="0"/>
              </a:spcBef>
              <a:spcAft>
                <a:spcPts val="200"/>
              </a:spcAft>
              <a:buClrTx/>
              <a:buSzTx/>
              <a:buFontTx/>
              <a:buNone/>
              <a:tabLst>
                <a:tab pos="558800" algn="l"/>
              </a:tabLst>
            </a:pPr>
            <a:r>
              <a:rPr kumimoji="0" lang="en-US" altLang="en-US" sz="2200" b="0" i="0" u="none" strike="noStrike" cap="none" normalizeH="0" baseline="0">
                <a:ln>
                  <a:noFill/>
                </a:ln>
                <a:solidFill>
                  <a:schemeClr val="bg1"/>
                </a:solidFill>
                <a:effectLst/>
                <a:latin typeface="Brandon Grotesque Light" panose="020B0303020203060202" pitchFamily="34" charset="0"/>
                <a:ea typeface="Arial" panose="020B0604020202020204" pitchFamily="34" charset="0"/>
                <a:cs typeface="Arial" panose="020B0604020202020204" pitchFamily="34" charset="0"/>
              </a:rPr>
              <a:t>Guests experience the majestic Victoria Falls, one of the world’s Seven Natural Wonders, where cascading waters create an unforgettable sight. Then, explore Chobe National Park, renowned for its elephants, rich biodiversity, and thrilling safaris along the Chobe River. Together these destinations offer a perfect blend of natural beauty and wildlife encounters.</a:t>
            </a:r>
            <a:endParaRPr kumimoji="0" lang="en-US" altLang="en-US" sz="2200" b="1" i="0" u="none" strike="noStrike" cap="none" normalizeH="0" baseline="0" bmk="_Hlk160439372">
              <a:ln>
                <a:noFill/>
              </a:ln>
              <a:solidFill>
                <a:schemeClr val="bg1"/>
              </a:solidFill>
              <a:effectLst/>
              <a:latin typeface="Brandon Grotesque Light" panose="020B0303020203060202" pitchFamily="34" charset="0"/>
              <a:ea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ts val="200"/>
              </a:spcAft>
              <a:buClrTx/>
              <a:buSzTx/>
              <a:buFontTx/>
              <a:buNone/>
              <a:tabLst>
                <a:tab pos="558800" algn="l"/>
              </a:tabLst>
            </a:pPr>
            <a:endParaRPr kumimoji="0" lang="en-US" altLang="en-US" sz="2200" i="0" u="none" strike="noStrike" cap="none" normalizeH="0" baseline="0" bmk="_Hlk160439372">
              <a:ln>
                <a:noFill/>
              </a:ln>
              <a:solidFill>
                <a:schemeClr val="bg1"/>
              </a:solidFill>
              <a:effectLst/>
              <a:latin typeface="Arial" panose="020B0604020202020204" pitchFamily="34" charset="0"/>
              <a:ea typeface="Arial" panose="020B0604020202020204" pitchFamily="34" charset="0"/>
              <a:cs typeface="Arial" panose="020B0604020202020204" pitchFamily="34" charset="0"/>
            </a:endParaRPr>
          </a:p>
        </p:txBody>
      </p:sp>
      <p:pic>
        <p:nvPicPr>
          <p:cNvPr id="17" name="Picture Placeholder 16" descr="A lion cubs playing with each other&#10;&#10;AI-generated content may be incorrect.">
            <a:extLst>
              <a:ext uri="{FF2B5EF4-FFF2-40B4-BE49-F238E27FC236}">
                <a16:creationId xmlns:a16="http://schemas.microsoft.com/office/drawing/2014/main" id="{1CE75F43-F712-79F6-B2F1-645E5010D6CB}"/>
              </a:ext>
            </a:extLst>
          </p:cNvPr>
          <p:cNvPicPr>
            <a:picLocks noGrp="1" noChangeAspect="1"/>
          </p:cNvPicPr>
          <p:nvPr>
            <p:ph type="pic" sz="quarter" idx="17"/>
          </p:nvPr>
        </p:nvPicPr>
        <p:blipFill>
          <a:blip r:embed="rId3" cstate="screen">
            <a:extLst>
              <a:ext uri="{28A0092B-C50C-407E-A947-70E740481C1C}">
                <a14:useLocalDpi xmlns:a14="http://schemas.microsoft.com/office/drawing/2010/main"/>
              </a:ext>
            </a:extLst>
          </a:blip>
          <a:srcRect/>
          <a:stretch>
            <a:fillRect/>
          </a:stretch>
        </p:blipFill>
        <p:spPr>
          <a:xfrm>
            <a:off x="458788" y="457200"/>
            <a:ext cx="5943600" cy="5943600"/>
          </a:xfrm>
        </p:spPr>
      </p:pic>
      <p:pic>
        <p:nvPicPr>
          <p:cNvPr id="13" name="Picture 12" descr="A logo of a company&#10;&#10;Description automatically generated">
            <a:extLst>
              <a:ext uri="{FF2B5EF4-FFF2-40B4-BE49-F238E27FC236}">
                <a16:creationId xmlns:a16="http://schemas.microsoft.com/office/drawing/2014/main" id="{E9F662B3-26BA-F750-0D91-2C069FE79C5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416465" y="766546"/>
            <a:ext cx="2028246" cy="526292"/>
          </a:xfrm>
          <a:prstGeom prst="rect">
            <a:avLst/>
          </a:prstGeom>
        </p:spPr>
      </p:pic>
    </p:spTree>
    <p:extLst>
      <p:ext uri="{BB962C8B-B14F-4D97-AF65-F5344CB8AC3E}">
        <p14:creationId xmlns:p14="http://schemas.microsoft.com/office/powerpoint/2010/main" val="2003771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1">
            <a:extLst>
              <a:ext uri="{FF2B5EF4-FFF2-40B4-BE49-F238E27FC236}">
                <a16:creationId xmlns:a16="http://schemas.microsoft.com/office/drawing/2014/main" id="{A7C927F1-485A-6A2D-FAEA-F0F25CE20076}"/>
              </a:ext>
            </a:extLst>
          </p:cNvPr>
          <p:cNvSpPr>
            <a:spLocks noGrp="1"/>
          </p:cNvSpPr>
          <p:nvPr>
            <p:ph type="sldNum" sz="quarter" idx="4"/>
          </p:nvPr>
        </p:nvSpPr>
        <p:spPr>
          <a:xfrm>
            <a:off x="8990076" y="6399830"/>
            <a:ext cx="2743200" cy="228600"/>
          </a:xfrm>
        </p:spPr>
        <p:txBody>
          <a:bodyPr/>
          <a:lstStyle/>
          <a:p>
            <a:pPr>
              <a:spcAft>
                <a:spcPts val="600"/>
              </a:spcAft>
            </a:pPr>
            <a:fld id="{F2C1F2A3-7B76-45CC-A85D-664D2AD4BAF5}" type="slidenum">
              <a:rPr lang="en-US" smtClean="0"/>
              <a:pPr>
                <a:spcAft>
                  <a:spcPts val="600"/>
                </a:spcAft>
              </a:pPr>
              <a:t>54</a:t>
            </a:fld>
            <a:endParaRPr lang="en-US"/>
          </a:p>
        </p:txBody>
      </p:sp>
      <p:pic>
        <p:nvPicPr>
          <p:cNvPr id="2" name="Picture 1" descr="A rhinoceros in a grassy area&#10;&#10;Description automatically generated">
            <a:extLst>
              <a:ext uri="{FF2B5EF4-FFF2-40B4-BE49-F238E27FC236}">
                <a16:creationId xmlns:a16="http://schemas.microsoft.com/office/drawing/2014/main" id="{AC165FA8-BAF5-8254-7939-865DD4EACF8A}"/>
              </a:ext>
            </a:extLst>
          </p:cNvPr>
          <p:cNvPicPr>
            <a:picLocks noChangeAspect="1"/>
          </p:cNvPicPr>
          <p:nvPr>
            <p:custDataLst>
              <p:tags r:id="rId1"/>
            </p:custDataLst>
          </p:nvPr>
        </p:nvPicPr>
        <p:blipFill>
          <a:blip r:embed="rId5" cstate="screen">
            <a:extLst>
              <a:ext uri="{28A0092B-C50C-407E-A947-70E740481C1C}">
                <a14:useLocalDpi xmlns:a14="http://schemas.microsoft.com/office/drawing/2010/main"/>
              </a:ext>
            </a:extLst>
          </a:blip>
          <a:srcRect/>
          <a:stretch/>
        </p:blipFill>
        <p:spPr>
          <a:xfrm>
            <a:off x="457200" y="457197"/>
            <a:ext cx="5943600" cy="5943600"/>
          </a:xfrm>
          <a:prstGeom prst="rect">
            <a:avLst/>
          </a:prstGeom>
          <a:noFill/>
        </p:spPr>
      </p:pic>
      <p:sp>
        <p:nvSpPr>
          <p:cNvPr id="7" name="Rectangle 3">
            <a:extLst>
              <a:ext uri="{FF2B5EF4-FFF2-40B4-BE49-F238E27FC236}">
                <a16:creationId xmlns:a16="http://schemas.microsoft.com/office/drawing/2014/main" id="{5EF6D6E6-3634-54E4-E88B-27A3B5D16572}"/>
              </a:ext>
            </a:extLst>
          </p:cNvPr>
          <p:cNvSpPr>
            <a:spLocks noChangeArrowheads="1"/>
          </p:cNvSpPr>
          <p:nvPr>
            <p:custDataLst>
              <p:tags r:id="rId2"/>
            </p:custDataLst>
          </p:nvPr>
        </p:nvSpPr>
        <p:spPr bwMode="auto">
          <a:xfrm>
            <a:off x="6818827" y="2487047"/>
            <a:ext cx="4753742" cy="3296534"/>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rtlCol="0" anchorCtr="0" compatLnSpc="1">
            <a:prstTxWarp prst="textNoShape">
              <a:avLst/>
            </a:prstTxWarp>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fontAlgn="base">
              <a:spcAft>
                <a:spcPts val="200"/>
              </a:spcAft>
              <a:buClrTx/>
              <a:buSzTx/>
            </a:pPr>
            <a:r>
              <a:rPr kumimoji="0" lang="en-US" altLang="en-US" sz="2200" b="0" i="0" u="none" strike="noStrike" kern="1200" cap="none" normalizeH="0" baseline="0">
                <a:ln>
                  <a:noFill/>
                </a:ln>
                <a:solidFill>
                  <a:schemeClr val="bg1"/>
                </a:solidFill>
                <a:effectLst/>
                <a:latin typeface="Brandon Grotesque Light" panose="020B0303020203060202" pitchFamily="34" charset="0"/>
              </a:rPr>
              <a:t>Greater Kruger National Park offers an all-inclusive safari experience, featuring morning and afternoon game drives through diverse landscapes to see the “Big 5”: lion, elephant, leopard, rhinoceros, and Cape buffalo. Stay at </a:t>
            </a:r>
            <a:r>
              <a:rPr kumimoji="0" lang="en-US" altLang="en-US" sz="2200" b="0" i="0" u="none" strike="noStrike" kern="1200" cap="none" normalizeH="0" baseline="0" err="1">
                <a:ln>
                  <a:noFill/>
                </a:ln>
                <a:solidFill>
                  <a:schemeClr val="bg1"/>
                </a:solidFill>
                <a:effectLst/>
                <a:latin typeface="Brandon Grotesque Light" panose="020B0303020203060202" pitchFamily="34" charset="0"/>
              </a:rPr>
              <a:t>Imbali</a:t>
            </a:r>
            <a:r>
              <a:rPr kumimoji="0" lang="en-US" altLang="en-US" sz="2200" b="0" i="0" u="none" strike="noStrike" kern="1200" cap="none" normalizeH="0" baseline="0">
                <a:ln>
                  <a:noFill/>
                </a:ln>
                <a:solidFill>
                  <a:schemeClr val="bg1"/>
                </a:solidFill>
                <a:effectLst/>
                <a:latin typeface="Brandon Grotesque Light" panose="020B0303020203060202" pitchFamily="34" charset="0"/>
              </a:rPr>
              <a:t> Safari Lodge for luxury accommodations and unforgettable wildlife encounters.</a:t>
            </a:r>
            <a:endParaRPr kumimoji="0" lang="en-US" altLang="en-US" sz="2200" b="1" i="0" u="none" strike="noStrike" kern="1200" cap="none" normalizeH="0" baseline="0">
              <a:ln>
                <a:noFill/>
              </a:ln>
              <a:solidFill>
                <a:schemeClr val="bg1"/>
              </a:solidFill>
              <a:effectLst/>
              <a:latin typeface="Brandon Grotesque Light" panose="020B0303020203060202" pitchFamily="34" charset="0"/>
            </a:endParaRPr>
          </a:p>
          <a:p>
            <a:pPr marR="0" fontAlgn="base">
              <a:spcAft>
                <a:spcPts val="200"/>
              </a:spcAft>
              <a:buClrTx/>
              <a:buSzTx/>
            </a:pPr>
            <a:endParaRPr kumimoji="0" lang="en-US" altLang="en-US" sz="2200" b="0" i="0" u="none" strike="noStrike" kern="1200" cap="none" normalizeH="0" baseline="0">
              <a:ln>
                <a:noFill/>
              </a:ln>
              <a:solidFill>
                <a:schemeClr val="bg1"/>
              </a:solidFill>
              <a:effectLst/>
              <a:latin typeface="Brandon Grotesque Light" panose="020B0303020203060202" pitchFamily="34" charset="0"/>
            </a:endParaRPr>
          </a:p>
        </p:txBody>
      </p:sp>
      <p:pic>
        <p:nvPicPr>
          <p:cNvPr id="10" name="Picture 9" descr="A logo of a company&#10;&#10;Description automatically generated">
            <a:extLst>
              <a:ext uri="{FF2B5EF4-FFF2-40B4-BE49-F238E27FC236}">
                <a16:creationId xmlns:a16="http://schemas.microsoft.com/office/drawing/2014/main" id="{E764193B-BB74-59C6-3C32-E98DE5F4F1D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416465" y="766546"/>
            <a:ext cx="2028246" cy="526292"/>
          </a:xfrm>
          <a:prstGeom prst="rect">
            <a:avLst/>
          </a:prstGeom>
        </p:spPr>
      </p:pic>
      <p:sp>
        <p:nvSpPr>
          <p:cNvPr id="11" name="Text Placeholder 10">
            <a:extLst>
              <a:ext uri="{FF2B5EF4-FFF2-40B4-BE49-F238E27FC236}">
                <a16:creationId xmlns:a16="http://schemas.microsoft.com/office/drawing/2014/main" id="{3006501D-DB86-13FF-5878-7E6DAAA683D7}"/>
              </a:ext>
            </a:extLst>
          </p:cNvPr>
          <p:cNvSpPr txBox="1">
            <a:spLocks/>
          </p:cNvSpPr>
          <p:nvPr/>
        </p:nvSpPr>
        <p:spPr>
          <a:xfrm>
            <a:off x="6539234" y="-154381"/>
            <a:ext cx="5312929" cy="2025179"/>
          </a:xfrm>
          <a:prstGeom prst="rect">
            <a:avLst/>
          </a:prstGeom>
        </p:spPr>
        <p:txBody>
          <a:bodyPr vert="horz" lIns="91440" tIns="45720" rIns="91440" bIns="45720" rtlCol="0" anchor="b">
            <a:noAutofit/>
          </a:bodyPr>
          <a:lstStyle>
            <a:lvl1pPr marL="0" indent="0" algn="ctr"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Brandon Grotesque Medium" panose="020B0503020203060202" pitchFamily="34" charset="77"/>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3600" b="1" i="0" kern="1200">
                <a:solidFill>
                  <a:schemeClr val="bg1"/>
                </a:solidFill>
                <a:latin typeface="Brandon Grotesque Bold" panose="020B0503020203060202" pitchFamily="34" charset="77"/>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3600" b="1" i="0" kern="1200">
                <a:solidFill>
                  <a:schemeClr val="bg1"/>
                </a:solidFill>
                <a:latin typeface="Brandon Grotesque Bold" panose="020B0503020203060202" pitchFamily="34" charset="77"/>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3600" b="1" i="0" kern="1200">
                <a:solidFill>
                  <a:schemeClr val="bg1"/>
                </a:solidFill>
                <a:latin typeface="Brandon Grotesque Bold" panose="020B0503020203060202" pitchFamily="34" charset="77"/>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3600" b="1" i="0" kern="1200">
                <a:solidFill>
                  <a:schemeClr val="bg1"/>
                </a:solidFill>
                <a:latin typeface="Brandon Grotesque Bold" panose="020B0503020203060202"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2400">
                <a:solidFill>
                  <a:srgbClr val="00ABC2"/>
                </a:solidFill>
                <a:latin typeface="Brandon Grotesque Medium" panose="020B0603020203060202" pitchFamily="34" charset="0"/>
                <a:ea typeface="Arial" pitchFamily="34" charset="0"/>
                <a:cs typeface="Aptos" panose="020B0004020202020204" pitchFamily="34" charset="0"/>
              </a:rPr>
              <a:t>AZAMAZING JOURNEY:</a:t>
            </a:r>
          </a:p>
          <a:p>
            <a:r>
              <a:rPr lang="en-US" altLang="en-US" sz="2000">
                <a:solidFill>
                  <a:srgbClr val="00ABC2"/>
                </a:solidFill>
                <a:latin typeface="Brandon Grotesque Regular" panose="020B0503020203060202" pitchFamily="34" charset="0"/>
                <a:ea typeface="Arial" pitchFamily="34" charset="0"/>
                <a:cs typeface="Aptos" panose="020B0004020202020204" pitchFamily="34" charset="0"/>
              </a:rPr>
              <a:t>GREATER KRUGER NATIONAL PARK SAFARI</a:t>
            </a:r>
            <a:endParaRPr lang="en-US" altLang="en-US" sz="400">
              <a:solidFill>
                <a:srgbClr val="00ABC2"/>
              </a:solidFill>
              <a:latin typeface="Brandon Grotesque Regular" panose="020B0503020203060202" pitchFamily="34" charset="0"/>
              <a:ea typeface="Arial" pitchFamily="34" charset="0"/>
              <a:cs typeface="Aptos" panose="020B0004020202020204" pitchFamily="34" charset="0"/>
            </a:endParaRPr>
          </a:p>
          <a:p>
            <a:pPr>
              <a:spcBef>
                <a:spcPts val="0"/>
              </a:spcBef>
            </a:pPr>
            <a:br>
              <a:rPr lang="en-US" altLang="en-US" sz="400">
                <a:latin typeface="Brandon Grotesque Bold" panose="020B0503020203060202" pitchFamily="34" charset="77"/>
                <a:ea typeface="Arial" pitchFamily="34" charset="0"/>
                <a:cs typeface="Aptos" panose="020B0004020202020204" pitchFamily="34" charset="0"/>
              </a:rPr>
            </a:br>
            <a:endParaRPr lang="en-US" altLang="en-US" sz="400">
              <a:latin typeface="Brandon Grotesque Bold" panose="020B0503020203060202" pitchFamily="34" charset="77"/>
              <a:ea typeface="Arial" pitchFamily="34" charset="0"/>
              <a:cs typeface="Aptos" panose="020B0004020202020204" pitchFamily="34" charset="0"/>
            </a:endParaRPr>
          </a:p>
          <a:p>
            <a:pPr>
              <a:spcBef>
                <a:spcPts val="0"/>
              </a:spcBef>
            </a:pPr>
            <a:r>
              <a:rPr lang="en-US" altLang="en-US" sz="1800">
                <a:latin typeface="Brandon Grotesque Light" panose="020B0303020203060202" pitchFamily="34" charset="0"/>
                <a:ea typeface="Arial" pitchFamily="34" charset="0"/>
                <a:cs typeface="Aptos" panose="020B0004020202020204" pitchFamily="34" charset="0"/>
              </a:rPr>
              <a:t>4-NIGHT PRE/POST </a:t>
            </a:r>
          </a:p>
          <a:p>
            <a:pPr>
              <a:spcBef>
                <a:spcPts val="0"/>
              </a:spcBef>
            </a:pPr>
            <a:r>
              <a:rPr lang="en-US" sz="1400">
                <a:latin typeface="Brandon Grotesque Light" panose="020B0303020203060202" pitchFamily="34" charset="0"/>
              </a:rPr>
              <a:t>1 Night in Johannesburg | 3 Nights in Kruger National Park</a:t>
            </a:r>
            <a:endParaRPr lang="en-US" sz="1800">
              <a:latin typeface="Brandon Grotesque Light" panose="020B0303020203060202" pitchFamily="34" charset="0"/>
            </a:endParaRPr>
          </a:p>
        </p:txBody>
      </p:sp>
    </p:spTree>
    <p:extLst>
      <p:ext uri="{BB962C8B-B14F-4D97-AF65-F5344CB8AC3E}">
        <p14:creationId xmlns:p14="http://schemas.microsoft.com/office/powerpoint/2010/main" val="500351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colorful buildings with a tall tower&#10;&#10;Description automatically generated with medium confidence">
            <a:extLst>
              <a:ext uri="{FF2B5EF4-FFF2-40B4-BE49-F238E27FC236}">
                <a16:creationId xmlns:a16="http://schemas.microsoft.com/office/drawing/2014/main" id="{F32B313D-23CF-2B1D-C0C8-1CB44A140AF1}"/>
              </a:ext>
            </a:extLst>
          </p:cNvPr>
          <p:cNvPicPr>
            <a:picLocks noGrp="1" noChangeAspect="1"/>
          </p:cNvPicPr>
          <p:nvPr>
            <p:ph type="pic" sz="quarter" idx="17"/>
          </p:nvPr>
        </p:nvPicPr>
        <p:blipFill>
          <a:blip r:embed="rId3" cstate="screen">
            <a:extLst>
              <a:ext uri="{28A0092B-C50C-407E-A947-70E740481C1C}">
                <a14:useLocalDpi xmlns:a14="http://schemas.microsoft.com/office/drawing/2010/main"/>
              </a:ext>
            </a:extLst>
          </a:blip>
          <a:srcRect/>
          <a:stretch/>
        </p:blipFill>
        <p:spPr>
          <a:prstGeom prst="rect">
            <a:avLst/>
          </a:prstGeom>
        </p:spPr>
      </p:pic>
      <p:pic>
        <p:nvPicPr>
          <p:cNvPr id="11" name="Picture Placeholder 10">
            <a:extLst>
              <a:ext uri="{FF2B5EF4-FFF2-40B4-BE49-F238E27FC236}">
                <a16:creationId xmlns:a16="http://schemas.microsoft.com/office/drawing/2014/main" id="{F8A276EF-F6B5-F35F-B975-9B220D16F12B}"/>
              </a:ext>
            </a:extLst>
          </p:cNvPr>
          <p:cNvPicPr>
            <a:picLocks noGrp="1" noChangeAspect="1"/>
          </p:cNvPicPr>
          <p:nvPr>
            <p:ph type="pic" sz="quarter" idx="25"/>
          </p:nvPr>
        </p:nvPicPr>
        <p:blipFill rotWithShape="1">
          <a:blip r:embed="rId4" cstate="screen">
            <a:extLst>
              <a:ext uri="{28A0092B-C50C-407E-A947-70E740481C1C}">
                <a14:useLocalDpi xmlns:a14="http://schemas.microsoft.com/office/drawing/2010/main"/>
              </a:ext>
            </a:extLst>
          </a:blip>
          <a:srcRect/>
          <a:stretch/>
        </p:blipFill>
        <p:spPr>
          <a:xfrm>
            <a:off x="6129532" y="2083862"/>
            <a:ext cx="5605272" cy="4315968"/>
          </a:xfrm>
          <a:prstGeom prst="rect">
            <a:avLst/>
          </a:prstGeom>
        </p:spPr>
      </p:pic>
      <p:sp>
        <p:nvSpPr>
          <p:cNvPr id="4" name="Slide Number Placeholder 3">
            <a:extLst>
              <a:ext uri="{FF2B5EF4-FFF2-40B4-BE49-F238E27FC236}">
                <a16:creationId xmlns:a16="http://schemas.microsoft.com/office/drawing/2014/main" id="{8EA49EA0-6ED1-B218-0569-0DC6163925D1}"/>
              </a:ext>
            </a:extLst>
          </p:cNvPr>
          <p:cNvSpPr>
            <a:spLocks noGrp="1"/>
          </p:cNvSpPr>
          <p:nvPr>
            <p:ph type="sldNum" sz="quarter" idx="4"/>
          </p:nvPr>
        </p:nvSpPr>
        <p:spPr/>
        <p:txBody>
          <a:bodyPr/>
          <a:lstStyle/>
          <a:p>
            <a:fld id="{F2C1F2A3-7B76-45CC-A85D-664D2AD4BAF5}" type="slidenum">
              <a:rPr lang="en-US" smtClean="0"/>
              <a:pPr/>
              <a:t>55</a:t>
            </a:fld>
            <a:endParaRPr lang="en-US"/>
          </a:p>
        </p:txBody>
      </p:sp>
      <p:sp>
        <p:nvSpPr>
          <p:cNvPr id="5" name="Text Placeholder 4">
            <a:extLst>
              <a:ext uri="{FF2B5EF4-FFF2-40B4-BE49-F238E27FC236}">
                <a16:creationId xmlns:a16="http://schemas.microsoft.com/office/drawing/2014/main" id="{EE212FD5-8BD3-C250-AC38-87DED4FDD319}"/>
              </a:ext>
            </a:extLst>
          </p:cNvPr>
          <p:cNvSpPr>
            <a:spLocks noGrp="1"/>
          </p:cNvSpPr>
          <p:nvPr>
            <p:ph type="body" sz="quarter" idx="16"/>
          </p:nvPr>
        </p:nvSpPr>
        <p:spPr/>
        <p:txBody>
          <a:bodyPr/>
          <a:lstStyle/>
          <a:p>
            <a:endParaRPr lang="en-US"/>
          </a:p>
        </p:txBody>
      </p:sp>
      <p:sp>
        <p:nvSpPr>
          <p:cNvPr id="6" name="Text Placeholder 5">
            <a:extLst>
              <a:ext uri="{FF2B5EF4-FFF2-40B4-BE49-F238E27FC236}">
                <a16:creationId xmlns:a16="http://schemas.microsoft.com/office/drawing/2014/main" id="{A24D6D48-B506-638D-62D3-1DC567EBAE9A}"/>
              </a:ext>
            </a:extLst>
          </p:cNvPr>
          <p:cNvSpPr>
            <a:spLocks noGrp="1"/>
          </p:cNvSpPr>
          <p:nvPr>
            <p:ph type="body" sz="quarter" idx="18"/>
          </p:nvPr>
        </p:nvSpPr>
        <p:spPr>
          <a:xfrm>
            <a:off x="0" y="366889"/>
            <a:ext cx="12191999" cy="1234440"/>
          </a:xfrm>
        </p:spPr>
        <p:txBody>
          <a:bodyPr/>
          <a:lstStyle/>
          <a:p>
            <a:r>
              <a:rPr lang="en-US"/>
              <a:t>BEFORE &amp; AFTER</a:t>
            </a:r>
            <a:br>
              <a:rPr lang="en-US"/>
            </a:br>
            <a:r>
              <a:rPr lang="en-US"/>
              <a:t>YOUR CRUISE​</a:t>
            </a:r>
          </a:p>
        </p:txBody>
      </p:sp>
      <p:sp>
        <p:nvSpPr>
          <p:cNvPr id="8" name="Text Placeholder 7">
            <a:extLst>
              <a:ext uri="{FF2B5EF4-FFF2-40B4-BE49-F238E27FC236}">
                <a16:creationId xmlns:a16="http://schemas.microsoft.com/office/drawing/2014/main" id="{B8309AEE-6387-FBB4-7931-D82B4721A1C8}"/>
              </a:ext>
            </a:extLst>
          </p:cNvPr>
          <p:cNvSpPr>
            <a:spLocks noGrp="1"/>
          </p:cNvSpPr>
          <p:nvPr>
            <p:ph type="body" sz="quarter" idx="22"/>
          </p:nvPr>
        </p:nvSpPr>
        <p:spPr/>
        <p:txBody>
          <a:bodyPr/>
          <a:lstStyle/>
          <a:p>
            <a:r>
              <a:rPr lang="en-US" sz="1400">
                <a:solidFill>
                  <a:srgbClr val="001F59"/>
                </a:solidFill>
                <a:latin typeface="Brandon Grotesque Regular" panose="020B0503020203060202" pitchFamily="34" charset="77"/>
              </a:rPr>
              <a:t>CITY STAYS</a:t>
            </a:r>
          </a:p>
        </p:txBody>
      </p:sp>
      <p:sp>
        <p:nvSpPr>
          <p:cNvPr id="9" name="Text Placeholder 8">
            <a:extLst>
              <a:ext uri="{FF2B5EF4-FFF2-40B4-BE49-F238E27FC236}">
                <a16:creationId xmlns:a16="http://schemas.microsoft.com/office/drawing/2014/main" id="{F71F6D31-5DBF-0D51-07E0-0AAB24C92B35}"/>
              </a:ext>
            </a:extLst>
          </p:cNvPr>
          <p:cNvSpPr>
            <a:spLocks noGrp="1"/>
          </p:cNvSpPr>
          <p:nvPr>
            <p:ph type="body" sz="quarter" idx="24"/>
          </p:nvPr>
        </p:nvSpPr>
        <p:spPr/>
        <p:txBody>
          <a:bodyPr/>
          <a:lstStyle/>
          <a:p>
            <a:r>
              <a:rPr lang="en-US" sz="1400">
                <a:solidFill>
                  <a:srgbClr val="001F59"/>
                </a:solidFill>
                <a:latin typeface="Brandon Grotesque Regular" panose="020B0503020203060202" pitchFamily="34" charset="77"/>
              </a:rPr>
              <a:t>HOTEL STAYS</a:t>
            </a:r>
          </a:p>
        </p:txBody>
      </p:sp>
      <p:grpSp>
        <p:nvGrpSpPr>
          <p:cNvPr id="14" name="Group 13">
            <a:extLst>
              <a:ext uri="{FF2B5EF4-FFF2-40B4-BE49-F238E27FC236}">
                <a16:creationId xmlns:a16="http://schemas.microsoft.com/office/drawing/2014/main" id="{026DB1FA-4B44-E180-14B0-3D5E1D6CA6D1}"/>
              </a:ext>
            </a:extLst>
          </p:cNvPr>
          <p:cNvGrpSpPr/>
          <p:nvPr/>
        </p:nvGrpSpPr>
        <p:grpSpPr>
          <a:xfrm>
            <a:off x="4474697" y="1636776"/>
            <a:ext cx="3242603" cy="303613"/>
            <a:chOff x="4455127" y="2094443"/>
            <a:chExt cx="3242603" cy="276012"/>
          </a:xfrm>
        </p:grpSpPr>
        <p:pic>
          <p:nvPicPr>
            <p:cNvPr id="15" name="Picture 14">
              <a:extLst>
                <a:ext uri="{FF2B5EF4-FFF2-40B4-BE49-F238E27FC236}">
                  <a16:creationId xmlns:a16="http://schemas.microsoft.com/office/drawing/2014/main" id="{E52F41D1-039D-F21B-2B44-1F62078F3470}"/>
                </a:ext>
              </a:extLst>
            </p:cNvPr>
            <p:cNvPicPr>
              <a:picLocks noChangeAspect="1"/>
            </p:cNvPicPr>
            <p:nvPr/>
          </p:nvPicPr>
          <p:blipFill>
            <a:blip r:embed="rId5"/>
            <a:stretch>
              <a:fillRect/>
            </a:stretch>
          </p:blipFill>
          <p:spPr>
            <a:xfrm>
              <a:off x="5938422" y="2094443"/>
              <a:ext cx="276012" cy="276012"/>
            </a:xfrm>
            <a:prstGeom prst="rect">
              <a:avLst/>
            </a:prstGeom>
          </p:spPr>
        </p:pic>
        <p:cxnSp>
          <p:nvCxnSpPr>
            <p:cNvPr id="16" name="Straight Connector 15">
              <a:extLst>
                <a:ext uri="{FF2B5EF4-FFF2-40B4-BE49-F238E27FC236}">
                  <a16:creationId xmlns:a16="http://schemas.microsoft.com/office/drawing/2014/main" id="{DFC1353B-72F8-FDA7-54AE-032FC7503F09}"/>
                </a:ext>
              </a:extLst>
            </p:cNvPr>
            <p:cNvCxnSpPr>
              <a:cxnSpLocks/>
            </p:cNvCxnSpPr>
            <p:nvPr/>
          </p:nvCxnSpPr>
          <p:spPr>
            <a:xfrm flipH="1">
              <a:off x="44551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1CDFA600-1006-F4B1-0B75-61BBC0F76C2C}"/>
                </a:ext>
              </a:extLst>
            </p:cNvPr>
            <p:cNvCxnSpPr>
              <a:cxnSpLocks/>
            </p:cNvCxnSpPr>
            <p:nvPr/>
          </p:nvCxnSpPr>
          <p:spPr>
            <a:xfrm flipH="1">
              <a:off x="62925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55301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2316BCCF-33E5-C55D-18DB-9CB69AC33CE6}"/>
              </a:ext>
            </a:extLst>
          </p:cNvPr>
          <p:cNvSpPr>
            <a:spLocks noGrp="1"/>
          </p:cNvSpPr>
          <p:nvPr>
            <p:ph type="body" sz="quarter" idx="18"/>
          </p:nvPr>
        </p:nvSpPr>
        <p:spPr/>
        <p:txBody>
          <a:bodyPr/>
          <a:lstStyle/>
          <a:p>
            <a:r>
              <a:rPr kumimoji="0" lang="en-US" altLang="en-US" sz="2800" b="0" i="0" u="none" strike="noStrike" cap="none" normalizeH="0" baseline="0">
                <a:ln>
                  <a:noFill/>
                </a:ln>
                <a:solidFill>
                  <a:schemeClr val="bg1"/>
                </a:solidFill>
                <a:effectLst/>
                <a:latin typeface="Brandon Grotesque Medium" panose="020B0603020203060202" pitchFamily="34" charset="0"/>
                <a:ea typeface="Arial" pitchFamily="34" charset="0"/>
                <a:cs typeface="Aptos" panose="020B0004020202020204" pitchFamily="34" charset="0"/>
              </a:rPr>
              <a:t>CITY STAY IN CAPE TOWN </a:t>
            </a:r>
            <a:br>
              <a:rPr kumimoji="0" lang="en-US" altLang="en-US" sz="2800" b="0" i="0" u="none" strike="noStrike" cap="none" normalizeH="0" baseline="0">
                <a:ln>
                  <a:noFill/>
                </a:ln>
                <a:solidFill>
                  <a:schemeClr val="bg1"/>
                </a:solidFill>
                <a:effectLst/>
                <a:latin typeface="Brandon Grotesque Medium" panose="020B0603020203060202" pitchFamily="34" charset="0"/>
                <a:ea typeface="Arial" pitchFamily="34" charset="0"/>
                <a:cs typeface="Aptos" panose="020B0004020202020204" pitchFamily="34" charset="0"/>
              </a:rPr>
            </a:br>
            <a:r>
              <a:rPr kumimoji="0" lang="en-US" altLang="en-US" sz="2400" b="0" i="0" u="none" strike="noStrike" cap="none" normalizeH="0" baseline="0">
                <a:ln>
                  <a:noFill/>
                </a:ln>
                <a:solidFill>
                  <a:srgbClr val="00ABC2"/>
                </a:solidFill>
                <a:effectLst/>
                <a:latin typeface="Brandon Grotesque Medium" panose="020B0603020203060202" pitchFamily="34" charset="0"/>
                <a:ea typeface="Arial" pitchFamily="34" charset="0"/>
                <a:cs typeface="Aptos" panose="020B0004020202020204" pitchFamily="34" charset="0"/>
              </a:rPr>
              <a:t>2 NIGHT PRE/POST</a:t>
            </a:r>
            <a:endParaRPr lang="en-US" sz="2800">
              <a:solidFill>
                <a:srgbClr val="00ABC2"/>
              </a:solidFill>
              <a:latin typeface="Brandon Grotesque Medium" panose="020B0603020203060202" pitchFamily="34" charset="0"/>
            </a:endParaRPr>
          </a:p>
        </p:txBody>
      </p:sp>
      <p:sp>
        <p:nvSpPr>
          <p:cNvPr id="9" name="Text Placeholder 8">
            <a:extLst>
              <a:ext uri="{FF2B5EF4-FFF2-40B4-BE49-F238E27FC236}">
                <a16:creationId xmlns:a16="http://schemas.microsoft.com/office/drawing/2014/main" id="{8CFD9088-101C-08A9-8360-770A2F3E04BE}"/>
              </a:ext>
            </a:extLst>
          </p:cNvPr>
          <p:cNvSpPr>
            <a:spLocks noGrp="1"/>
          </p:cNvSpPr>
          <p:nvPr>
            <p:ph type="body" sz="quarter" idx="19"/>
          </p:nvPr>
        </p:nvSpPr>
        <p:spPr>
          <a:xfrm>
            <a:off x="6956385" y="1968569"/>
            <a:ext cx="4565132" cy="3386959"/>
          </a:xfrm>
        </p:spPr>
        <p:txBody>
          <a:bodyPr>
            <a:normAutofit/>
          </a:bodyPr>
          <a:lstStyle/>
          <a:p>
            <a:pPr marL="0" marR="0" lvl="0" indent="0" algn="l" defTabSz="914400" rtl="0" eaLnBrk="0" fontAlgn="base" latinLnBrk="0" hangingPunct="0">
              <a:lnSpc>
                <a:spcPct val="100000"/>
              </a:lnSpc>
              <a:spcBef>
                <a:spcPct val="0"/>
              </a:spcBef>
              <a:spcAft>
                <a:spcPts val="600"/>
              </a:spcAft>
              <a:buClrTx/>
              <a:buSzTx/>
              <a:buFontTx/>
              <a:buNone/>
            </a:pPr>
            <a:r>
              <a:rPr kumimoji="0" lang="en-US" altLang="en-US" sz="2000" b="0" i="0" u="none" strike="noStrike" cap="none" normalizeH="0" baseline="0">
                <a:ln>
                  <a:noFill/>
                </a:ln>
                <a:solidFill>
                  <a:schemeClr val="bg1"/>
                </a:solidFill>
                <a:effectLst/>
                <a:latin typeface="Brandon Grotesque Thin" panose="020B0403020203060202" pitchFamily="34" charset="0"/>
                <a:ea typeface="Arial" pitchFamily="34" charset="0"/>
                <a:cs typeface="Aptos" panose="020B0004020202020204" pitchFamily="34" charset="0"/>
              </a:rPr>
              <a:t>Cape Town, a vibrant city on South Africa’s southwestern coast, is known for its stunning landscapes, rich cultural heritage, and iconic landmarks like Table Mountain.  Visitors can explore its diverse neighborhoods, from the historic Bo-</a:t>
            </a:r>
            <a:r>
              <a:rPr kumimoji="0" lang="en-US" altLang="en-US" sz="2000" b="0" i="0" u="none" strike="noStrike" cap="none" normalizeH="0" baseline="0" err="1">
                <a:ln>
                  <a:noFill/>
                </a:ln>
                <a:solidFill>
                  <a:schemeClr val="bg1"/>
                </a:solidFill>
                <a:effectLst/>
                <a:latin typeface="Brandon Grotesque Thin" panose="020B0403020203060202" pitchFamily="34" charset="0"/>
                <a:ea typeface="Arial" pitchFamily="34" charset="0"/>
                <a:cs typeface="Aptos" panose="020B0004020202020204" pitchFamily="34" charset="0"/>
              </a:rPr>
              <a:t>Kaap</a:t>
            </a:r>
            <a:r>
              <a:rPr kumimoji="0" lang="en-US" altLang="en-US" sz="2000" b="0" i="0" u="none" strike="noStrike" cap="none" normalizeH="0" baseline="0">
                <a:ln>
                  <a:noFill/>
                </a:ln>
                <a:solidFill>
                  <a:schemeClr val="bg1"/>
                </a:solidFill>
                <a:effectLst/>
                <a:latin typeface="Brandon Grotesque Thin" panose="020B0403020203060202" pitchFamily="34" charset="0"/>
                <a:ea typeface="Arial" pitchFamily="34" charset="0"/>
                <a:cs typeface="Aptos" panose="020B0004020202020204" pitchFamily="34" charset="0"/>
              </a:rPr>
              <a:t> Malay Quarter to the scenic waterfront. With nearby natural wonders such as Cape Point and penguin-filled beaches, Cape Town offers a mix of adventure, history, and local flavor.</a:t>
            </a:r>
            <a:endParaRPr kumimoji="0" lang="en-US" altLang="en-US" sz="2000" b="0" i="0" u="none" strike="noStrike" cap="none" normalizeH="0" baseline="0">
              <a:ln>
                <a:noFill/>
              </a:ln>
              <a:solidFill>
                <a:schemeClr val="bg1"/>
              </a:solidFill>
              <a:effectLst/>
              <a:latin typeface="Brandon Grotesque Thin" panose="020B0403020203060202" pitchFamily="34" charset="0"/>
            </a:endParaRPr>
          </a:p>
          <a:p>
            <a:pPr>
              <a:spcAft>
                <a:spcPts val="600"/>
              </a:spcAft>
            </a:pPr>
            <a:endParaRPr lang="en-US" sz="3200">
              <a:latin typeface="Brandon Grotesque Thin" panose="020B0403020203060202" pitchFamily="34" charset="0"/>
            </a:endParaRPr>
          </a:p>
        </p:txBody>
      </p:sp>
      <p:sp>
        <p:nvSpPr>
          <p:cNvPr id="4" name="Rectangle 1">
            <a:extLst>
              <a:ext uri="{FF2B5EF4-FFF2-40B4-BE49-F238E27FC236}">
                <a16:creationId xmlns:a16="http://schemas.microsoft.com/office/drawing/2014/main" id="{AC85003B-2DD1-6E29-677C-499F06200155}"/>
              </a:ext>
            </a:extLst>
          </p:cNvPr>
          <p:cNvSpPr>
            <a:spLocks noChangeArrowheads="1"/>
          </p:cNvSpPr>
          <p:nvPr>
            <p:custDataLst>
              <p:tags r:id="rId1"/>
            </p:custDataLst>
          </p:nvPr>
        </p:nvSpPr>
        <p:spPr bwMode="auto">
          <a:xfrm>
            <a:off x="6556277" y="4337282"/>
            <a:ext cx="5254308"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0" rIns="91440" bIns="0" numCol="1" anchor="ctr" anchorCtr="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0"/>
              </a:spcBef>
              <a:spcAft>
                <a:spcPct val="0"/>
              </a:spcAft>
              <a:buClrTx/>
              <a:buSzTx/>
              <a:buFontTx/>
              <a:buChar char="•"/>
            </a:pPr>
            <a:endParaRPr kumimoji="0" lang="en-US" altLang="en-US" sz="700" b="0" i="0" u="none" strike="noStrike" cap="none" normalizeH="0" baseline="0">
              <a:ln>
                <a:noFill/>
              </a:ln>
              <a:solidFill>
                <a:schemeClr val="bg1"/>
              </a:solidFill>
              <a:effectLst/>
              <a:latin typeface="Brandon Grotesque Regular" panose="020B0503020203060202" pitchFamily="34" charset="77"/>
            </a:endParaRPr>
          </a:p>
        </p:txBody>
      </p:sp>
      <p:pic>
        <p:nvPicPr>
          <p:cNvPr id="10" name="Picture Placeholder 9" descr="A row of colorful huts on a beach&#10;&#10;Description automatically generated">
            <a:extLst>
              <a:ext uri="{FF2B5EF4-FFF2-40B4-BE49-F238E27FC236}">
                <a16:creationId xmlns:a16="http://schemas.microsoft.com/office/drawing/2014/main" id="{75A0D0F4-46A7-D80B-7231-8C598B1BE989}"/>
              </a:ext>
            </a:extLst>
          </p:cNvPr>
          <p:cNvPicPr>
            <a:picLocks noGrp="1" noChangeAspect="1"/>
          </p:cNvPicPr>
          <p:nvPr>
            <p:ph type="pic" sz="quarter" idx="17"/>
            <p:custDataLst>
              <p:tags r:id="rId2"/>
            </p:custDataLst>
          </p:nvPr>
        </p:nvPicPr>
        <p:blipFill>
          <a:blip r:embed="rId5" cstate="screen">
            <a:extLst>
              <a:ext uri="{28A0092B-C50C-407E-A947-70E740481C1C}">
                <a14:useLocalDpi xmlns:a14="http://schemas.microsoft.com/office/drawing/2010/main"/>
              </a:ext>
            </a:extLst>
          </a:blip>
          <a:srcRect/>
          <a:stretch>
            <a:fillRect/>
          </a:stretch>
        </p:blipFill>
        <p:spPr>
          <a:xfrm>
            <a:off x="457200" y="457200"/>
            <a:ext cx="5943600" cy="5943600"/>
          </a:xfrm>
          <a:prstGeom prst="rect">
            <a:avLst/>
          </a:prstGeom>
        </p:spPr>
      </p:pic>
      <p:pic>
        <p:nvPicPr>
          <p:cNvPr id="11" name="Picture 10" descr="A logo of a company&#10;&#10;Description automatically generated">
            <a:extLst>
              <a:ext uri="{FF2B5EF4-FFF2-40B4-BE49-F238E27FC236}">
                <a16:creationId xmlns:a16="http://schemas.microsoft.com/office/drawing/2014/main" id="{7B748F34-DA5A-B732-7D5E-A55CE99BD39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416465" y="766546"/>
            <a:ext cx="2028246" cy="526292"/>
          </a:xfrm>
          <a:prstGeom prst="rect">
            <a:avLst/>
          </a:prstGeom>
        </p:spPr>
      </p:pic>
    </p:spTree>
    <p:extLst>
      <p:ext uri="{BB962C8B-B14F-4D97-AF65-F5344CB8AC3E}">
        <p14:creationId xmlns:p14="http://schemas.microsoft.com/office/powerpoint/2010/main" val="3418124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372A0D-A099-63AF-6936-2B7ABEC4C2DE}"/>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0324F7B7-7485-8363-7476-C02B8B23778F}"/>
              </a:ext>
            </a:extLst>
          </p:cNvPr>
          <p:cNvSpPr>
            <a:spLocks noGrp="1"/>
          </p:cNvSpPr>
          <p:nvPr>
            <p:ph type="body" sz="quarter" idx="18"/>
          </p:nvPr>
        </p:nvSpPr>
        <p:spPr/>
        <p:txBody>
          <a:bodyPr/>
          <a:lstStyle/>
          <a:p>
            <a:r>
              <a:rPr kumimoji="0" lang="en-US" altLang="en-US" sz="2800" b="0" i="0" u="none" strike="noStrike" cap="none" normalizeH="0" baseline="0">
                <a:ln>
                  <a:noFill/>
                </a:ln>
                <a:solidFill>
                  <a:schemeClr val="bg1"/>
                </a:solidFill>
                <a:effectLst/>
                <a:latin typeface="Brandon Grotesque Medium" panose="020B0603020203060202" pitchFamily="34" charset="0"/>
                <a:ea typeface="Arial" pitchFamily="34" charset="0"/>
                <a:cs typeface="Aptos" panose="020B0004020202020204" pitchFamily="34" charset="0"/>
              </a:rPr>
              <a:t>CITY STAY IN PORT LOUIS</a:t>
            </a:r>
            <a:br>
              <a:rPr kumimoji="0" lang="en-US" altLang="en-US" sz="2800" b="0" i="0" u="none" strike="noStrike" cap="none" normalizeH="0" baseline="0">
                <a:ln>
                  <a:noFill/>
                </a:ln>
                <a:solidFill>
                  <a:schemeClr val="bg1"/>
                </a:solidFill>
                <a:effectLst/>
                <a:latin typeface="Brandon Grotesque Medium" panose="020B0603020203060202" pitchFamily="34" charset="0"/>
                <a:ea typeface="Arial" pitchFamily="34" charset="0"/>
                <a:cs typeface="Aptos" panose="020B0004020202020204" pitchFamily="34" charset="0"/>
              </a:rPr>
            </a:br>
            <a:r>
              <a:rPr kumimoji="0" lang="en-US" altLang="en-US" sz="2400" b="0" i="0" u="none" strike="noStrike" cap="none" normalizeH="0" baseline="0">
                <a:ln>
                  <a:noFill/>
                </a:ln>
                <a:solidFill>
                  <a:srgbClr val="00ABC2"/>
                </a:solidFill>
                <a:effectLst/>
                <a:latin typeface="Brandon Grotesque Medium" panose="020B0603020203060202" pitchFamily="34" charset="0"/>
                <a:ea typeface="Arial" pitchFamily="34" charset="0"/>
                <a:cs typeface="Aptos" panose="020B0004020202020204" pitchFamily="34" charset="0"/>
              </a:rPr>
              <a:t>2 NIGHT PRE/POST</a:t>
            </a:r>
            <a:endParaRPr lang="en-US" sz="2800">
              <a:solidFill>
                <a:srgbClr val="00ABC2"/>
              </a:solidFill>
              <a:latin typeface="Brandon Grotesque Medium" panose="020B0603020203060202" pitchFamily="34" charset="0"/>
            </a:endParaRPr>
          </a:p>
        </p:txBody>
      </p:sp>
      <p:sp>
        <p:nvSpPr>
          <p:cNvPr id="9" name="Text Placeholder 8">
            <a:extLst>
              <a:ext uri="{FF2B5EF4-FFF2-40B4-BE49-F238E27FC236}">
                <a16:creationId xmlns:a16="http://schemas.microsoft.com/office/drawing/2014/main" id="{4A6E3C4A-1C2D-3167-5FA5-EB04AA3A163C}"/>
              </a:ext>
            </a:extLst>
          </p:cNvPr>
          <p:cNvSpPr>
            <a:spLocks noGrp="1"/>
          </p:cNvSpPr>
          <p:nvPr>
            <p:ph type="body" sz="quarter" idx="19"/>
          </p:nvPr>
        </p:nvSpPr>
        <p:spPr>
          <a:xfrm>
            <a:off x="6767225" y="1585045"/>
            <a:ext cx="5099563" cy="4815751"/>
          </a:xfrm>
        </p:spPr>
        <p:txBody>
          <a:bodyPr>
            <a:noAutofit/>
          </a:bodyPr>
          <a:lstStyle/>
          <a:p>
            <a:pPr marL="0" marR="0" lvl="0" indent="0" algn="just" defTabSz="914400" rtl="0" eaLnBrk="0" fontAlgn="base" latinLnBrk="0" hangingPunct="0">
              <a:lnSpc>
                <a:spcPct val="100000"/>
              </a:lnSpc>
              <a:spcBef>
                <a:spcPct val="0"/>
              </a:spcBef>
              <a:spcAft>
                <a:spcPts val="600"/>
              </a:spcAft>
              <a:buClrTx/>
              <a:buSzTx/>
              <a:buFontTx/>
              <a:buNone/>
            </a:pPr>
            <a:r>
              <a:rPr kumimoji="0" lang="en-US" altLang="en-US" sz="1600" b="1" i="0" u="none" strike="noStrike" cap="none" normalizeH="0" baseline="0">
                <a:ln>
                  <a:noFill/>
                </a:ln>
                <a:solidFill>
                  <a:schemeClr val="bg1"/>
                </a:solidFill>
                <a:effectLst/>
                <a:latin typeface="Brandon Grotesque Regular" panose="020B0503020203060202" pitchFamily="34" charset="0"/>
                <a:ea typeface="Arial" pitchFamily="34" charset="0"/>
                <a:cs typeface="Aptos" panose="020B0004020202020204" pitchFamily="34" charset="0"/>
              </a:rPr>
              <a:t>2-NIGHT PRE</a:t>
            </a:r>
          </a:p>
          <a:p>
            <a:pPr marL="0" marR="0" lvl="0" indent="0" algn="just" defTabSz="914400" rtl="0" eaLnBrk="0" fontAlgn="base" latinLnBrk="0" hangingPunct="0">
              <a:lnSpc>
                <a:spcPct val="100000"/>
              </a:lnSpc>
              <a:spcBef>
                <a:spcPct val="0"/>
              </a:spcBef>
              <a:spcAft>
                <a:spcPts val="600"/>
              </a:spcAft>
              <a:buClrTx/>
              <a:buSzTx/>
              <a:buFontTx/>
              <a:buNone/>
            </a:pPr>
            <a:r>
              <a:rPr kumimoji="0" lang="en-US" altLang="en-US" sz="1800" b="0" i="0" u="none" strike="noStrike" cap="none" normalizeH="0" baseline="0">
                <a:ln>
                  <a:noFill/>
                </a:ln>
                <a:solidFill>
                  <a:schemeClr val="bg1"/>
                </a:solidFill>
                <a:effectLst/>
                <a:latin typeface="Brandon Grotesque Thin" panose="020B0403020203060202" pitchFamily="34" charset="0"/>
                <a:ea typeface="Arial" pitchFamily="34" charset="0"/>
                <a:cs typeface="Aptos" panose="020B0004020202020204" pitchFamily="34" charset="0"/>
              </a:rPr>
              <a:t>Explore the captivating island of Mauritius, where Dutch, French, and British influences converge. Visit historical landmarks, witness a sugar cane cutting demonstration with tastings, and experience the vibrant Port Louis market while enjoying Mauritian cuisine.</a:t>
            </a:r>
          </a:p>
          <a:p>
            <a:pPr marL="0" marR="0" lvl="0" indent="0" algn="just" defTabSz="914400" rtl="0" eaLnBrk="0" fontAlgn="base" latinLnBrk="0" hangingPunct="0">
              <a:lnSpc>
                <a:spcPct val="100000"/>
              </a:lnSpc>
              <a:spcBef>
                <a:spcPct val="0"/>
              </a:spcBef>
              <a:spcAft>
                <a:spcPts val="600"/>
              </a:spcAft>
              <a:buClrTx/>
              <a:buSzTx/>
              <a:buFontTx/>
              <a:buNone/>
            </a:pPr>
            <a:r>
              <a:rPr lang="en-US" sz="1600">
                <a:solidFill>
                  <a:schemeClr val="bg1"/>
                </a:solidFill>
                <a:latin typeface="Brandon Grotesque Regular" panose="020B0503020203060202" pitchFamily="34" charset="0"/>
              </a:rPr>
              <a:t>2-NIGHT POST</a:t>
            </a:r>
          </a:p>
          <a:p>
            <a:pPr marL="0" marR="0" lvl="0" indent="0" algn="just" defTabSz="914400" rtl="0" eaLnBrk="0" fontAlgn="base" latinLnBrk="0" hangingPunct="0">
              <a:lnSpc>
                <a:spcPct val="100000"/>
              </a:lnSpc>
              <a:spcBef>
                <a:spcPct val="0"/>
              </a:spcBef>
              <a:spcAft>
                <a:spcPts val="600"/>
              </a:spcAft>
              <a:buClrTx/>
              <a:buSzTx/>
              <a:buFontTx/>
              <a:buNone/>
            </a:pPr>
            <a:r>
              <a:rPr lang="en-US" sz="1800">
                <a:solidFill>
                  <a:schemeClr val="bg1"/>
                </a:solidFill>
                <a:latin typeface="Brandon Grotesque Thin" panose="020B0403020203060202" pitchFamily="34" charset="0"/>
              </a:rPr>
              <a:t>Mauritius is a beautiful island in the Indian Ocean, blending Dutch, French, and British heritage. Known for its stunning landscapes, lush greenery, and rich cultural history, it offers visitors a chance to explore unique attractions like the Tea Museum, sacred Grand Bassin lake, and local wineries. The island is also famous for its cuisine, including traditional dishes like </a:t>
            </a:r>
            <a:r>
              <a:rPr lang="en-US" sz="1800" err="1">
                <a:solidFill>
                  <a:schemeClr val="bg1"/>
                </a:solidFill>
                <a:latin typeface="Brandon Grotesque Thin" panose="020B0403020203060202" pitchFamily="34" charset="0"/>
              </a:rPr>
              <a:t>Samoussas</a:t>
            </a:r>
            <a:r>
              <a:rPr lang="en-US" sz="1800">
                <a:solidFill>
                  <a:schemeClr val="bg1"/>
                </a:solidFill>
                <a:latin typeface="Brandon Grotesque Thin" panose="020B0403020203060202" pitchFamily="34" charset="0"/>
              </a:rPr>
              <a:t>.</a:t>
            </a:r>
          </a:p>
        </p:txBody>
      </p:sp>
      <p:pic>
        <p:nvPicPr>
          <p:cNvPr id="11" name="Picture 10" descr="A logo of a company&#10;&#10;Description automatically generated">
            <a:extLst>
              <a:ext uri="{FF2B5EF4-FFF2-40B4-BE49-F238E27FC236}">
                <a16:creationId xmlns:a16="http://schemas.microsoft.com/office/drawing/2014/main" id="{0EDD9198-16BF-1059-25FC-B02B1BA4F36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16465" y="766546"/>
            <a:ext cx="2028246" cy="526292"/>
          </a:xfrm>
          <a:prstGeom prst="rect">
            <a:avLst/>
          </a:prstGeom>
        </p:spPr>
      </p:pic>
      <p:pic>
        <p:nvPicPr>
          <p:cNvPr id="6" name="Picture Placeholder 5" descr="A beach with huts on water&#10;&#10;AI-generated content may be incorrect.">
            <a:extLst>
              <a:ext uri="{FF2B5EF4-FFF2-40B4-BE49-F238E27FC236}">
                <a16:creationId xmlns:a16="http://schemas.microsoft.com/office/drawing/2014/main" id="{7C9725EE-E5FD-FC4F-D7B3-563BC9AE263F}"/>
              </a:ext>
            </a:extLst>
          </p:cNvPr>
          <p:cNvPicPr>
            <a:picLocks noGrp="1" noChangeAspect="1"/>
          </p:cNvPicPr>
          <p:nvPr>
            <p:ph type="pic" sz="quarter" idx="17"/>
          </p:nvPr>
        </p:nvPicPr>
        <p:blipFill>
          <a:blip r:embed="rId4" cstate="screen">
            <a:extLst>
              <a:ext uri="{28A0092B-C50C-407E-A947-70E740481C1C}">
                <a14:useLocalDpi xmlns:a14="http://schemas.microsoft.com/office/drawing/2010/main"/>
              </a:ext>
              <a:ext uri="{837473B0-CC2E-450A-ABE3-18F120FF3D39}">
                <a1611:picAttrSrcUrl xmlns:a1611="http://schemas.microsoft.com/office/drawing/2016/11/main" r:id="rId5"/>
              </a:ext>
            </a:extLst>
          </a:blip>
          <a:srcRect/>
          <a:stretch>
            <a:fillRect/>
          </a:stretch>
        </p:blipFill>
        <p:spPr/>
      </p:pic>
    </p:spTree>
    <p:extLst>
      <p:ext uri="{BB962C8B-B14F-4D97-AF65-F5344CB8AC3E}">
        <p14:creationId xmlns:p14="http://schemas.microsoft.com/office/powerpoint/2010/main" val="2722911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Placeholder 16" descr="A table and chairs on a walkway by the water&#10;&#10;Description automatically generated">
            <a:extLst>
              <a:ext uri="{FF2B5EF4-FFF2-40B4-BE49-F238E27FC236}">
                <a16:creationId xmlns:a16="http://schemas.microsoft.com/office/drawing/2014/main" id="{11C79126-BA2A-7DDF-6B9B-7ED51753F2A9}"/>
              </a:ext>
            </a:extLst>
          </p:cNvPr>
          <p:cNvPicPr>
            <a:picLocks noGrp="1" noChangeAspect="1"/>
          </p:cNvPicPr>
          <p:nvPr>
            <p:ph type="pic" sz="quarter" idx="17"/>
          </p:nvPr>
        </p:nvPicPr>
        <p:blipFill rotWithShape="1">
          <a:blip r:embed="rId3" cstate="screen">
            <a:extLst>
              <a:ext uri="{28A0092B-C50C-407E-A947-70E740481C1C}">
                <a14:useLocalDpi xmlns:a14="http://schemas.microsoft.com/office/drawing/2010/main"/>
              </a:ext>
            </a:extLst>
          </a:blip>
          <a:srcRect/>
          <a:stretch/>
        </p:blipFill>
        <p:spPr>
          <a:prstGeom prst="rect">
            <a:avLst/>
          </a:prstGeom>
        </p:spPr>
      </p:pic>
      <p:pic>
        <p:nvPicPr>
          <p:cNvPr id="18" name="Picture Placeholder 17" descr="A group of people in a vehicle on a dirt road&#10;&#10;Description automatically generated">
            <a:extLst>
              <a:ext uri="{FF2B5EF4-FFF2-40B4-BE49-F238E27FC236}">
                <a16:creationId xmlns:a16="http://schemas.microsoft.com/office/drawing/2014/main" id="{57EFD33B-00BD-4FA9-9C0E-468666E6A899}"/>
              </a:ext>
            </a:extLst>
          </p:cNvPr>
          <p:cNvPicPr>
            <a:picLocks noGrp="1" noChangeAspect="1"/>
          </p:cNvPicPr>
          <p:nvPr>
            <p:ph type="pic" sz="quarter" idx="21"/>
          </p:nvPr>
        </p:nvPicPr>
        <p:blipFill rotWithShape="1">
          <a:blip r:embed="rId4" cstate="screen">
            <a:extLst>
              <a:ext uri="{28A0092B-C50C-407E-A947-70E740481C1C}">
                <a14:useLocalDpi xmlns:a14="http://schemas.microsoft.com/office/drawing/2010/main"/>
              </a:ext>
            </a:extLst>
          </a:blip>
          <a:srcRect/>
          <a:stretch/>
        </p:blipFill>
        <p:spPr>
          <a:xfrm>
            <a:off x="4239769" y="2084829"/>
            <a:ext cx="3712463" cy="4315968"/>
          </a:xfrm>
          <a:prstGeom prst="rect">
            <a:avLst/>
          </a:prstGeom>
        </p:spPr>
      </p:pic>
      <p:pic>
        <p:nvPicPr>
          <p:cNvPr id="19" name="Picture Placeholder 18" descr="A group of seals on a beach&#10;&#10;Description automatically generated">
            <a:extLst>
              <a:ext uri="{FF2B5EF4-FFF2-40B4-BE49-F238E27FC236}">
                <a16:creationId xmlns:a16="http://schemas.microsoft.com/office/drawing/2014/main" id="{1F7849E3-FC64-FA7A-BA83-0090EE5EDFB8}"/>
              </a:ext>
            </a:extLst>
          </p:cNvPr>
          <p:cNvPicPr>
            <a:picLocks noGrp="1" noChangeAspect="1"/>
          </p:cNvPicPr>
          <p:nvPr>
            <p:ph type="pic" sz="quarter" idx="20"/>
          </p:nvPr>
        </p:nvPicPr>
        <p:blipFill rotWithShape="1">
          <a:blip r:embed="rId5" cstate="screen">
            <a:extLst>
              <a:ext uri="{28A0092B-C50C-407E-A947-70E740481C1C}">
                <a14:useLocalDpi xmlns:a14="http://schemas.microsoft.com/office/drawing/2010/main"/>
              </a:ext>
            </a:extLst>
          </a:blip>
          <a:srcRect/>
          <a:stretch/>
        </p:blipFill>
        <p:spPr>
          <a:prstGeom prst="rect">
            <a:avLst/>
          </a:prstGeom>
        </p:spPr>
      </p:pic>
      <p:sp>
        <p:nvSpPr>
          <p:cNvPr id="2" name="Slide Number Placeholder 1">
            <a:extLst>
              <a:ext uri="{FF2B5EF4-FFF2-40B4-BE49-F238E27FC236}">
                <a16:creationId xmlns:a16="http://schemas.microsoft.com/office/drawing/2014/main" id="{000308B3-550B-F444-CAA1-6A810EDF179F}"/>
              </a:ext>
            </a:extLst>
          </p:cNvPr>
          <p:cNvSpPr>
            <a:spLocks noGrp="1"/>
          </p:cNvSpPr>
          <p:nvPr>
            <p:ph type="sldNum" sz="quarter" idx="4"/>
          </p:nvPr>
        </p:nvSpPr>
        <p:spPr/>
        <p:txBody>
          <a:bodyPr/>
          <a:lstStyle/>
          <a:p>
            <a:fld id="{F2C1F2A3-7B76-45CC-A85D-664D2AD4BAF5}" type="slidenum">
              <a:rPr lang="en-US" smtClean="0"/>
              <a:pPr/>
              <a:t>58</a:t>
            </a:fld>
            <a:endParaRPr lang="en-US"/>
          </a:p>
        </p:txBody>
      </p:sp>
      <p:sp>
        <p:nvSpPr>
          <p:cNvPr id="4" name="Text Placeholder 3">
            <a:extLst>
              <a:ext uri="{FF2B5EF4-FFF2-40B4-BE49-F238E27FC236}">
                <a16:creationId xmlns:a16="http://schemas.microsoft.com/office/drawing/2014/main" id="{AEF0BD33-DFB9-4FB7-67F0-EF01AA1E1360}"/>
              </a:ext>
            </a:extLst>
          </p:cNvPr>
          <p:cNvSpPr>
            <a:spLocks noGrp="1"/>
          </p:cNvSpPr>
          <p:nvPr>
            <p:ph type="body" sz="quarter" idx="16"/>
          </p:nvPr>
        </p:nvSpPr>
        <p:spPr/>
        <p:txBody>
          <a:bodyPr/>
          <a:lstStyle/>
          <a:p>
            <a:endParaRPr lang="en-US"/>
          </a:p>
        </p:txBody>
      </p:sp>
      <p:sp>
        <p:nvSpPr>
          <p:cNvPr id="5" name="Text Placeholder 4">
            <a:extLst>
              <a:ext uri="{FF2B5EF4-FFF2-40B4-BE49-F238E27FC236}">
                <a16:creationId xmlns:a16="http://schemas.microsoft.com/office/drawing/2014/main" id="{2F7DD655-8960-1925-06D2-B3109B50DD2E}"/>
              </a:ext>
            </a:extLst>
          </p:cNvPr>
          <p:cNvSpPr>
            <a:spLocks noGrp="1"/>
          </p:cNvSpPr>
          <p:nvPr>
            <p:ph type="body" sz="quarter" idx="18"/>
          </p:nvPr>
        </p:nvSpPr>
        <p:spPr>
          <a:xfrm>
            <a:off x="0" y="-105106"/>
            <a:ext cx="12191999" cy="1234440"/>
          </a:xfrm>
        </p:spPr>
        <p:txBody>
          <a:bodyPr/>
          <a:lstStyle/>
          <a:p>
            <a:r>
              <a:rPr lang="en-US"/>
              <a:t>SHORE EXCURSIONS​</a:t>
            </a:r>
          </a:p>
        </p:txBody>
      </p:sp>
      <p:sp>
        <p:nvSpPr>
          <p:cNvPr id="8" name="Text Placeholder 7">
            <a:extLst>
              <a:ext uri="{FF2B5EF4-FFF2-40B4-BE49-F238E27FC236}">
                <a16:creationId xmlns:a16="http://schemas.microsoft.com/office/drawing/2014/main" id="{39804BB5-FBB7-BB1C-D47C-7F7CC673D69A}"/>
              </a:ext>
            </a:extLst>
          </p:cNvPr>
          <p:cNvSpPr>
            <a:spLocks noGrp="1"/>
          </p:cNvSpPr>
          <p:nvPr>
            <p:ph type="body" sz="quarter" idx="19"/>
          </p:nvPr>
        </p:nvSpPr>
        <p:spPr>
          <a:xfrm>
            <a:off x="0" y="1158461"/>
            <a:ext cx="12191999" cy="567381"/>
          </a:xfrm>
        </p:spPr>
        <p:txBody>
          <a:bodyPr>
            <a:normAutofit fontScale="77500" lnSpcReduction="20000"/>
          </a:bodyPr>
          <a:lstStyle/>
          <a:p>
            <a:pPr>
              <a:lnSpc>
                <a:spcPct val="120000"/>
              </a:lnSpc>
            </a:pPr>
            <a:r>
              <a:rPr lang="en-US" sz="2200"/>
              <a:t>DIVE DEEPER INTO YOUR DESTINATION BY EXPERIENCING AN</a:t>
            </a:r>
            <a:br>
              <a:rPr lang="en-US" sz="2200"/>
            </a:br>
            <a:r>
              <a:rPr lang="en-US" sz="2200"/>
              <a:t>UNFORGETTABLE, UNHURRIED ADVENTURE IN EVERY PORT​</a:t>
            </a:r>
          </a:p>
          <a:p>
            <a:endParaRPr lang="en-US"/>
          </a:p>
          <a:p>
            <a:endParaRPr lang="en-US"/>
          </a:p>
        </p:txBody>
      </p:sp>
      <p:grpSp>
        <p:nvGrpSpPr>
          <p:cNvPr id="12" name="Group 11">
            <a:extLst>
              <a:ext uri="{FF2B5EF4-FFF2-40B4-BE49-F238E27FC236}">
                <a16:creationId xmlns:a16="http://schemas.microsoft.com/office/drawing/2014/main" id="{65FD2003-EC1C-52AE-248A-6F58DDEC5B91}"/>
              </a:ext>
            </a:extLst>
          </p:cNvPr>
          <p:cNvGrpSpPr/>
          <p:nvPr/>
        </p:nvGrpSpPr>
        <p:grpSpPr>
          <a:xfrm>
            <a:off x="4474697" y="1648850"/>
            <a:ext cx="3242603" cy="303613"/>
            <a:chOff x="4455127" y="2094443"/>
            <a:chExt cx="3242603" cy="276012"/>
          </a:xfrm>
        </p:grpSpPr>
        <p:pic>
          <p:nvPicPr>
            <p:cNvPr id="13" name="Picture 12">
              <a:extLst>
                <a:ext uri="{FF2B5EF4-FFF2-40B4-BE49-F238E27FC236}">
                  <a16:creationId xmlns:a16="http://schemas.microsoft.com/office/drawing/2014/main" id="{A7CBFDDE-1DD1-34B7-8EDC-2AB0246A9D6D}"/>
                </a:ext>
              </a:extLst>
            </p:cNvPr>
            <p:cNvPicPr>
              <a:picLocks noChangeAspect="1"/>
            </p:cNvPicPr>
            <p:nvPr/>
          </p:nvPicPr>
          <p:blipFill>
            <a:blip r:embed="rId6"/>
            <a:stretch>
              <a:fillRect/>
            </a:stretch>
          </p:blipFill>
          <p:spPr>
            <a:xfrm>
              <a:off x="5938422" y="2094443"/>
              <a:ext cx="276012" cy="276012"/>
            </a:xfrm>
            <a:prstGeom prst="rect">
              <a:avLst/>
            </a:prstGeom>
          </p:spPr>
        </p:pic>
        <p:cxnSp>
          <p:nvCxnSpPr>
            <p:cNvPr id="14" name="Straight Connector 13">
              <a:extLst>
                <a:ext uri="{FF2B5EF4-FFF2-40B4-BE49-F238E27FC236}">
                  <a16:creationId xmlns:a16="http://schemas.microsoft.com/office/drawing/2014/main" id="{E4B48DDE-CDB9-BDC0-15B5-5FC7C7B91415}"/>
                </a:ext>
              </a:extLst>
            </p:cNvPr>
            <p:cNvCxnSpPr>
              <a:cxnSpLocks/>
            </p:cNvCxnSpPr>
            <p:nvPr/>
          </p:nvCxnSpPr>
          <p:spPr>
            <a:xfrm flipH="1">
              <a:off x="44551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31D332AF-988A-9CF8-0258-C80115276D84}"/>
                </a:ext>
              </a:extLst>
            </p:cNvPr>
            <p:cNvCxnSpPr>
              <a:cxnSpLocks/>
            </p:cNvCxnSpPr>
            <p:nvPr/>
          </p:nvCxnSpPr>
          <p:spPr>
            <a:xfrm flipH="1">
              <a:off x="62925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53516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F761A30-57BC-CC7D-FAB6-9EDB250B1C57}"/>
              </a:ext>
            </a:extLst>
          </p:cNvPr>
          <p:cNvSpPr>
            <a:spLocks noGrp="1"/>
          </p:cNvSpPr>
          <p:nvPr>
            <p:ph type="sldNum" sz="quarter" idx="4"/>
          </p:nvPr>
        </p:nvSpPr>
        <p:spPr/>
        <p:txBody>
          <a:bodyPr/>
          <a:lstStyle/>
          <a:p>
            <a:fld id="{F2C1F2A3-7B76-45CC-A85D-664D2AD4BAF5}" type="slidenum">
              <a:rPr lang="en-US" smtClean="0"/>
              <a:pPr/>
              <a:t>59</a:t>
            </a:fld>
            <a:endParaRPr lang="en-US"/>
          </a:p>
        </p:txBody>
      </p:sp>
      <p:sp>
        <p:nvSpPr>
          <p:cNvPr id="3" name="Text Placeholder 2">
            <a:extLst>
              <a:ext uri="{FF2B5EF4-FFF2-40B4-BE49-F238E27FC236}">
                <a16:creationId xmlns:a16="http://schemas.microsoft.com/office/drawing/2014/main" id="{834DB5B9-FFD0-7FA5-1B75-D367EC9B8D2F}"/>
              </a:ext>
            </a:extLst>
          </p:cNvPr>
          <p:cNvSpPr>
            <a:spLocks noGrp="1"/>
          </p:cNvSpPr>
          <p:nvPr>
            <p:ph type="body" sz="quarter" idx="16"/>
          </p:nvPr>
        </p:nvSpPr>
        <p:spPr/>
        <p:txBody>
          <a:bodyPr/>
          <a:lstStyle/>
          <a:p>
            <a:endParaRPr lang="en-US"/>
          </a:p>
        </p:txBody>
      </p:sp>
      <p:pic>
        <p:nvPicPr>
          <p:cNvPr id="7" name="Picture Placeholder 6" descr="A golf course with water and trees&#10;&#10;Description automatically generated">
            <a:extLst>
              <a:ext uri="{FF2B5EF4-FFF2-40B4-BE49-F238E27FC236}">
                <a16:creationId xmlns:a16="http://schemas.microsoft.com/office/drawing/2014/main" id="{35A5E17F-E849-10AD-8D0E-49E27E322BF0}"/>
              </a:ext>
            </a:extLst>
          </p:cNvPr>
          <p:cNvPicPr>
            <a:picLocks noGrp="1" noChangeAspect="1"/>
          </p:cNvPicPr>
          <p:nvPr>
            <p:ph type="pic" sz="quarter" idx="17"/>
          </p:nvPr>
        </p:nvPicPr>
        <p:blipFill>
          <a:blip r:embed="rId3" cstate="screen">
            <a:extLst>
              <a:ext uri="{28A0092B-C50C-407E-A947-70E740481C1C}">
                <a14:useLocalDpi xmlns:a14="http://schemas.microsoft.com/office/drawing/2010/main"/>
              </a:ext>
            </a:extLst>
          </a:blip>
          <a:srcRect/>
          <a:stretch/>
        </p:blipFill>
        <p:spPr>
          <a:xfrm>
            <a:off x="457199" y="1701478"/>
            <a:ext cx="11274551" cy="4699319"/>
          </a:xfrm>
          <a:prstGeom prst="rect">
            <a:avLst/>
          </a:prstGeom>
        </p:spPr>
      </p:pic>
      <p:grpSp>
        <p:nvGrpSpPr>
          <p:cNvPr id="8" name="Group 7">
            <a:extLst>
              <a:ext uri="{FF2B5EF4-FFF2-40B4-BE49-F238E27FC236}">
                <a16:creationId xmlns:a16="http://schemas.microsoft.com/office/drawing/2014/main" id="{C7C52B20-5D82-D73F-14BA-CD86B0400ECD}"/>
              </a:ext>
            </a:extLst>
          </p:cNvPr>
          <p:cNvGrpSpPr/>
          <p:nvPr/>
        </p:nvGrpSpPr>
        <p:grpSpPr>
          <a:xfrm>
            <a:off x="4014136" y="685930"/>
            <a:ext cx="4163730" cy="675746"/>
            <a:chOff x="1875428" y="449179"/>
            <a:chExt cx="8303074" cy="1347537"/>
          </a:xfrm>
        </p:grpSpPr>
        <p:pic>
          <p:nvPicPr>
            <p:cNvPr id="9" name="Picture 8">
              <a:extLst>
                <a:ext uri="{FF2B5EF4-FFF2-40B4-BE49-F238E27FC236}">
                  <a16:creationId xmlns:a16="http://schemas.microsoft.com/office/drawing/2014/main" id="{446F3A36-D09A-71A0-5CB1-08825EE2F4DA}"/>
                </a:ext>
              </a:extLst>
            </p:cNvPr>
            <p:cNvPicPr>
              <a:picLocks noChangeAspect="1"/>
            </p:cNvPicPr>
            <p:nvPr/>
          </p:nvPicPr>
          <p:blipFill>
            <a:blip r:embed="rId4"/>
            <a:stretch>
              <a:fillRect/>
            </a:stretch>
          </p:blipFill>
          <p:spPr>
            <a:xfrm>
              <a:off x="6412284" y="664980"/>
              <a:ext cx="3766218" cy="1013089"/>
            </a:xfrm>
            <a:prstGeom prst="rect">
              <a:avLst/>
            </a:prstGeom>
          </p:spPr>
        </p:pic>
        <p:pic>
          <p:nvPicPr>
            <p:cNvPr id="10" name="Picture 9" descr="A logo of a company&#10;&#10;Description automatically generated">
              <a:extLst>
                <a:ext uri="{FF2B5EF4-FFF2-40B4-BE49-F238E27FC236}">
                  <a16:creationId xmlns:a16="http://schemas.microsoft.com/office/drawing/2014/main" id="{1297F7AA-1A26-2DFB-55F7-3FF29E57E5D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875428" y="664979"/>
              <a:ext cx="3904289" cy="1013089"/>
            </a:xfrm>
            <a:prstGeom prst="rect">
              <a:avLst/>
            </a:prstGeom>
          </p:spPr>
        </p:pic>
        <p:cxnSp>
          <p:nvCxnSpPr>
            <p:cNvPr id="11" name="Straight Connector 10">
              <a:extLst>
                <a:ext uri="{FF2B5EF4-FFF2-40B4-BE49-F238E27FC236}">
                  <a16:creationId xmlns:a16="http://schemas.microsoft.com/office/drawing/2014/main" id="{B759AA88-11BB-B7B8-1B24-1B76CD86EED1}"/>
                </a:ext>
              </a:extLst>
            </p:cNvPr>
            <p:cNvCxnSpPr/>
            <p:nvPr/>
          </p:nvCxnSpPr>
          <p:spPr>
            <a:xfrm>
              <a:off x="6096000" y="449179"/>
              <a:ext cx="0" cy="134753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75995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046B1E2-D51B-803C-9256-3950734E7F41}"/>
              </a:ext>
            </a:extLst>
          </p:cNvPr>
          <p:cNvSpPr>
            <a:spLocks noGrp="1"/>
          </p:cNvSpPr>
          <p:nvPr>
            <p:ph type="sldNum" sz="quarter" idx="4"/>
          </p:nvPr>
        </p:nvSpPr>
        <p:spPr/>
        <p:txBody>
          <a:bodyPr/>
          <a:lstStyle/>
          <a:p>
            <a:fld id="{F2C1F2A3-7B76-45CC-A85D-664D2AD4BAF5}" type="slidenum">
              <a:rPr lang="en-US" smtClean="0"/>
              <a:pPr/>
              <a:t>6</a:t>
            </a:fld>
            <a:endParaRPr lang="en-US"/>
          </a:p>
        </p:txBody>
      </p:sp>
      <p:sp>
        <p:nvSpPr>
          <p:cNvPr id="4" name="Text Placeholder 3">
            <a:extLst>
              <a:ext uri="{FF2B5EF4-FFF2-40B4-BE49-F238E27FC236}">
                <a16:creationId xmlns:a16="http://schemas.microsoft.com/office/drawing/2014/main" id="{7ED196E9-ED44-94CD-11F9-9235079B1F4D}"/>
              </a:ext>
            </a:extLst>
          </p:cNvPr>
          <p:cNvSpPr>
            <a:spLocks noGrp="1"/>
          </p:cNvSpPr>
          <p:nvPr>
            <p:ph type="body" sz="quarter" idx="16"/>
          </p:nvPr>
        </p:nvSpPr>
        <p:spPr/>
        <p:txBody>
          <a:bodyPr/>
          <a:lstStyle/>
          <a:p>
            <a:endParaRPr lang="en-US"/>
          </a:p>
        </p:txBody>
      </p:sp>
      <p:pic>
        <p:nvPicPr>
          <p:cNvPr id="5" name="Online Media 6" title="Change The Way You Sea℠">
            <a:hlinkClick r:id="" action="ppaction://media"/>
            <a:extLst>
              <a:ext uri="{FF2B5EF4-FFF2-40B4-BE49-F238E27FC236}">
                <a16:creationId xmlns:a16="http://schemas.microsoft.com/office/drawing/2014/main" id="{30B23693-A06D-0D16-9027-FCE545E48539}"/>
              </a:ext>
            </a:extLst>
          </p:cNvPr>
          <p:cNvPicPr>
            <a:picLocks noRot="1" noChangeAspect="1"/>
          </p:cNvPicPr>
          <p:nvPr>
            <a:videoFile r:link="rId1"/>
          </p:nvPr>
        </p:nvPicPr>
        <p:blipFill>
          <a:blip r:embed="rId3"/>
          <a:stretch>
            <a:fillRect/>
          </a:stretch>
        </p:blipFill>
        <p:spPr>
          <a:xfrm>
            <a:off x="1540870" y="857250"/>
            <a:ext cx="9110260" cy="5143500"/>
          </a:xfrm>
          <a:prstGeom prst="rect">
            <a:avLst/>
          </a:prstGeom>
        </p:spPr>
      </p:pic>
    </p:spTree>
    <p:extLst>
      <p:ext uri="{BB962C8B-B14F-4D97-AF65-F5344CB8AC3E}">
        <p14:creationId xmlns:p14="http://schemas.microsoft.com/office/powerpoint/2010/main" val="85994779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017E89F-D018-E4BC-4693-B34F55F77AE0}"/>
              </a:ext>
            </a:extLst>
          </p:cNvPr>
          <p:cNvSpPr>
            <a:spLocks noGrp="1"/>
          </p:cNvSpPr>
          <p:nvPr>
            <p:ph type="sldNum" sz="quarter" idx="4"/>
          </p:nvPr>
        </p:nvSpPr>
        <p:spPr/>
        <p:txBody>
          <a:bodyPr/>
          <a:lstStyle/>
          <a:p>
            <a:fld id="{F2C1F2A3-7B76-45CC-A85D-664D2AD4BAF5}" type="slidenum">
              <a:rPr lang="en-US" smtClean="0"/>
              <a:pPr/>
              <a:t>60</a:t>
            </a:fld>
            <a:endParaRPr lang="en-US"/>
          </a:p>
        </p:txBody>
      </p:sp>
      <p:sp>
        <p:nvSpPr>
          <p:cNvPr id="5" name="Text Placeholder 4">
            <a:extLst>
              <a:ext uri="{FF2B5EF4-FFF2-40B4-BE49-F238E27FC236}">
                <a16:creationId xmlns:a16="http://schemas.microsoft.com/office/drawing/2014/main" id="{DFC9B99A-6AA7-0213-E8F4-19ED63A7059F}"/>
              </a:ext>
            </a:extLst>
          </p:cNvPr>
          <p:cNvSpPr>
            <a:spLocks noGrp="1"/>
          </p:cNvSpPr>
          <p:nvPr>
            <p:ph type="body" sz="quarter" idx="18"/>
          </p:nvPr>
        </p:nvSpPr>
        <p:spPr>
          <a:xfrm>
            <a:off x="0" y="-150468"/>
            <a:ext cx="12191999" cy="1234440"/>
          </a:xfrm>
        </p:spPr>
        <p:txBody>
          <a:bodyPr/>
          <a:lstStyle/>
          <a:p>
            <a:r>
              <a:rPr lang="en-US"/>
              <a:t>AZAMARA PERRYGOLF </a:t>
            </a:r>
            <a:r>
              <a:rPr lang="en-US" baseline="30000"/>
              <a:t>TM​</a:t>
            </a:r>
            <a:r>
              <a:rPr lang="en-US"/>
              <a:t> CRUISE</a:t>
            </a:r>
          </a:p>
        </p:txBody>
      </p:sp>
      <p:sp>
        <p:nvSpPr>
          <p:cNvPr id="8" name="Text Placeholder 7">
            <a:extLst>
              <a:ext uri="{FF2B5EF4-FFF2-40B4-BE49-F238E27FC236}">
                <a16:creationId xmlns:a16="http://schemas.microsoft.com/office/drawing/2014/main" id="{73D66128-F9D4-59AB-0140-C8511F998EF6}"/>
              </a:ext>
            </a:extLst>
          </p:cNvPr>
          <p:cNvSpPr>
            <a:spLocks noGrp="1"/>
          </p:cNvSpPr>
          <p:nvPr>
            <p:ph type="body" sz="quarter" idx="19"/>
          </p:nvPr>
        </p:nvSpPr>
        <p:spPr>
          <a:xfrm>
            <a:off x="0" y="1040094"/>
            <a:ext cx="12191999" cy="585610"/>
          </a:xfrm>
        </p:spPr>
        <p:txBody>
          <a:bodyPr>
            <a:normAutofit fontScale="77500" lnSpcReduction="20000"/>
          </a:bodyPr>
          <a:lstStyle/>
          <a:p>
            <a:pPr>
              <a:lnSpc>
                <a:spcPct val="120000"/>
              </a:lnSpc>
            </a:pPr>
            <a:r>
              <a:rPr lang="en-US" sz="2400">
                <a:solidFill>
                  <a:srgbClr val="05A9C5"/>
                </a:solidFill>
                <a:latin typeface="Brandon Grotesque Regular" panose="020B0503020203060202" pitchFamily="34" charset="77"/>
              </a:rPr>
              <a:t>COMBINE YOUR LOVE OF GOLF AND PASSION FOR TRAVEL</a:t>
            </a:r>
            <a:br>
              <a:rPr lang="en-US" sz="2400">
                <a:solidFill>
                  <a:srgbClr val="05A9C5"/>
                </a:solidFill>
                <a:latin typeface="Brandon Grotesque Regular" panose="020B0503020203060202" pitchFamily="34" charset="77"/>
              </a:rPr>
            </a:br>
            <a:r>
              <a:rPr lang="en-US" sz="2400">
                <a:solidFill>
                  <a:srgbClr val="05A9C5"/>
                </a:solidFill>
                <a:latin typeface="Brandon Grotesque Regular" panose="020B0503020203060202" pitchFamily="34" charset="77"/>
              </a:rPr>
              <a:t>WHEN YOU PLAY THE GAME AND CRUISE THE WORLD ​</a:t>
            </a:r>
            <a:endParaRPr kumimoji="0" lang="en-US" sz="2400" u="none" strike="noStrike" kern="1200" cap="none" normalizeH="0" baseline="0" noProof="0">
              <a:ln>
                <a:noFill/>
              </a:ln>
              <a:solidFill>
                <a:srgbClr val="05A9C5"/>
              </a:solidFill>
              <a:uLnTx/>
              <a:uFillTx/>
              <a:latin typeface="Brandon Grotesque Regular" panose="020B0503020203060202" pitchFamily="34" charset="77"/>
            </a:endParaRPr>
          </a:p>
          <a:p>
            <a:endParaRPr lang="en-US"/>
          </a:p>
        </p:txBody>
      </p:sp>
      <p:sp>
        <p:nvSpPr>
          <p:cNvPr id="9" name="Text Placeholder 8">
            <a:extLst>
              <a:ext uri="{FF2B5EF4-FFF2-40B4-BE49-F238E27FC236}">
                <a16:creationId xmlns:a16="http://schemas.microsoft.com/office/drawing/2014/main" id="{F884764A-D2C6-068C-9D5E-1B59531E9F21}"/>
              </a:ext>
            </a:extLst>
          </p:cNvPr>
          <p:cNvSpPr>
            <a:spLocks noGrp="1"/>
          </p:cNvSpPr>
          <p:nvPr>
            <p:ph type="body" sz="quarter" idx="22"/>
          </p:nvPr>
        </p:nvSpPr>
        <p:spPr/>
        <p:txBody>
          <a:bodyPr/>
          <a:lstStyle/>
          <a:p>
            <a:endParaRPr lang="en-US"/>
          </a:p>
        </p:txBody>
      </p:sp>
      <p:sp>
        <p:nvSpPr>
          <p:cNvPr id="10" name="Text Placeholder 9">
            <a:extLst>
              <a:ext uri="{FF2B5EF4-FFF2-40B4-BE49-F238E27FC236}">
                <a16:creationId xmlns:a16="http://schemas.microsoft.com/office/drawing/2014/main" id="{1FBF1802-B52F-C878-CD63-E7ED4EA4E4A3}"/>
              </a:ext>
            </a:extLst>
          </p:cNvPr>
          <p:cNvSpPr>
            <a:spLocks noGrp="1"/>
          </p:cNvSpPr>
          <p:nvPr>
            <p:ph type="body" sz="quarter" idx="23"/>
          </p:nvPr>
        </p:nvSpPr>
        <p:spPr/>
        <p:txBody>
          <a:bodyPr/>
          <a:lstStyle/>
          <a:p>
            <a:endParaRPr lang="en-US"/>
          </a:p>
        </p:txBody>
      </p:sp>
      <p:sp>
        <p:nvSpPr>
          <p:cNvPr id="11" name="Text Placeholder 10">
            <a:extLst>
              <a:ext uri="{FF2B5EF4-FFF2-40B4-BE49-F238E27FC236}">
                <a16:creationId xmlns:a16="http://schemas.microsoft.com/office/drawing/2014/main" id="{497E45B6-0519-9C0F-C6F0-AD04BB171D56}"/>
              </a:ext>
            </a:extLst>
          </p:cNvPr>
          <p:cNvSpPr>
            <a:spLocks noGrp="1"/>
          </p:cNvSpPr>
          <p:nvPr>
            <p:ph type="body" sz="quarter" idx="24"/>
          </p:nvPr>
        </p:nvSpPr>
        <p:spPr/>
        <p:txBody>
          <a:bodyPr/>
          <a:lstStyle/>
          <a:p>
            <a:endParaRPr lang="en-US"/>
          </a:p>
        </p:txBody>
      </p:sp>
      <p:grpSp>
        <p:nvGrpSpPr>
          <p:cNvPr id="12" name="Group 11">
            <a:extLst>
              <a:ext uri="{FF2B5EF4-FFF2-40B4-BE49-F238E27FC236}">
                <a16:creationId xmlns:a16="http://schemas.microsoft.com/office/drawing/2014/main" id="{759C6980-B951-0F56-79EB-68FDF64E0E90}"/>
              </a:ext>
            </a:extLst>
          </p:cNvPr>
          <p:cNvGrpSpPr/>
          <p:nvPr/>
        </p:nvGrpSpPr>
        <p:grpSpPr>
          <a:xfrm>
            <a:off x="4474697" y="1655180"/>
            <a:ext cx="3242603" cy="303613"/>
            <a:chOff x="4455127" y="2094443"/>
            <a:chExt cx="3242603" cy="276012"/>
          </a:xfrm>
        </p:grpSpPr>
        <p:pic>
          <p:nvPicPr>
            <p:cNvPr id="13" name="Picture 12">
              <a:extLst>
                <a:ext uri="{FF2B5EF4-FFF2-40B4-BE49-F238E27FC236}">
                  <a16:creationId xmlns:a16="http://schemas.microsoft.com/office/drawing/2014/main" id="{A8B1DEC7-45CA-5990-3AFC-65644DAE0C31}"/>
                </a:ext>
              </a:extLst>
            </p:cNvPr>
            <p:cNvPicPr>
              <a:picLocks noChangeAspect="1"/>
            </p:cNvPicPr>
            <p:nvPr/>
          </p:nvPicPr>
          <p:blipFill>
            <a:blip r:embed="rId4"/>
            <a:stretch>
              <a:fillRect/>
            </a:stretch>
          </p:blipFill>
          <p:spPr>
            <a:xfrm>
              <a:off x="5938422" y="2094443"/>
              <a:ext cx="276012" cy="276012"/>
            </a:xfrm>
            <a:prstGeom prst="rect">
              <a:avLst/>
            </a:prstGeom>
          </p:spPr>
        </p:pic>
        <p:cxnSp>
          <p:nvCxnSpPr>
            <p:cNvPr id="14" name="Straight Connector 13">
              <a:extLst>
                <a:ext uri="{FF2B5EF4-FFF2-40B4-BE49-F238E27FC236}">
                  <a16:creationId xmlns:a16="http://schemas.microsoft.com/office/drawing/2014/main" id="{4E4A579A-14C2-5D3C-0F9A-730A6A048630}"/>
                </a:ext>
              </a:extLst>
            </p:cNvPr>
            <p:cNvCxnSpPr>
              <a:cxnSpLocks/>
            </p:cNvCxnSpPr>
            <p:nvPr/>
          </p:nvCxnSpPr>
          <p:spPr>
            <a:xfrm flipH="1">
              <a:off x="44551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66A1A2C3-93C8-5860-2F22-710B4057BC19}"/>
                </a:ext>
              </a:extLst>
            </p:cNvPr>
            <p:cNvCxnSpPr>
              <a:cxnSpLocks/>
            </p:cNvCxnSpPr>
            <p:nvPr/>
          </p:nvCxnSpPr>
          <p:spPr>
            <a:xfrm flipH="1">
              <a:off x="62925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7" name="Picture Placeholder 16" descr="A group of people shaking hands on a golf course&#10;&#10;Description automatically generated">
            <a:extLst>
              <a:ext uri="{FF2B5EF4-FFF2-40B4-BE49-F238E27FC236}">
                <a16:creationId xmlns:a16="http://schemas.microsoft.com/office/drawing/2014/main" id="{EFD8415E-5DFF-7394-A9EF-993B9B835587}"/>
              </a:ext>
            </a:extLst>
          </p:cNvPr>
          <p:cNvPicPr>
            <a:picLocks noGrp="1" noChangeAspect="1"/>
          </p:cNvPicPr>
          <p:nvPr>
            <p:ph type="pic" sz="quarter" idx="17"/>
          </p:nvPr>
        </p:nvPicPr>
        <p:blipFill rotWithShape="1">
          <a:blip r:embed="rId5" cstate="screen">
            <a:extLst>
              <a:ext uri="{28A0092B-C50C-407E-A947-70E740481C1C}">
                <a14:useLocalDpi xmlns:a14="http://schemas.microsoft.com/office/drawing/2010/main"/>
              </a:ext>
            </a:extLst>
          </a:blip>
          <a:srcRect/>
          <a:stretch/>
        </p:blipFill>
        <p:spPr>
          <a:xfrm>
            <a:off x="457199" y="2084829"/>
            <a:ext cx="3712463" cy="4315968"/>
          </a:xfrm>
          <a:prstGeom prst="rect">
            <a:avLst/>
          </a:prstGeom>
        </p:spPr>
      </p:pic>
      <p:pic>
        <p:nvPicPr>
          <p:cNvPr id="18" name="Picture Placeholder 17" descr="A golf course near the ocean&#10;&#10;Description automatically generated">
            <a:extLst>
              <a:ext uri="{FF2B5EF4-FFF2-40B4-BE49-F238E27FC236}">
                <a16:creationId xmlns:a16="http://schemas.microsoft.com/office/drawing/2014/main" id="{4CA90CE7-9164-AC6C-4D9E-45907DD6BFCC}"/>
              </a:ext>
            </a:extLst>
          </p:cNvPr>
          <p:cNvPicPr>
            <a:picLocks noGrp="1" noChangeAspect="1"/>
          </p:cNvPicPr>
          <p:nvPr>
            <p:ph type="pic" sz="quarter" idx="21"/>
          </p:nvPr>
        </p:nvPicPr>
        <p:blipFill rotWithShape="1">
          <a:blip r:embed="rId6" cstate="screen">
            <a:extLst>
              <a:ext uri="{28A0092B-C50C-407E-A947-70E740481C1C}">
                <a14:useLocalDpi xmlns:a14="http://schemas.microsoft.com/office/drawing/2010/main"/>
              </a:ext>
            </a:extLst>
          </a:blip>
          <a:srcRect/>
          <a:stretch/>
        </p:blipFill>
        <p:spPr>
          <a:prstGeom prst="rect">
            <a:avLst/>
          </a:prstGeom>
        </p:spPr>
      </p:pic>
      <p:pic>
        <p:nvPicPr>
          <p:cNvPr id="19" name="Picture Placeholder 18" descr="A golf course on a rocky island&#10;&#10;Description automatically generated">
            <a:extLst>
              <a:ext uri="{FF2B5EF4-FFF2-40B4-BE49-F238E27FC236}">
                <a16:creationId xmlns:a16="http://schemas.microsoft.com/office/drawing/2014/main" id="{0E1B91BA-2655-3438-B501-BA6D46950122}"/>
              </a:ext>
            </a:extLst>
          </p:cNvPr>
          <p:cNvPicPr>
            <a:picLocks noGrp="1" noChangeAspect="1"/>
          </p:cNvPicPr>
          <p:nvPr>
            <p:ph type="pic" sz="quarter" idx="20"/>
          </p:nvPr>
        </p:nvPicPr>
        <p:blipFill rotWithShape="1">
          <a:blip r:embed="rId7" cstate="screen">
            <a:extLst>
              <a:ext uri="{28A0092B-C50C-407E-A947-70E740481C1C}">
                <a14:useLocalDpi xmlns:a14="http://schemas.microsoft.com/office/drawing/2010/main"/>
              </a:ext>
            </a:extLst>
          </a:blip>
          <a:srcRect/>
          <a:stretch/>
        </p:blipFill>
        <p:spPr>
          <a:xfrm>
            <a:off x="8020813" y="2084829"/>
            <a:ext cx="3712463" cy="4315968"/>
          </a:xfrm>
          <a:prstGeom prst="rect">
            <a:avLst/>
          </a:prstGeom>
        </p:spPr>
      </p:pic>
      <p:pic>
        <p:nvPicPr>
          <p:cNvPr id="6" name="Picture 5">
            <a:extLst>
              <a:ext uri="{FF2B5EF4-FFF2-40B4-BE49-F238E27FC236}">
                <a16:creationId xmlns:a16="http://schemas.microsoft.com/office/drawing/2014/main" id="{45AA3D33-D043-AAE2-F610-929C2D0F28C7}"/>
              </a:ext>
            </a:extLst>
          </p:cNvPr>
          <p:cNvPicPr>
            <a:picLocks noChangeAspect="1"/>
          </p:cNvPicPr>
          <p:nvPr>
            <p:custDataLst>
              <p:tags r:id="rId1"/>
            </p:custDataLst>
          </p:nvPr>
        </p:nvPicPr>
        <p:blipFill>
          <a:blip r:embed="rId8"/>
          <a:stretch>
            <a:fillRect/>
          </a:stretch>
        </p:blipFill>
        <p:spPr>
          <a:xfrm>
            <a:off x="6217463" y="5896135"/>
            <a:ext cx="1352382" cy="363782"/>
          </a:xfrm>
          <a:prstGeom prst="rect">
            <a:avLst/>
          </a:prstGeom>
        </p:spPr>
      </p:pic>
      <p:pic>
        <p:nvPicPr>
          <p:cNvPr id="7" name="Graphic 6">
            <a:extLst>
              <a:ext uri="{FF2B5EF4-FFF2-40B4-BE49-F238E27FC236}">
                <a16:creationId xmlns:a16="http://schemas.microsoft.com/office/drawing/2014/main" id="{82401B72-ACCB-1DB7-F4DA-0AEC04C4903C}"/>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487275" y="5896135"/>
            <a:ext cx="1486595" cy="385743"/>
          </a:xfrm>
          <a:prstGeom prst="rect">
            <a:avLst/>
          </a:prstGeom>
        </p:spPr>
      </p:pic>
      <p:cxnSp>
        <p:nvCxnSpPr>
          <p:cNvPr id="16" name="Straight Connector 15">
            <a:extLst>
              <a:ext uri="{FF2B5EF4-FFF2-40B4-BE49-F238E27FC236}">
                <a16:creationId xmlns:a16="http://schemas.microsoft.com/office/drawing/2014/main" id="{7061ADAB-D3F4-F047-505E-7FC957EC6BCB}"/>
              </a:ext>
            </a:extLst>
          </p:cNvPr>
          <p:cNvCxnSpPr>
            <a:cxnSpLocks/>
          </p:cNvCxnSpPr>
          <p:nvPr/>
        </p:nvCxnSpPr>
        <p:spPr>
          <a:xfrm>
            <a:off x="6095998" y="5896135"/>
            <a:ext cx="0" cy="38574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9013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B2CB79-66C3-19A6-E3DB-86274960AF25}"/>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DB484CB3-DC05-E3BB-4CDE-46EBD62FB02F}"/>
              </a:ext>
            </a:extLst>
          </p:cNvPr>
          <p:cNvSpPr txBox="1"/>
          <p:nvPr>
            <p:custDataLst>
              <p:tags r:id="rId1"/>
            </p:custDataLst>
          </p:nvPr>
        </p:nvSpPr>
        <p:spPr>
          <a:xfrm>
            <a:off x="6310973" y="2450453"/>
            <a:ext cx="5139186" cy="2862322"/>
          </a:xfrm>
          <a:prstGeom prst="rect">
            <a:avLst/>
          </a:prstGeom>
          <a:noFill/>
        </p:spPr>
        <p:txBody>
          <a:bodyPr wrap="square">
            <a:spAutoFit/>
          </a:bodyPr>
          <a:lstStyle>
            <a:defPPr>
              <a:defRPr lang="en-US"/>
            </a:def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a:solidFill>
                  <a:srgbClr val="F4F9F7"/>
                </a:solidFill>
                <a:latin typeface="Brandon Grotesque Light" panose="020B0303020203060202" pitchFamily="34" charset="0"/>
                <a:cs typeface="Arial" pitchFamily="34" charset="0"/>
              </a:rPr>
              <a:t>Guests v</a:t>
            </a:r>
            <a:r>
              <a:rPr kumimoji="0" lang="en-US" sz="2000" b="0" i="0" u="none" strike="noStrike" kern="1200" cap="none" spc="0" normalizeH="0" baseline="0" noProof="0" err="1">
                <a:ln>
                  <a:noFill/>
                </a:ln>
                <a:solidFill>
                  <a:srgbClr val="F4F9F7"/>
                </a:solidFill>
                <a:effectLst/>
                <a:uLnTx/>
                <a:uFillTx/>
                <a:latin typeface="Brandon Grotesque Light" panose="020B0303020203060202" pitchFamily="34" charset="0"/>
                <a:cs typeface="Arial" pitchFamily="34" charset="0"/>
              </a:rPr>
              <a:t>isit</a:t>
            </a:r>
            <a:r>
              <a:rPr kumimoji="0" lang="en-US" sz="2000" b="0" i="0" u="none" strike="noStrike" kern="1200" cap="none" spc="0" normalizeH="0" baseline="0" noProof="0">
                <a:ln>
                  <a:noFill/>
                </a:ln>
                <a:solidFill>
                  <a:srgbClr val="F4F9F7"/>
                </a:solidFill>
                <a:effectLst/>
                <a:uLnTx/>
                <a:uFillTx/>
                <a:latin typeface="Brandon Grotesque Light" panose="020B0303020203060202" pitchFamily="34" charset="0"/>
                <a:cs typeface="Arial" pitchFamily="34" charset="0"/>
              </a:rPr>
              <a:t> up to 23 countries with the opportunity to play over 70 different courses, 20 of which are ranked among the World’s Top 100.</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F4F9F7"/>
              </a:solidFill>
              <a:effectLst/>
              <a:uLnTx/>
              <a:uFillTx/>
              <a:latin typeface="Brandon Grotesque Light" panose="020B0303020203060202" pitchFamily="34" charset="0"/>
              <a:cs typeface="Arial"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F4F9F7"/>
                </a:solidFill>
                <a:effectLst/>
                <a:uLnTx/>
                <a:uFillTx/>
                <a:latin typeface="Brandon Grotesque Light" panose="020B0303020203060202" pitchFamily="34" charset="0"/>
                <a:cs typeface="Arial" pitchFamily="34" charset="0"/>
              </a:rPr>
              <a:t>Every detail, from daily pairings and social events to having players clubs waiting at the tee, is handled by the experienced </a:t>
            </a:r>
            <a:r>
              <a:rPr kumimoji="0" lang="en-US" sz="2000" b="0" i="0" u="none" strike="noStrike" kern="1200" cap="none" spc="0" normalizeH="0" baseline="0" noProof="0" err="1">
                <a:ln>
                  <a:noFill/>
                </a:ln>
                <a:solidFill>
                  <a:srgbClr val="F4F9F7"/>
                </a:solidFill>
                <a:effectLst/>
                <a:uLnTx/>
                <a:uFillTx/>
                <a:latin typeface="Brandon Grotesque Light" panose="020B0303020203060202" pitchFamily="34" charset="0"/>
                <a:cs typeface="Arial" pitchFamily="34" charset="0"/>
              </a:rPr>
              <a:t>PerryGolf</a:t>
            </a:r>
            <a:r>
              <a:rPr kumimoji="0" lang="en-US" sz="2000" b="0" i="0" u="none" strike="noStrike" kern="1200" cap="none" spc="0" normalizeH="0" baseline="0" noProof="0">
                <a:ln>
                  <a:noFill/>
                </a:ln>
                <a:solidFill>
                  <a:srgbClr val="F4F9F7"/>
                </a:solidFill>
                <a:effectLst/>
                <a:uLnTx/>
                <a:uFillTx/>
                <a:latin typeface="Brandon Grotesque Light" panose="020B0303020203060202" pitchFamily="34" charset="0"/>
                <a:cs typeface="Arial" pitchFamily="34" charset="0"/>
              </a:rPr>
              <a:t> staff, onboard and ashore. </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sz="2000">
              <a:solidFill>
                <a:srgbClr val="F4F9F7"/>
              </a:solidFill>
              <a:latin typeface="Brandon Grotesque Regular" panose="020B0503020203060202" pitchFamily="34" charset="77"/>
              <a:cs typeface="Arial" pitchFamily="34" charset="0"/>
            </a:endParaRPr>
          </a:p>
        </p:txBody>
      </p:sp>
      <p:sp>
        <p:nvSpPr>
          <p:cNvPr id="6" name="TextBox 5">
            <a:extLst>
              <a:ext uri="{FF2B5EF4-FFF2-40B4-BE49-F238E27FC236}">
                <a16:creationId xmlns:a16="http://schemas.microsoft.com/office/drawing/2014/main" id="{DA163348-A9B6-DA2C-4E75-6FB87348413C}"/>
              </a:ext>
            </a:extLst>
          </p:cNvPr>
          <p:cNvSpPr txBox="1"/>
          <p:nvPr>
            <p:custDataLst>
              <p:tags r:id="rId2"/>
            </p:custDataLst>
          </p:nvPr>
        </p:nvSpPr>
        <p:spPr>
          <a:xfrm>
            <a:off x="5798913" y="539881"/>
            <a:ext cx="6163306" cy="523220"/>
          </a:xfrm>
          <a:prstGeom prst="rect">
            <a:avLst/>
          </a:prstGeom>
          <a:noFill/>
        </p:spPr>
        <p:txBody>
          <a:bodyPr wrap="square" rtlCol="0">
            <a:spAutoFit/>
          </a:bodyPr>
          <a:lstStyle>
            <a:defPPr>
              <a:defRPr lang="en-US"/>
            </a:def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i="0" u="none" strike="noStrike" kern="1200" cap="none" spc="0" normalizeH="0" baseline="0" noProof="0">
                <a:ln>
                  <a:noFill/>
                </a:ln>
                <a:solidFill>
                  <a:srgbClr val="F4F9F7"/>
                </a:solidFill>
                <a:effectLst/>
                <a:uLnTx/>
                <a:uFillTx/>
                <a:latin typeface="Brandon Grotesque Bold" panose="020B0503020203060202" pitchFamily="34" charset="77"/>
                <a:cs typeface="Arial" pitchFamily="34" charset="0"/>
              </a:rPr>
              <a:t>AZAMARA PERRYGOLF</a:t>
            </a:r>
            <a:r>
              <a:rPr kumimoji="0" lang="en-US" sz="2800" i="0" u="none" strike="noStrike" kern="1200" cap="none" spc="0" normalizeH="0" baseline="30000" noProof="0">
                <a:ln>
                  <a:noFill/>
                </a:ln>
                <a:solidFill>
                  <a:srgbClr val="F4F9F7"/>
                </a:solidFill>
                <a:effectLst/>
                <a:uLnTx/>
                <a:uFillTx/>
                <a:latin typeface="Brandon Grotesque Bold" panose="020B0503020203060202" pitchFamily="34" charset="77"/>
                <a:cs typeface="Arial" pitchFamily="34" charset="0"/>
              </a:rPr>
              <a:t>TM  </a:t>
            </a:r>
            <a:r>
              <a:rPr kumimoji="0" lang="en-US" sz="2800" i="0" u="none" strike="noStrike" kern="1200" cap="none" spc="0" normalizeH="0" baseline="0" noProof="0">
                <a:ln>
                  <a:noFill/>
                </a:ln>
                <a:solidFill>
                  <a:srgbClr val="F4F9F7"/>
                </a:solidFill>
                <a:effectLst/>
                <a:uLnTx/>
                <a:uFillTx/>
                <a:latin typeface="Brandon Grotesque Bold" panose="020B0503020203060202" pitchFamily="34" charset="77"/>
                <a:cs typeface="Arial" pitchFamily="34" charset="0"/>
              </a:rPr>
              <a:t>CRUISES</a:t>
            </a:r>
          </a:p>
        </p:txBody>
      </p:sp>
      <p:pic>
        <p:nvPicPr>
          <p:cNvPr id="12" name="Picture 11">
            <a:extLst>
              <a:ext uri="{FF2B5EF4-FFF2-40B4-BE49-F238E27FC236}">
                <a16:creationId xmlns:a16="http://schemas.microsoft.com/office/drawing/2014/main" id="{725A82E6-8D27-0221-EEA1-AAF704D7BDB2}"/>
              </a:ext>
            </a:extLst>
          </p:cNvPr>
          <p:cNvPicPr>
            <a:picLocks noChangeAspect="1"/>
          </p:cNvPicPr>
          <p:nvPr>
            <p:custDataLst>
              <p:tags r:id="rId3"/>
            </p:custDataLst>
          </p:nvPr>
        </p:nvPicPr>
        <p:blipFill>
          <a:blip r:embed="rId10"/>
          <a:stretch>
            <a:fillRect/>
          </a:stretch>
        </p:blipFill>
        <p:spPr>
          <a:xfrm>
            <a:off x="9156578" y="5915708"/>
            <a:ext cx="1594473" cy="428903"/>
          </a:xfrm>
          <a:prstGeom prst="rect">
            <a:avLst/>
          </a:prstGeom>
        </p:spPr>
      </p:pic>
      <p:pic>
        <p:nvPicPr>
          <p:cNvPr id="18" name="Picture 17" descr="A group of people shaking hands on a golf course&#10;&#10;Description automatically generated">
            <a:extLst>
              <a:ext uri="{FF2B5EF4-FFF2-40B4-BE49-F238E27FC236}">
                <a16:creationId xmlns:a16="http://schemas.microsoft.com/office/drawing/2014/main" id="{A0CA3F55-9416-BCDB-C3A9-518FCA7C9FBF}"/>
              </a:ext>
            </a:extLst>
          </p:cNvPr>
          <p:cNvPicPr>
            <a:picLocks noChangeAspect="1"/>
          </p:cNvPicPr>
          <p:nvPr>
            <p:custDataLst>
              <p:tags r:id="rId4"/>
            </p:custDataLst>
          </p:nvPr>
        </p:nvPicPr>
        <p:blipFill>
          <a:blip r:embed="rId11" cstate="screen">
            <a:extLst>
              <a:ext uri="{28A0092B-C50C-407E-A947-70E740481C1C}">
                <a14:useLocalDpi xmlns:a14="http://schemas.microsoft.com/office/drawing/2010/main"/>
              </a:ext>
            </a:extLst>
          </a:blip>
          <a:srcRect/>
          <a:stretch>
            <a:fillRect/>
          </a:stretch>
        </p:blipFill>
        <p:spPr>
          <a:xfrm>
            <a:off x="416689" y="416766"/>
            <a:ext cx="5139187" cy="4219650"/>
          </a:xfrm>
          <a:prstGeom prst="rect">
            <a:avLst/>
          </a:prstGeom>
        </p:spPr>
      </p:pic>
      <p:pic>
        <p:nvPicPr>
          <p:cNvPr id="19" name="Picture 18" descr="A golf course near the ocean&#10;&#10;Description automatically generated">
            <a:extLst>
              <a:ext uri="{FF2B5EF4-FFF2-40B4-BE49-F238E27FC236}">
                <a16:creationId xmlns:a16="http://schemas.microsoft.com/office/drawing/2014/main" id="{D1429D93-669E-75A2-06BC-FBF48CBBB2B1}"/>
              </a:ext>
            </a:extLst>
          </p:cNvPr>
          <p:cNvPicPr>
            <a:picLocks noChangeAspect="1"/>
          </p:cNvPicPr>
          <p:nvPr>
            <p:custDataLst>
              <p:tags r:id="rId5"/>
            </p:custDataLst>
          </p:nvPr>
        </p:nvPicPr>
        <p:blipFill>
          <a:blip r:embed="rId12" cstate="screen">
            <a:extLst>
              <a:ext uri="{28A0092B-C50C-407E-A947-70E740481C1C}">
                <a14:useLocalDpi xmlns:a14="http://schemas.microsoft.com/office/drawing/2010/main"/>
              </a:ext>
            </a:extLst>
          </a:blip>
          <a:srcRect/>
          <a:stretch>
            <a:fillRect/>
          </a:stretch>
        </p:blipFill>
        <p:spPr>
          <a:xfrm>
            <a:off x="416689" y="4747370"/>
            <a:ext cx="1805991" cy="1734255"/>
          </a:xfrm>
          <a:prstGeom prst="rect">
            <a:avLst/>
          </a:prstGeom>
        </p:spPr>
      </p:pic>
      <p:pic>
        <p:nvPicPr>
          <p:cNvPr id="22" name="Picture 21" descr="A golf course with sand bunkers and a body of water&#10;&#10;Description automatically generated">
            <a:extLst>
              <a:ext uri="{FF2B5EF4-FFF2-40B4-BE49-F238E27FC236}">
                <a16:creationId xmlns:a16="http://schemas.microsoft.com/office/drawing/2014/main" id="{EFE3B848-DEF6-ED74-5AA4-C3BCB610F59D}"/>
              </a:ext>
            </a:extLst>
          </p:cNvPr>
          <p:cNvPicPr>
            <a:picLocks noChangeAspect="1"/>
          </p:cNvPicPr>
          <p:nvPr>
            <p:custDataLst>
              <p:tags r:id="rId6"/>
            </p:custDataLst>
          </p:nvPr>
        </p:nvPicPr>
        <p:blipFill>
          <a:blip r:embed="rId13" cstate="screen">
            <a:extLst>
              <a:ext uri="{28A0092B-C50C-407E-A947-70E740481C1C}">
                <a14:useLocalDpi xmlns:a14="http://schemas.microsoft.com/office/drawing/2010/main"/>
              </a:ext>
            </a:extLst>
          </a:blip>
          <a:srcRect/>
          <a:stretch/>
        </p:blipFill>
        <p:spPr>
          <a:xfrm>
            <a:off x="2338086" y="4747370"/>
            <a:ext cx="1530289" cy="1794830"/>
          </a:xfrm>
          <a:prstGeom prst="rect">
            <a:avLst/>
          </a:prstGeom>
        </p:spPr>
      </p:pic>
      <p:pic>
        <p:nvPicPr>
          <p:cNvPr id="25" name="Picture 24" descr="A golf course on a rocky island&#10;&#10;Description automatically generated">
            <a:extLst>
              <a:ext uri="{FF2B5EF4-FFF2-40B4-BE49-F238E27FC236}">
                <a16:creationId xmlns:a16="http://schemas.microsoft.com/office/drawing/2014/main" id="{54BDD4A8-867D-1F42-53A5-B27D3FFEBA62}"/>
              </a:ext>
            </a:extLst>
          </p:cNvPr>
          <p:cNvPicPr>
            <a:picLocks noChangeAspect="1"/>
          </p:cNvPicPr>
          <p:nvPr>
            <p:custDataLst>
              <p:tags r:id="rId7"/>
            </p:custDataLst>
          </p:nvPr>
        </p:nvPicPr>
        <p:blipFill>
          <a:blip r:embed="rId14" cstate="screen">
            <a:extLst>
              <a:ext uri="{28A0092B-C50C-407E-A947-70E740481C1C}">
                <a14:useLocalDpi xmlns:a14="http://schemas.microsoft.com/office/drawing/2010/main"/>
              </a:ext>
            </a:extLst>
          </a:blip>
          <a:srcRect/>
          <a:stretch/>
        </p:blipFill>
        <p:spPr>
          <a:xfrm>
            <a:off x="3983781" y="4747370"/>
            <a:ext cx="1572095" cy="1794829"/>
          </a:xfrm>
          <a:prstGeom prst="rect">
            <a:avLst/>
          </a:prstGeom>
        </p:spPr>
      </p:pic>
      <p:grpSp>
        <p:nvGrpSpPr>
          <p:cNvPr id="3" name="Group 2">
            <a:extLst>
              <a:ext uri="{FF2B5EF4-FFF2-40B4-BE49-F238E27FC236}">
                <a16:creationId xmlns:a16="http://schemas.microsoft.com/office/drawing/2014/main" id="{6888895A-BD9E-8235-E0BF-21B650F43FB6}"/>
              </a:ext>
            </a:extLst>
          </p:cNvPr>
          <p:cNvGrpSpPr/>
          <p:nvPr/>
        </p:nvGrpSpPr>
        <p:grpSpPr>
          <a:xfrm>
            <a:off x="7259265" y="1641466"/>
            <a:ext cx="3242603" cy="303613"/>
            <a:chOff x="4455127" y="2094443"/>
            <a:chExt cx="3242603" cy="276012"/>
          </a:xfrm>
        </p:grpSpPr>
        <p:pic>
          <p:nvPicPr>
            <p:cNvPr id="5" name="Picture 4">
              <a:extLst>
                <a:ext uri="{FF2B5EF4-FFF2-40B4-BE49-F238E27FC236}">
                  <a16:creationId xmlns:a16="http://schemas.microsoft.com/office/drawing/2014/main" id="{95324E4D-1AE9-0D91-FA65-E3492AD35C00}"/>
                </a:ext>
              </a:extLst>
            </p:cNvPr>
            <p:cNvPicPr>
              <a:picLocks noChangeAspect="1"/>
            </p:cNvPicPr>
            <p:nvPr/>
          </p:nvPicPr>
          <p:blipFill>
            <a:blip r:embed="rId15"/>
            <a:stretch>
              <a:fillRect/>
            </a:stretch>
          </p:blipFill>
          <p:spPr>
            <a:xfrm>
              <a:off x="5938422" y="2094443"/>
              <a:ext cx="276012" cy="276012"/>
            </a:xfrm>
            <a:prstGeom prst="rect">
              <a:avLst/>
            </a:prstGeom>
          </p:spPr>
        </p:pic>
        <p:cxnSp>
          <p:nvCxnSpPr>
            <p:cNvPr id="7" name="Straight Connector 6">
              <a:extLst>
                <a:ext uri="{FF2B5EF4-FFF2-40B4-BE49-F238E27FC236}">
                  <a16:creationId xmlns:a16="http://schemas.microsoft.com/office/drawing/2014/main" id="{DF70F34F-EF74-E464-BBDF-813759DA55B5}"/>
                </a:ext>
              </a:extLst>
            </p:cNvPr>
            <p:cNvCxnSpPr>
              <a:cxnSpLocks/>
            </p:cNvCxnSpPr>
            <p:nvPr/>
          </p:nvCxnSpPr>
          <p:spPr>
            <a:xfrm flipH="1">
              <a:off x="44551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034D0E9-36E6-F0FD-409C-1E743FB2513A}"/>
                </a:ext>
              </a:extLst>
            </p:cNvPr>
            <p:cNvCxnSpPr>
              <a:cxnSpLocks/>
            </p:cNvCxnSpPr>
            <p:nvPr/>
          </p:nvCxnSpPr>
          <p:spPr>
            <a:xfrm flipH="1">
              <a:off x="62925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9" name="Text Placeholder 7">
            <a:extLst>
              <a:ext uri="{FF2B5EF4-FFF2-40B4-BE49-F238E27FC236}">
                <a16:creationId xmlns:a16="http://schemas.microsoft.com/office/drawing/2014/main" id="{1A10EFE2-9F9D-BBA0-E949-33B3D860A700}"/>
              </a:ext>
            </a:extLst>
          </p:cNvPr>
          <p:cNvSpPr txBox="1">
            <a:spLocks/>
          </p:cNvSpPr>
          <p:nvPr/>
        </p:nvSpPr>
        <p:spPr>
          <a:xfrm>
            <a:off x="5913803" y="1024869"/>
            <a:ext cx="5933529" cy="585610"/>
          </a:xfrm>
          <a:prstGeom prst="rect">
            <a:avLst/>
          </a:prstGeom>
        </p:spPr>
        <p:txBody>
          <a:bodyPr>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solidFill>
                <a:latin typeface="Brandon Grotesque Regular" panose="020B0503020203060202"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Brandon Grotesque Regular" panose="020B0503020203060202"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Brandon Grotesque Regular" panose="020B0503020203060202"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Brandon Grotesque Regular" panose="020B0503020203060202"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Brandon Grotesque Regular" panose="020B0503020203060202"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buNone/>
            </a:pPr>
            <a:r>
              <a:rPr lang="en-US" sz="2400">
                <a:solidFill>
                  <a:srgbClr val="05A9C5"/>
                </a:solidFill>
              </a:rPr>
              <a:t>COMBINE YOUR LOVE OF GOLF AND PASSION FOR TRAVEL</a:t>
            </a:r>
            <a:br>
              <a:rPr lang="en-US" sz="2400">
                <a:solidFill>
                  <a:srgbClr val="05A9C5"/>
                </a:solidFill>
              </a:rPr>
            </a:br>
            <a:r>
              <a:rPr lang="en-US" sz="2400">
                <a:solidFill>
                  <a:srgbClr val="05A9C5"/>
                </a:solidFill>
              </a:rPr>
              <a:t>WHEN YOU PLAY THE GAME AND CRUISE THE WORLD ​</a:t>
            </a:r>
          </a:p>
        </p:txBody>
      </p:sp>
      <p:pic>
        <p:nvPicPr>
          <p:cNvPr id="11" name="Graphic 10">
            <a:extLst>
              <a:ext uri="{FF2B5EF4-FFF2-40B4-BE49-F238E27FC236}">
                <a16:creationId xmlns:a16="http://schemas.microsoft.com/office/drawing/2014/main" id="{DE3C76B6-44E5-212A-E7A3-6AC9D6A139CD}"/>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7034677" y="5915708"/>
            <a:ext cx="1845889" cy="478973"/>
          </a:xfrm>
          <a:prstGeom prst="rect">
            <a:avLst/>
          </a:prstGeom>
        </p:spPr>
      </p:pic>
      <p:cxnSp>
        <p:nvCxnSpPr>
          <p:cNvPr id="14" name="Straight Connector 13">
            <a:extLst>
              <a:ext uri="{FF2B5EF4-FFF2-40B4-BE49-F238E27FC236}">
                <a16:creationId xmlns:a16="http://schemas.microsoft.com/office/drawing/2014/main" id="{3D180137-FC45-C3E7-87AE-33BC7DE83D65}"/>
              </a:ext>
            </a:extLst>
          </p:cNvPr>
          <p:cNvCxnSpPr>
            <a:cxnSpLocks/>
          </p:cNvCxnSpPr>
          <p:nvPr/>
        </p:nvCxnSpPr>
        <p:spPr>
          <a:xfrm>
            <a:off x="9018572" y="5915708"/>
            <a:ext cx="0" cy="42890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22418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C5EC4EA-F95C-5927-574C-EC348A7A761D}"/>
              </a:ext>
            </a:extLst>
          </p:cNvPr>
          <p:cNvSpPr txBox="1"/>
          <p:nvPr/>
        </p:nvSpPr>
        <p:spPr>
          <a:xfrm>
            <a:off x="6224214" y="370768"/>
            <a:ext cx="5621436" cy="5709255"/>
          </a:xfrm>
          <a:prstGeom prst="rect">
            <a:avLst/>
          </a:prstGeom>
          <a:noFill/>
        </p:spPr>
        <p:txBody>
          <a:bodyPr wrap="square">
            <a:spAutoFit/>
          </a:bodyPr>
          <a:lstStyle/>
          <a:p>
            <a:pPr algn="ctr"/>
            <a:r>
              <a:rPr lang="en-US" sz="2400">
                <a:solidFill>
                  <a:schemeClr val="bg1"/>
                </a:solidFill>
                <a:latin typeface="Brandon Grotesque Medium" panose="020B0603020203060202" pitchFamily="34" charset="0"/>
              </a:rPr>
              <a:t>CRUISE + GOLF PACKAGE </a:t>
            </a:r>
          </a:p>
          <a:p>
            <a:endParaRPr lang="en-US">
              <a:solidFill>
                <a:schemeClr val="bg1"/>
              </a:solidFill>
              <a:latin typeface="Brandon Grotesque Regular" panose="020B0503020203060202" pitchFamily="34" charset="0"/>
            </a:endParaRPr>
          </a:p>
          <a:p>
            <a:r>
              <a:rPr lang="en-US" sz="2000">
                <a:solidFill>
                  <a:schemeClr val="bg1"/>
                </a:solidFill>
                <a:latin typeface="Brandon Grotesque Regular" panose="020B0503020203060202" pitchFamily="34" charset="0"/>
              </a:rPr>
              <a:t> </a:t>
            </a:r>
          </a:p>
          <a:p>
            <a:r>
              <a:rPr lang="en-US" sz="2000">
                <a:solidFill>
                  <a:srgbClr val="00ABC2"/>
                </a:solidFill>
                <a:latin typeface="Brandon Grotesque Regular" panose="020B0503020203060202" pitchFamily="34" charset="0"/>
              </a:rPr>
              <a:t>The </a:t>
            </a:r>
            <a:r>
              <a:rPr lang="en-US" sz="2000" b="1">
                <a:solidFill>
                  <a:srgbClr val="00ABC2"/>
                </a:solidFill>
                <a:latin typeface="Brandon Grotesque Regular" panose="020B0503020203060202" pitchFamily="34" charset="0"/>
              </a:rPr>
              <a:t>GOLF PACKAGE </a:t>
            </a:r>
            <a:r>
              <a:rPr lang="en-US" sz="2000">
                <a:solidFill>
                  <a:srgbClr val="00ABC2"/>
                </a:solidFill>
                <a:latin typeface="Brandon Grotesque Regular" panose="020B0503020203060202" pitchFamily="34" charset="0"/>
              </a:rPr>
              <a:t>is inclusive of: </a:t>
            </a:r>
          </a:p>
          <a:p>
            <a:endParaRPr lang="en-US" sz="800">
              <a:solidFill>
                <a:schemeClr val="bg1"/>
              </a:solidFill>
              <a:latin typeface="Brandon Grotesque Regular" panose="020B0503020203060202" pitchFamily="34" charset="0"/>
            </a:endParaRPr>
          </a:p>
          <a:p>
            <a:pPr marL="285750" indent="-285750">
              <a:spcAft>
                <a:spcPts val="800"/>
              </a:spcAft>
              <a:buFont typeface="Arial" panose="020B0604020202020204" pitchFamily="34" charset="0"/>
              <a:buChar char="•"/>
            </a:pPr>
            <a:r>
              <a:rPr lang="en-US" sz="1500">
                <a:solidFill>
                  <a:schemeClr val="bg1"/>
                </a:solidFill>
                <a:latin typeface="Arial" panose="020B0604020202020204" pitchFamily="34" charset="0"/>
                <a:cs typeface="Arial" panose="020B0604020202020204" pitchFamily="34" charset="0"/>
              </a:rPr>
              <a:t>Three (3) to 7 rounds of golf</a:t>
            </a:r>
          </a:p>
          <a:p>
            <a:pPr marL="285750" indent="-285750">
              <a:spcAft>
                <a:spcPts val="800"/>
              </a:spcAft>
              <a:buFont typeface="Arial" panose="020B0604020202020204" pitchFamily="34" charset="0"/>
              <a:buChar char="•"/>
            </a:pPr>
            <a:r>
              <a:rPr lang="en-US" sz="1500">
                <a:solidFill>
                  <a:schemeClr val="bg1"/>
                </a:solidFill>
                <a:latin typeface="Arial" panose="020B0604020202020204" pitchFamily="34" charset="0"/>
                <a:cs typeface="Arial" panose="020B0604020202020204" pitchFamily="34" charset="0"/>
              </a:rPr>
              <a:t>Green fees and starting times for specified rounds of golf</a:t>
            </a:r>
          </a:p>
          <a:p>
            <a:pPr marL="285750" indent="-285750">
              <a:spcAft>
                <a:spcPts val="800"/>
              </a:spcAft>
              <a:buFont typeface="Arial" panose="020B0604020202020204" pitchFamily="34" charset="0"/>
              <a:buChar char="•"/>
            </a:pPr>
            <a:r>
              <a:rPr lang="en-US" sz="1500">
                <a:solidFill>
                  <a:schemeClr val="bg1"/>
                </a:solidFill>
                <a:latin typeface="Arial" panose="020B0604020202020204" pitchFamily="34" charset="0"/>
                <a:cs typeface="Arial" panose="020B0604020202020204" pitchFamily="34" charset="0"/>
              </a:rPr>
              <a:t>Shared use of electric golf cart where available </a:t>
            </a:r>
          </a:p>
          <a:p>
            <a:pPr marL="285750" indent="-285750">
              <a:spcAft>
                <a:spcPts val="800"/>
              </a:spcAft>
              <a:buFont typeface="Arial" panose="020B0604020202020204" pitchFamily="34" charset="0"/>
              <a:buChar char="•"/>
            </a:pPr>
            <a:r>
              <a:rPr lang="en-US" sz="1500">
                <a:solidFill>
                  <a:schemeClr val="bg1"/>
                </a:solidFill>
                <a:latin typeface="Arial" panose="020B0604020202020204" pitchFamily="34" charset="0"/>
                <a:cs typeface="Arial" panose="020B0604020202020204" pitchFamily="34" charset="0"/>
              </a:rPr>
              <a:t>Caddies at certain British Isles venues</a:t>
            </a:r>
          </a:p>
          <a:p>
            <a:pPr marL="285750" indent="-285750">
              <a:spcAft>
                <a:spcPts val="800"/>
              </a:spcAft>
              <a:buFont typeface="Arial" panose="020B0604020202020204" pitchFamily="34" charset="0"/>
              <a:buChar char="•"/>
            </a:pPr>
            <a:r>
              <a:rPr lang="en-US" sz="1500">
                <a:solidFill>
                  <a:schemeClr val="bg1"/>
                </a:solidFill>
                <a:latin typeface="Arial" panose="020B0604020202020204" pitchFamily="34" charset="0"/>
                <a:cs typeface="Arial" panose="020B0604020202020204" pitchFamily="34" charset="0"/>
              </a:rPr>
              <a:t>Transfers to/from the golf courses in luxury motor coaches</a:t>
            </a:r>
          </a:p>
          <a:p>
            <a:pPr marL="285750" indent="-285750">
              <a:spcAft>
                <a:spcPts val="800"/>
              </a:spcAft>
              <a:buFont typeface="Arial" panose="020B0604020202020204" pitchFamily="34" charset="0"/>
              <a:buChar char="•"/>
            </a:pPr>
            <a:r>
              <a:rPr lang="en-US" sz="1500">
                <a:solidFill>
                  <a:schemeClr val="bg1"/>
                </a:solidFill>
                <a:latin typeface="Arial" panose="020B0604020202020204" pitchFamily="34" charset="0"/>
                <a:cs typeface="Arial" panose="020B0604020202020204" pitchFamily="34" charset="0"/>
              </a:rPr>
              <a:t>Practice range and range golf balls where available</a:t>
            </a:r>
          </a:p>
          <a:p>
            <a:pPr marL="285750" indent="-285750">
              <a:spcAft>
                <a:spcPts val="800"/>
              </a:spcAft>
              <a:buFont typeface="Arial" panose="020B0604020202020204" pitchFamily="34" charset="0"/>
              <a:buChar char="•"/>
            </a:pPr>
            <a:r>
              <a:rPr lang="en-US" sz="1500">
                <a:solidFill>
                  <a:schemeClr val="bg1"/>
                </a:solidFill>
                <a:latin typeface="Arial" panose="020B0604020202020204" pitchFamily="34" charset="0"/>
                <a:cs typeface="Arial" panose="020B0604020202020204" pitchFamily="34" charset="0"/>
              </a:rPr>
              <a:t>Welcome &amp; Farewell Cocktail parties onboard </a:t>
            </a:r>
          </a:p>
          <a:p>
            <a:pPr marL="285750" indent="-285750">
              <a:spcAft>
                <a:spcPts val="800"/>
              </a:spcAft>
              <a:buFont typeface="Arial" panose="020B0604020202020204" pitchFamily="34" charset="0"/>
              <a:buChar char="•"/>
            </a:pPr>
            <a:r>
              <a:rPr lang="en-US" sz="1500">
                <a:solidFill>
                  <a:schemeClr val="bg1"/>
                </a:solidFill>
                <a:latin typeface="Arial" panose="020B0604020202020204" pitchFamily="34" charset="0"/>
                <a:cs typeface="Arial" panose="020B0604020202020204" pitchFamily="34" charset="0"/>
              </a:rPr>
              <a:t>Box lunch at each golf course </a:t>
            </a:r>
          </a:p>
          <a:p>
            <a:pPr marL="285750" indent="-285750">
              <a:spcAft>
                <a:spcPts val="800"/>
              </a:spcAft>
              <a:buFont typeface="Arial" panose="020B0604020202020204" pitchFamily="34" charset="0"/>
              <a:buChar char="•"/>
            </a:pPr>
            <a:r>
              <a:rPr lang="en-US" sz="1500">
                <a:solidFill>
                  <a:schemeClr val="bg1"/>
                </a:solidFill>
                <a:latin typeface="Arial" panose="020B0604020202020204" pitchFamily="34" charset="0"/>
                <a:cs typeface="Arial" panose="020B0604020202020204" pitchFamily="34" charset="0"/>
              </a:rPr>
              <a:t>Open bar for select standard beers, wines &amp; spirits</a:t>
            </a:r>
          </a:p>
          <a:p>
            <a:pPr marL="285750" indent="-285750">
              <a:spcAft>
                <a:spcPts val="800"/>
              </a:spcAft>
              <a:buFont typeface="Arial" panose="020B0604020202020204" pitchFamily="34" charset="0"/>
              <a:buChar char="•"/>
            </a:pPr>
            <a:r>
              <a:rPr lang="en-US" sz="1500">
                <a:solidFill>
                  <a:schemeClr val="bg1"/>
                </a:solidFill>
                <a:latin typeface="Arial" panose="020B0604020202020204" pitchFamily="34" charset="0"/>
                <a:cs typeface="Arial" panose="020B0604020202020204" pitchFamily="34" charset="0"/>
              </a:rPr>
              <a:t>“Golfers Social” gatherings on board where time permits </a:t>
            </a:r>
          </a:p>
          <a:p>
            <a:pPr marL="285750" indent="-285750">
              <a:spcAft>
                <a:spcPts val="800"/>
              </a:spcAft>
              <a:buFont typeface="Arial" panose="020B0604020202020204" pitchFamily="34" charset="0"/>
              <a:buChar char="•"/>
            </a:pPr>
            <a:r>
              <a:rPr lang="en-US" sz="1500">
                <a:solidFill>
                  <a:schemeClr val="bg1"/>
                </a:solidFill>
                <a:latin typeface="Arial" panose="020B0604020202020204" pitchFamily="34" charset="0"/>
                <a:cs typeface="Arial" panose="020B0604020202020204" pitchFamily="34" charset="0"/>
              </a:rPr>
              <a:t>Casual tournament format with awards on one day</a:t>
            </a:r>
          </a:p>
          <a:p>
            <a:pPr marL="285750" indent="-285750">
              <a:spcAft>
                <a:spcPts val="800"/>
              </a:spcAft>
              <a:buFont typeface="Arial" panose="020B0604020202020204" pitchFamily="34" charset="0"/>
              <a:buChar char="•"/>
            </a:pPr>
            <a:r>
              <a:rPr lang="en-US" sz="1500">
                <a:solidFill>
                  <a:schemeClr val="bg1"/>
                </a:solidFill>
                <a:latin typeface="Arial" panose="020B0604020202020204" pitchFamily="34" charset="0"/>
                <a:cs typeface="Arial" panose="020B0604020202020204" pitchFamily="34" charset="0"/>
              </a:rPr>
              <a:t>Handling of golf clubs by </a:t>
            </a:r>
            <a:r>
              <a:rPr lang="en-US" sz="1500" err="1">
                <a:solidFill>
                  <a:schemeClr val="bg1"/>
                </a:solidFill>
                <a:latin typeface="Arial" panose="020B0604020202020204" pitchFamily="34" charset="0"/>
                <a:cs typeface="Arial" panose="020B0604020202020204" pitchFamily="34" charset="0"/>
              </a:rPr>
              <a:t>PerryGolf</a:t>
            </a:r>
            <a:r>
              <a:rPr lang="en-US" sz="1500">
                <a:solidFill>
                  <a:schemeClr val="bg1"/>
                </a:solidFill>
                <a:latin typeface="Arial" panose="020B0604020202020204" pitchFamily="34" charset="0"/>
                <a:cs typeface="Arial" panose="020B0604020202020204" pitchFamily="34" charset="0"/>
              </a:rPr>
              <a:t> throughout </a:t>
            </a:r>
          </a:p>
          <a:p>
            <a:pPr marL="285750" indent="-285750">
              <a:spcAft>
                <a:spcPts val="800"/>
              </a:spcAft>
              <a:buFont typeface="Arial" panose="020B0604020202020204" pitchFamily="34" charset="0"/>
              <a:buChar char="•"/>
            </a:pPr>
            <a:r>
              <a:rPr lang="en-US" sz="1500" err="1">
                <a:solidFill>
                  <a:schemeClr val="bg1"/>
                </a:solidFill>
                <a:latin typeface="Arial" panose="020B0604020202020204" pitchFamily="34" charset="0"/>
                <a:cs typeface="Arial" panose="020B0604020202020204" pitchFamily="34" charset="0"/>
              </a:rPr>
              <a:t>PerryGolf</a:t>
            </a:r>
            <a:r>
              <a:rPr lang="en-US" sz="1500">
                <a:solidFill>
                  <a:schemeClr val="bg1"/>
                </a:solidFill>
                <a:latin typeface="Arial" panose="020B0604020202020204" pitchFamily="34" charset="0"/>
                <a:cs typeface="Arial" panose="020B0604020202020204" pitchFamily="34" charset="0"/>
              </a:rPr>
              <a:t> program manager on board and on-site</a:t>
            </a:r>
            <a:endParaRPr lang="en-US" sz="1600">
              <a:solidFill>
                <a:schemeClr val="bg1"/>
              </a:solidFill>
              <a:latin typeface="Brandon Grotesque Thin" panose="020B0403020203060202" pitchFamily="34" charset="0"/>
            </a:endParaRPr>
          </a:p>
        </p:txBody>
      </p:sp>
      <p:pic>
        <p:nvPicPr>
          <p:cNvPr id="5" name="Picture 4" descr="A golf course with a city skyline&#10;&#10;Description automatically generated">
            <a:extLst>
              <a:ext uri="{FF2B5EF4-FFF2-40B4-BE49-F238E27FC236}">
                <a16:creationId xmlns:a16="http://schemas.microsoft.com/office/drawing/2014/main" id="{BCBF1019-1173-F456-02C7-E61AE18C6AB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26527" y="462986"/>
            <a:ext cx="5486106" cy="5955065"/>
          </a:xfrm>
          <a:prstGeom prst="rect">
            <a:avLst/>
          </a:prstGeom>
        </p:spPr>
      </p:pic>
      <p:pic>
        <p:nvPicPr>
          <p:cNvPr id="7" name="Picture 6">
            <a:extLst>
              <a:ext uri="{FF2B5EF4-FFF2-40B4-BE49-F238E27FC236}">
                <a16:creationId xmlns:a16="http://schemas.microsoft.com/office/drawing/2014/main" id="{3AF76288-60B1-5895-AA23-E110E74C96DF}"/>
              </a:ext>
            </a:extLst>
          </p:cNvPr>
          <p:cNvPicPr>
            <a:picLocks noChangeAspect="1"/>
          </p:cNvPicPr>
          <p:nvPr>
            <p:custDataLst>
              <p:tags r:id="rId1"/>
            </p:custDataLst>
          </p:nvPr>
        </p:nvPicPr>
        <p:blipFill>
          <a:blip r:embed="rId4"/>
          <a:stretch>
            <a:fillRect/>
          </a:stretch>
        </p:blipFill>
        <p:spPr>
          <a:xfrm>
            <a:off x="3322899" y="5678902"/>
            <a:ext cx="2063705" cy="555124"/>
          </a:xfrm>
          <a:prstGeom prst="rect">
            <a:avLst/>
          </a:prstGeom>
        </p:spPr>
      </p:pic>
      <p:pic>
        <p:nvPicPr>
          <p:cNvPr id="8" name="Graphic 7">
            <a:extLst>
              <a:ext uri="{FF2B5EF4-FFF2-40B4-BE49-F238E27FC236}">
                <a16:creationId xmlns:a16="http://schemas.microsoft.com/office/drawing/2014/main" id="{06C7A0A9-1C59-1DEF-79DE-031859CC7FE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61970" y="5707787"/>
            <a:ext cx="1776413" cy="460945"/>
          </a:xfrm>
          <a:prstGeom prst="rect">
            <a:avLst/>
          </a:prstGeom>
        </p:spPr>
      </p:pic>
      <p:cxnSp>
        <p:nvCxnSpPr>
          <p:cNvPr id="9" name="Straight Connector 8">
            <a:extLst>
              <a:ext uri="{FF2B5EF4-FFF2-40B4-BE49-F238E27FC236}">
                <a16:creationId xmlns:a16="http://schemas.microsoft.com/office/drawing/2014/main" id="{B1C8DE67-453D-913D-A16C-8F196309D999}"/>
              </a:ext>
            </a:extLst>
          </p:cNvPr>
          <p:cNvCxnSpPr/>
          <p:nvPr/>
        </p:nvCxnSpPr>
        <p:spPr>
          <a:xfrm>
            <a:off x="3011317" y="5707787"/>
            <a:ext cx="0" cy="58236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 name="Group 1">
            <a:extLst>
              <a:ext uri="{FF2B5EF4-FFF2-40B4-BE49-F238E27FC236}">
                <a16:creationId xmlns:a16="http://schemas.microsoft.com/office/drawing/2014/main" id="{B3F5160B-DB1D-B4CA-B0E8-73866C277D0E}"/>
              </a:ext>
            </a:extLst>
          </p:cNvPr>
          <p:cNvGrpSpPr/>
          <p:nvPr/>
        </p:nvGrpSpPr>
        <p:grpSpPr>
          <a:xfrm>
            <a:off x="7413629" y="985103"/>
            <a:ext cx="3242603" cy="303613"/>
            <a:chOff x="4455127" y="2094443"/>
            <a:chExt cx="3242603" cy="276012"/>
          </a:xfrm>
        </p:grpSpPr>
        <p:pic>
          <p:nvPicPr>
            <p:cNvPr id="4" name="Picture 3">
              <a:extLst>
                <a:ext uri="{FF2B5EF4-FFF2-40B4-BE49-F238E27FC236}">
                  <a16:creationId xmlns:a16="http://schemas.microsoft.com/office/drawing/2014/main" id="{314684D7-3BB0-77EE-A13A-FBF21ED27104}"/>
                </a:ext>
              </a:extLst>
            </p:cNvPr>
            <p:cNvPicPr>
              <a:picLocks noChangeAspect="1"/>
            </p:cNvPicPr>
            <p:nvPr/>
          </p:nvPicPr>
          <p:blipFill>
            <a:blip r:embed="rId7"/>
            <a:stretch>
              <a:fillRect/>
            </a:stretch>
          </p:blipFill>
          <p:spPr>
            <a:xfrm>
              <a:off x="5938422" y="2094443"/>
              <a:ext cx="276012" cy="276012"/>
            </a:xfrm>
            <a:prstGeom prst="rect">
              <a:avLst/>
            </a:prstGeom>
          </p:spPr>
        </p:pic>
        <p:cxnSp>
          <p:nvCxnSpPr>
            <p:cNvPr id="10" name="Straight Connector 9">
              <a:extLst>
                <a:ext uri="{FF2B5EF4-FFF2-40B4-BE49-F238E27FC236}">
                  <a16:creationId xmlns:a16="http://schemas.microsoft.com/office/drawing/2014/main" id="{1B182190-1E7D-3116-DC00-36027207B642}"/>
                </a:ext>
              </a:extLst>
            </p:cNvPr>
            <p:cNvCxnSpPr>
              <a:cxnSpLocks/>
            </p:cNvCxnSpPr>
            <p:nvPr/>
          </p:nvCxnSpPr>
          <p:spPr>
            <a:xfrm flipH="1">
              <a:off x="44551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295D5C46-03AB-E49C-4B9B-419CA2C02A40}"/>
                </a:ext>
              </a:extLst>
            </p:cNvPr>
            <p:cNvCxnSpPr>
              <a:cxnSpLocks/>
            </p:cNvCxnSpPr>
            <p:nvPr/>
          </p:nvCxnSpPr>
          <p:spPr>
            <a:xfrm flipH="1">
              <a:off x="62925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58185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E60A7B-E224-A3F4-05B9-8DF09EBE94E0}"/>
            </a:ext>
          </a:extLst>
        </p:cNvPr>
        <p:cNvGrpSpPr/>
        <p:nvPr/>
      </p:nvGrpSpPr>
      <p:grpSpPr>
        <a:xfrm>
          <a:off x="0" y="0"/>
          <a:ext cx="0" cy="0"/>
          <a:chOff x="0" y="0"/>
          <a:chExt cx="0" cy="0"/>
        </a:xfrm>
      </p:grpSpPr>
      <p:sp>
        <p:nvSpPr>
          <p:cNvPr id="13" name="Slide Number Placeholder 4">
            <a:extLst>
              <a:ext uri="{FF2B5EF4-FFF2-40B4-BE49-F238E27FC236}">
                <a16:creationId xmlns:a16="http://schemas.microsoft.com/office/drawing/2014/main" id="{5380F7BA-4454-41D3-11CB-D8F0CFDC2A35}"/>
              </a:ext>
            </a:extLst>
          </p:cNvPr>
          <p:cNvSpPr>
            <a:spLocks noGrp="1"/>
          </p:cNvSpPr>
          <p:nvPr>
            <p:ph type="sldNum" sz="quarter" idx="4"/>
          </p:nvPr>
        </p:nvSpPr>
        <p:spPr>
          <a:xfrm>
            <a:off x="9205589" y="6409944"/>
            <a:ext cx="2527687" cy="215940"/>
          </a:xfrm>
        </p:spPr>
        <p:txBody>
          <a:bodyPr lIns="0" tIns="0" rIns="0" bIns="0"/>
          <a:lstStyle/>
          <a:p>
            <a:fld id="{F2C1F2A3-7B76-45CC-A85D-664D2AD4BAF5}" type="slidenum">
              <a:rPr lang="en-US" sz="1000" smtClean="0">
                <a:solidFill>
                  <a:schemeClr val="bg1"/>
                </a:solidFill>
                <a:latin typeface="Brandon Grotesque Regular" panose="020B0503020203060202" pitchFamily="34" charset="77"/>
              </a:rPr>
              <a:t>63</a:t>
            </a:fld>
            <a:endParaRPr lang="en-US" sz="1000">
              <a:solidFill>
                <a:schemeClr val="bg1"/>
              </a:solidFill>
              <a:latin typeface="Brandon Grotesque Regular" panose="020B0503020203060202" pitchFamily="34" charset="77"/>
            </a:endParaRPr>
          </a:p>
        </p:txBody>
      </p:sp>
      <p:pic>
        <p:nvPicPr>
          <p:cNvPr id="19" name="Picture 18" descr="A golf course on a rocky island&#10;&#10;Description automatically generated">
            <a:extLst>
              <a:ext uri="{FF2B5EF4-FFF2-40B4-BE49-F238E27FC236}">
                <a16:creationId xmlns:a16="http://schemas.microsoft.com/office/drawing/2014/main" id="{F3AB68F0-9D7B-A767-0D16-7C6AB714067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7200" y="457200"/>
            <a:ext cx="5514398" cy="5952744"/>
          </a:xfrm>
          <a:prstGeom prst="rect">
            <a:avLst/>
          </a:prstGeom>
        </p:spPr>
      </p:pic>
      <p:grpSp>
        <p:nvGrpSpPr>
          <p:cNvPr id="20" name="Group 19">
            <a:extLst>
              <a:ext uri="{FF2B5EF4-FFF2-40B4-BE49-F238E27FC236}">
                <a16:creationId xmlns:a16="http://schemas.microsoft.com/office/drawing/2014/main" id="{6CE8AD4B-0401-6297-1F2A-27C049A7109A}"/>
              </a:ext>
            </a:extLst>
          </p:cNvPr>
          <p:cNvGrpSpPr/>
          <p:nvPr/>
        </p:nvGrpSpPr>
        <p:grpSpPr>
          <a:xfrm>
            <a:off x="6873175" y="1965960"/>
            <a:ext cx="4201754" cy="931143"/>
            <a:chOff x="6873175" y="2034871"/>
            <a:chExt cx="4201754" cy="931143"/>
          </a:xfrm>
        </p:grpSpPr>
        <p:sp>
          <p:nvSpPr>
            <p:cNvPr id="23" name="TextBox 21">
              <a:extLst>
                <a:ext uri="{FF2B5EF4-FFF2-40B4-BE49-F238E27FC236}">
                  <a16:creationId xmlns:a16="http://schemas.microsoft.com/office/drawing/2014/main" id="{C725F3FB-B4E4-3633-65C5-D3B94DC0D084}"/>
                </a:ext>
              </a:extLst>
            </p:cNvPr>
            <p:cNvSpPr txBox="1"/>
            <p:nvPr/>
          </p:nvSpPr>
          <p:spPr>
            <a:xfrm>
              <a:off x="6873175" y="2750570"/>
              <a:ext cx="1508760" cy="2154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nchor="t">
              <a:spAutoFit/>
            </a:bodyPr>
            <a:lstStyle>
              <a:lvl1pPr algn="ctr" defTabSz="914400">
                <a:spcBef>
                  <a:spcPts val="0"/>
                </a:spcBef>
                <a:defRPr sz="2400" b="1">
                  <a:solidFill>
                    <a:srgbClr val="00205B"/>
                  </a:solidFill>
                </a:defRPr>
              </a:lvl1pPr>
            </a:lstStyle>
            <a:p>
              <a:r>
                <a:rPr lang="en-US" sz="1400" b="0">
                  <a:solidFill>
                    <a:schemeClr val="bg1"/>
                  </a:solidFill>
                  <a:latin typeface="Brandon Grotesque Regular" panose="020B0503020203060202" pitchFamily="34" charset="77"/>
                </a:rPr>
                <a:t>12</a:t>
              </a:r>
              <a:r>
                <a:rPr sz="1400" b="0">
                  <a:solidFill>
                    <a:schemeClr val="bg1"/>
                  </a:solidFill>
                  <a:latin typeface="Brandon Grotesque Regular" panose="020B0503020203060202" pitchFamily="34" charset="77"/>
                </a:rPr>
                <a:t> NIGHTS</a:t>
              </a:r>
            </a:p>
          </p:txBody>
        </p:sp>
        <p:pic>
          <p:nvPicPr>
            <p:cNvPr id="24" name="Picture 23">
              <a:extLst>
                <a:ext uri="{FF2B5EF4-FFF2-40B4-BE49-F238E27FC236}">
                  <a16:creationId xmlns:a16="http://schemas.microsoft.com/office/drawing/2014/main" id="{06B4BC91-33AE-6C49-E0DA-AD8A0D5F0E0A}"/>
                </a:ext>
              </a:extLst>
            </p:cNvPr>
            <p:cNvPicPr>
              <a:picLocks noChangeAspect="1"/>
            </p:cNvPicPr>
            <p:nvPr/>
          </p:nvPicPr>
          <p:blipFill>
            <a:blip r:embed="rId6"/>
            <a:stretch>
              <a:fillRect/>
            </a:stretch>
          </p:blipFill>
          <p:spPr>
            <a:xfrm>
              <a:off x="8679225" y="2034871"/>
              <a:ext cx="591223" cy="591223"/>
            </a:xfrm>
            <a:prstGeom prst="rect">
              <a:avLst/>
            </a:prstGeom>
          </p:spPr>
        </p:pic>
        <p:pic>
          <p:nvPicPr>
            <p:cNvPr id="25" name="Picture 24">
              <a:extLst>
                <a:ext uri="{FF2B5EF4-FFF2-40B4-BE49-F238E27FC236}">
                  <a16:creationId xmlns:a16="http://schemas.microsoft.com/office/drawing/2014/main" id="{87D8C8EE-EA4E-6818-3CE3-BC66BDE0AEFC}"/>
                </a:ext>
              </a:extLst>
            </p:cNvPr>
            <p:cNvPicPr>
              <a:picLocks noChangeAspect="1"/>
            </p:cNvPicPr>
            <p:nvPr/>
          </p:nvPicPr>
          <p:blipFill>
            <a:blip r:embed="rId7"/>
            <a:stretch>
              <a:fillRect/>
            </a:stretch>
          </p:blipFill>
          <p:spPr>
            <a:xfrm>
              <a:off x="10024938" y="2034871"/>
              <a:ext cx="591223" cy="591223"/>
            </a:xfrm>
            <a:prstGeom prst="rect">
              <a:avLst/>
            </a:prstGeom>
          </p:spPr>
        </p:pic>
        <p:sp>
          <p:nvSpPr>
            <p:cNvPr id="26" name="TextBox 21">
              <a:extLst>
                <a:ext uri="{FF2B5EF4-FFF2-40B4-BE49-F238E27FC236}">
                  <a16:creationId xmlns:a16="http://schemas.microsoft.com/office/drawing/2014/main" id="{47EC84AD-363D-EA8D-9A71-51AF6E9214DD}"/>
                </a:ext>
              </a:extLst>
            </p:cNvPr>
            <p:cNvSpPr txBox="1"/>
            <p:nvPr/>
          </p:nvSpPr>
          <p:spPr>
            <a:xfrm>
              <a:off x="8220456" y="2750570"/>
              <a:ext cx="1508760" cy="2154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nchor="t">
              <a:spAutoFit/>
            </a:bodyPr>
            <a:lstStyle>
              <a:lvl1pPr algn="ctr" defTabSz="914400">
                <a:spcBef>
                  <a:spcPts val="0"/>
                </a:spcBef>
                <a:defRPr sz="2400" b="1">
                  <a:solidFill>
                    <a:srgbClr val="00205B"/>
                  </a:solidFill>
                </a:defRPr>
              </a:lvl1pPr>
            </a:lstStyle>
            <a:p>
              <a:r>
                <a:rPr lang="en-US" sz="1400" b="0">
                  <a:solidFill>
                    <a:schemeClr val="bg1"/>
                  </a:solidFill>
                  <a:latin typeface="Brandon Grotesque Regular"/>
                  <a:cs typeface="Arial"/>
                </a:rPr>
                <a:t>9 PORTS</a:t>
              </a:r>
            </a:p>
          </p:txBody>
        </p:sp>
        <p:sp>
          <p:nvSpPr>
            <p:cNvPr id="27" name="TextBox 21">
              <a:extLst>
                <a:ext uri="{FF2B5EF4-FFF2-40B4-BE49-F238E27FC236}">
                  <a16:creationId xmlns:a16="http://schemas.microsoft.com/office/drawing/2014/main" id="{EB74C198-00F3-C293-4BAC-B318E951D490}"/>
                </a:ext>
              </a:extLst>
            </p:cNvPr>
            <p:cNvSpPr txBox="1"/>
            <p:nvPr/>
          </p:nvSpPr>
          <p:spPr>
            <a:xfrm>
              <a:off x="9566169" y="2750570"/>
              <a:ext cx="1508760" cy="2154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nchor="t">
              <a:spAutoFit/>
            </a:bodyPr>
            <a:lstStyle>
              <a:lvl1pPr algn="ctr" defTabSz="914400">
                <a:spcBef>
                  <a:spcPts val="0"/>
                </a:spcBef>
                <a:defRPr sz="2400" b="1">
                  <a:solidFill>
                    <a:srgbClr val="00205B"/>
                  </a:solidFill>
                </a:defRPr>
              </a:lvl1pPr>
            </a:lstStyle>
            <a:p>
              <a:r>
                <a:rPr lang="en-US" sz="1400" b="0">
                  <a:solidFill>
                    <a:schemeClr val="bg1"/>
                  </a:solidFill>
                  <a:latin typeface="Brandon Grotesque Regular"/>
                  <a:cs typeface="Arial"/>
                </a:rPr>
                <a:t>1 LATE NIGHT</a:t>
              </a:r>
            </a:p>
          </p:txBody>
        </p:sp>
        <p:pic>
          <p:nvPicPr>
            <p:cNvPr id="28" name="Picture 27">
              <a:extLst>
                <a:ext uri="{FF2B5EF4-FFF2-40B4-BE49-F238E27FC236}">
                  <a16:creationId xmlns:a16="http://schemas.microsoft.com/office/drawing/2014/main" id="{99CE6BB7-EDD4-B576-ACB5-210D76AD2CB9}"/>
                </a:ext>
              </a:extLst>
            </p:cNvPr>
            <p:cNvPicPr>
              <a:picLocks noChangeAspect="1"/>
            </p:cNvPicPr>
            <p:nvPr/>
          </p:nvPicPr>
          <p:blipFill>
            <a:blip r:embed="rId8"/>
            <a:stretch>
              <a:fillRect/>
            </a:stretch>
          </p:blipFill>
          <p:spPr>
            <a:xfrm>
              <a:off x="7330375" y="2081399"/>
              <a:ext cx="594360" cy="594360"/>
            </a:xfrm>
            <a:prstGeom prst="rect">
              <a:avLst/>
            </a:prstGeom>
          </p:spPr>
        </p:pic>
      </p:grpSp>
      <p:pic>
        <p:nvPicPr>
          <p:cNvPr id="29" name="Picture 28" descr="A logo of a company&#10;&#10;Description automatically generated">
            <a:extLst>
              <a:ext uri="{FF2B5EF4-FFF2-40B4-BE49-F238E27FC236}">
                <a16:creationId xmlns:a16="http://schemas.microsoft.com/office/drawing/2014/main" id="{661E242C-798E-A353-57FD-4B351A9AA2D3}"/>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2209759" y="813072"/>
            <a:ext cx="2028246" cy="526292"/>
          </a:xfrm>
          <a:prstGeom prst="rect">
            <a:avLst/>
          </a:prstGeom>
        </p:spPr>
      </p:pic>
      <p:sp>
        <p:nvSpPr>
          <p:cNvPr id="30" name="TextBox 29">
            <a:extLst>
              <a:ext uri="{FF2B5EF4-FFF2-40B4-BE49-F238E27FC236}">
                <a16:creationId xmlns:a16="http://schemas.microsoft.com/office/drawing/2014/main" id="{26532ED3-C845-9B4C-A91A-DDF7E7944503}"/>
              </a:ext>
            </a:extLst>
          </p:cNvPr>
          <p:cNvSpPr txBox="1"/>
          <p:nvPr/>
        </p:nvSpPr>
        <p:spPr>
          <a:xfrm rot="16200000">
            <a:off x="-651225" y="4588326"/>
            <a:ext cx="2749687" cy="246221"/>
          </a:xfrm>
          <a:prstGeom prst="rect">
            <a:avLst/>
          </a:prstGeom>
          <a:noFill/>
        </p:spPr>
        <p:txBody>
          <a:bodyPr wrap="square" rtlCol="0">
            <a:spAutoFit/>
          </a:bodyPr>
          <a:lstStyle/>
          <a:p>
            <a:r>
              <a:rPr lang="en-US" sz="1000">
                <a:solidFill>
                  <a:schemeClr val="bg1"/>
                </a:solidFill>
                <a:latin typeface="Brandon Grotesque Regular" panose="020B0503020203060202" pitchFamily="34" charset="77"/>
              </a:rPr>
              <a:t>Old Head Golf Links - Cork, Ireland</a:t>
            </a:r>
            <a:endParaRPr lang="en-US" sz="1000">
              <a:solidFill>
                <a:schemeClr val="bg1"/>
              </a:solidFill>
              <a:effectLst/>
              <a:latin typeface="Brandon Grotesque Regular" panose="020B0503020203060202" pitchFamily="34" charset="77"/>
            </a:endParaRPr>
          </a:p>
        </p:txBody>
      </p:sp>
      <p:sp>
        <p:nvSpPr>
          <p:cNvPr id="31" name="Content Placeholder 2">
            <a:extLst>
              <a:ext uri="{FF2B5EF4-FFF2-40B4-BE49-F238E27FC236}">
                <a16:creationId xmlns:a16="http://schemas.microsoft.com/office/drawing/2014/main" id="{633957C1-C19C-CA2A-D78F-F4A26DD2C6EF}"/>
              </a:ext>
            </a:extLst>
          </p:cNvPr>
          <p:cNvSpPr txBox="1">
            <a:spLocks/>
          </p:cNvSpPr>
          <p:nvPr>
            <p:custDataLst>
              <p:tags r:id="rId1"/>
            </p:custDataLst>
          </p:nvPr>
        </p:nvSpPr>
        <p:spPr>
          <a:xfrm>
            <a:off x="5990563" y="731520"/>
            <a:ext cx="5971313" cy="1643850"/>
          </a:xfrm>
          <a:prstGeom prst="rect">
            <a:avLst/>
          </a:prstGeom>
        </p:spPr>
        <p:txBody>
          <a:bodyPr vert="horz" lIns="0" tIns="0" rIns="0" bIns="0" rtlCol="0" anchor="t">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2600"/>
              </a:lnSpc>
            </a:pPr>
            <a:r>
              <a:rPr lang="en-US">
                <a:solidFill>
                  <a:srgbClr val="05A9C5"/>
                </a:solidFill>
                <a:latin typeface="Brandon Grotesque Regular"/>
                <a:cs typeface="Arial"/>
              </a:rPr>
              <a:t>2026 IRISH LINKS</a:t>
            </a:r>
            <a:br>
              <a:rPr lang="en-US">
                <a:solidFill>
                  <a:srgbClr val="05A9C5"/>
                </a:solidFill>
                <a:latin typeface="Brandon Grotesque Regular"/>
                <a:cs typeface="Arial"/>
              </a:rPr>
            </a:br>
            <a:r>
              <a:rPr lang="en-US">
                <a:solidFill>
                  <a:srgbClr val="05A9C5"/>
                </a:solidFill>
                <a:latin typeface="Brandon Grotesque Regular"/>
                <a:cs typeface="Arial"/>
              </a:rPr>
              <a:t>GOLF CRUISE</a:t>
            </a:r>
          </a:p>
        </p:txBody>
      </p:sp>
      <p:pic>
        <p:nvPicPr>
          <p:cNvPr id="32" name="Picture 31">
            <a:extLst>
              <a:ext uri="{FF2B5EF4-FFF2-40B4-BE49-F238E27FC236}">
                <a16:creationId xmlns:a16="http://schemas.microsoft.com/office/drawing/2014/main" id="{701D4681-E09B-3118-A1D6-648217BBCC96}"/>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208776" y="3127248"/>
            <a:ext cx="5532120" cy="3089602"/>
          </a:xfrm>
          <a:prstGeom prst="rect">
            <a:avLst/>
          </a:prstGeom>
        </p:spPr>
      </p:pic>
      <p:sp>
        <p:nvSpPr>
          <p:cNvPr id="33" name="TextBox 21">
            <a:extLst>
              <a:ext uri="{FF2B5EF4-FFF2-40B4-BE49-F238E27FC236}">
                <a16:creationId xmlns:a16="http://schemas.microsoft.com/office/drawing/2014/main" id="{E8B6F500-2D83-A79B-62C2-F9AA561EA87F}"/>
              </a:ext>
            </a:extLst>
          </p:cNvPr>
          <p:cNvSpPr txBox="1"/>
          <p:nvPr/>
        </p:nvSpPr>
        <p:spPr>
          <a:xfrm>
            <a:off x="5981080" y="1532875"/>
            <a:ext cx="5971313" cy="2154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nchor="t">
            <a:spAutoFit/>
          </a:bodyPr>
          <a:lstStyle>
            <a:lvl1pPr algn="ctr" defTabSz="914400">
              <a:spcBef>
                <a:spcPts val="0"/>
              </a:spcBef>
              <a:defRPr sz="2400" b="1">
                <a:solidFill>
                  <a:srgbClr val="00205B"/>
                </a:solidFill>
              </a:defRPr>
            </a:lvl1pPr>
          </a:lstStyle>
          <a:p>
            <a:r>
              <a:rPr lang="en-US" sz="1400" b="0">
                <a:solidFill>
                  <a:schemeClr val="bg1"/>
                </a:solidFill>
                <a:latin typeface="Brandon Grotesque Regular"/>
                <a:cs typeface="Arial"/>
              </a:rPr>
              <a:t>DEPARTURE DATE: AUGUST 7, 2026  |  AZAMARA QUEST</a:t>
            </a:r>
            <a:r>
              <a:rPr lang="en-US" sz="1400" b="0" baseline="30000">
                <a:solidFill>
                  <a:schemeClr val="bg1"/>
                </a:solidFill>
                <a:latin typeface="Brandon Grotesque Regular"/>
                <a:cs typeface="Arial"/>
              </a:rPr>
              <a:t>®</a:t>
            </a:r>
            <a:endParaRPr lang="en-US" sz="1400" b="0">
              <a:solidFill>
                <a:schemeClr val="bg1"/>
              </a:solidFill>
              <a:latin typeface="Brandon Grotesque Regular"/>
              <a:cs typeface="Arial"/>
            </a:endParaRPr>
          </a:p>
        </p:txBody>
      </p:sp>
      <p:pic>
        <p:nvPicPr>
          <p:cNvPr id="2" name="Picture 1">
            <a:extLst>
              <a:ext uri="{FF2B5EF4-FFF2-40B4-BE49-F238E27FC236}">
                <a16:creationId xmlns:a16="http://schemas.microsoft.com/office/drawing/2014/main" id="{D4CCE09D-446F-C0C5-D525-9E3EAE7437D4}"/>
              </a:ext>
            </a:extLst>
          </p:cNvPr>
          <p:cNvPicPr>
            <a:picLocks noChangeAspect="1"/>
          </p:cNvPicPr>
          <p:nvPr>
            <p:custDataLst>
              <p:tags r:id="rId2"/>
            </p:custDataLst>
          </p:nvPr>
        </p:nvPicPr>
        <p:blipFill>
          <a:blip r:embed="rId11"/>
          <a:stretch>
            <a:fillRect/>
          </a:stretch>
        </p:blipFill>
        <p:spPr>
          <a:xfrm>
            <a:off x="2067729" y="5767366"/>
            <a:ext cx="2063705" cy="555124"/>
          </a:xfrm>
          <a:prstGeom prst="rect">
            <a:avLst/>
          </a:prstGeom>
        </p:spPr>
      </p:pic>
    </p:spTree>
    <p:extLst>
      <p:ext uri="{BB962C8B-B14F-4D97-AF65-F5344CB8AC3E}">
        <p14:creationId xmlns:p14="http://schemas.microsoft.com/office/powerpoint/2010/main" val="271478944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E60A7B-E224-A3F4-05B9-8DF09EBE94E0}"/>
            </a:ext>
          </a:extLst>
        </p:cNvPr>
        <p:cNvGrpSpPr/>
        <p:nvPr/>
      </p:nvGrpSpPr>
      <p:grpSpPr>
        <a:xfrm>
          <a:off x="0" y="0"/>
          <a:ext cx="0" cy="0"/>
          <a:chOff x="0" y="0"/>
          <a:chExt cx="0" cy="0"/>
        </a:xfrm>
      </p:grpSpPr>
      <p:sp>
        <p:nvSpPr>
          <p:cNvPr id="17" name="Slide Number Placeholder 4">
            <a:extLst>
              <a:ext uri="{FF2B5EF4-FFF2-40B4-BE49-F238E27FC236}">
                <a16:creationId xmlns:a16="http://schemas.microsoft.com/office/drawing/2014/main" id="{060028B7-3706-5730-1EF3-68AFE6BC5854}"/>
              </a:ext>
            </a:extLst>
          </p:cNvPr>
          <p:cNvSpPr>
            <a:spLocks noGrp="1"/>
          </p:cNvSpPr>
          <p:nvPr>
            <p:ph type="sldNum" sz="quarter" idx="4"/>
          </p:nvPr>
        </p:nvSpPr>
        <p:spPr>
          <a:xfrm>
            <a:off x="9205589" y="6409944"/>
            <a:ext cx="2527687" cy="215940"/>
          </a:xfrm>
        </p:spPr>
        <p:txBody>
          <a:bodyPr lIns="0" tIns="0" rIns="0" bIns="0"/>
          <a:lstStyle/>
          <a:p>
            <a:fld id="{F2C1F2A3-7B76-45CC-A85D-664D2AD4BAF5}" type="slidenum">
              <a:rPr lang="en-US" sz="1000" smtClean="0">
                <a:solidFill>
                  <a:schemeClr val="bg1"/>
                </a:solidFill>
                <a:latin typeface="Brandon Grotesque Regular" panose="020B0503020203060202" pitchFamily="34" charset="77"/>
              </a:rPr>
              <a:t>64</a:t>
            </a:fld>
            <a:endParaRPr lang="en-US" sz="1000">
              <a:solidFill>
                <a:schemeClr val="bg1"/>
              </a:solidFill>
              <a:latin typeface="Brandon Grotesque Regular" panose="020B0503020203060202" pitchFamily="34" charset="77"/>
            </a:endParaRPr>
          </a:p>
        </p:txBody>
      </p:sp>
      <p:pic>
        <p:nvPicPr>
          <p:cNvPr id="14" name="Picture 13" descr="A large building on a golf course&#10;&#10;Description automatically generated">
            <a:extLst>
              <a:ext uri="{FF2B5EF4-FFF2-40B4-BE49-F238E27FC236}">
                <a16:creationId xmlns:a16="http://schemas.microsoft.com/office/drawing/2014/main" id="{1F065C53-BED6-98C7-B07A-6C9A0E78191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7200" y="457200"/>
            <a:ext cx="5514398" cy="5952744"/>
          </a:xfrm>
          <a:prstGeom prst="rect">
            <a:avLst/>
          </a:prstGeom>
        </p:spPr>
      </p:pic>
      <p:pic>
        <p:nvPicPr>
          <p:cNvPr id="18" name="Picture 17" descr="A logo of a company&#10;&#10;Description automatically generated">
            <a:extLst>
              <a:ext uri="{FF2B5EF4-FFF2-40B4-BE49-F238E27FC236}">
                <a16:creationId xmlns:a16="http://schemas.microsoft.com/office/drawing/2014/main" id="{3FA4B709-AB8D-D6E6-A2FC-EF5B17CBE54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209759" y="813072"/>
            <a:ext cx="2028246" cy="526292"/>
          </a:xfrm>
          <a:prstGeom prst="rect">
            <a:avLst/>
          </a:prstGeom>
        </p:spPr>
      </p:pic>
      <p:sp>
        <p:nvSpPr>
          <p:cNvPr id="19" name="TextBox 18">
            <a:extLst>
              <a:ext uri="{FF2B5EF4-FFF2-40B4-BE49-F238E27FC236}">
                <a16:creationId xmlns:a16="http://schemas.microsoft.com/office/drawing/2014/main" id="{058323E2-77AA-0D1C-17C5-ECE159133ABC}"/>
              </a:ext>
            </a:extLst>
          </p:cNvPr>
          <p:cNvSpPr txBox="1"/>
          <p:nvPr/>
        </p:nvSpPr>
        <p:spPr>
          <a:xfrm rot="16200000">
            <a:off x="-620237" y="4842860"/>
            <a:ext cx="2687711" cy="246221"/>
          </a:xfrm>
          <a:prstGeom prst="rect">
            <a:avLst/>
          </a:prstGeom>
          <a:noFill/>
        </p:spPr>
        <p:txBody>
          <a:bodyPr wrap="square" rtlCol="0">
            <a:spAutoFit/>
          </a:bodyPr>
          <a:lstStyle/>
          <a:p>
            <a:r>
              <a:rPr lang="en-US" sz="1000">
                <a:solidFill>
                  <a:schemeClr val="bg1"/>
                </a:solidFill>
                <a:latin typeface="Brandon Grotesque Regular" panose="020B0503020203060202" pitchFamily="34" charset="77"/>
              </a:rPr>
              <a:t>La </a:t>
            </a:r>
            <a:r>
              <a:rPr lang="en-US" sz="1000" err="1">
                <a:solidFill>
                  <a:schemeClr val="bg1"/>
                </a:solidFill>
                <a:latin typeface="Brandon Grotesque Regular" panose="020B0503020203060202" pitchFamily="34" charset="77"/>
              </a:rPr>
              <a:t>Reserva</a:t>
            </a:r>
            <a:r>
              <a:rPr lang="en-US" sz="1000">
                <a:solidFill>
                  <a:schemeClr val="bg1"/>
                </a:solidFill>
                <a:latin typeface="Brandon Grotesque Regular" panose="020B0503020203060202" pitchFamily="34" charset="77"/>
              </a:rPr>
              <a:t> Golf Club - Sotogrande, Spain</a:t>
            </a:r>
            <a:endParaRPr lang="en-US" sz="1000">
              <a:solidFill>
                <a:schemeClr val="bg1"/>
              </a:solidFill>
              <a:effectLst/>
              <a:latin typeface="Brandon Grotesque Regular" panose="020B0503020203060202" pitchFamily="34" charset="77"/>
            </a:endParaRPr>
          </a:p>
        </p:txBody>
      </p:sp>
      <p:sp>
        <p:nvSpPr>
          <p:cNvPr id="21" name="Content Placeholder 2">
            <a:extLst>
              <a:ext uri="{FF2B5EF4-FFF2-40B4-BE49-F238E27FC236}">
                <a16:creationId xmlns:a16="http://schemas.microsoft.com/office/drawing/2014/main" id="{7E77329B-AEF3-ABF1-2782-DBA8010CD018}"/>
              </a:ext>
            </a:extLst>
          </p:cNvPr>
          <p:cNvSpPr txBox="1">
            <a:spLocks/>
          </p:cNvSpPr>
          <p:nvPr>
            <p:custDataLst>
              <p:tags r:id="rId1"/>
            </p:custDataLst>
          </p:nvPr>
        </p:nvSpPr>
        <p:spPr>
          <a:xfrm>
            <a:off x="5990563" y="731520"/>
            <a:ext cx="5971313" cy="1643850"/>
          </a:xfrm>
          <a:prstGeom prst="rect">
            <a:avLst/>
          </a:prstGeom>
        </p:spPr>
        <p:txBody>
          <a:bodyPr vert="horz" lIns="0" tIns="0" rIns="0" bIns="0" rtlCol="0" anchor="t">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2600"/>
              </a:lnSpc>
            </a:pPr>
            <a:r>
              <a:rPr lang="en-US">
                <a:solidFill>
                  <a:srgbClr val="05A9C5"/>
                </a:solidFill>
                <a:latin typeface="Brandon Grotesque Regular"/>
                <a:cs typeface="Arial"/>
              </a:rPr>
              <a:t>2026 SPAIN INTENSIVE</a:t>
            </a:r>
            <a:br>
              <a:rPr lang="en-US">
                <a:solidFill>
                  <a:srgbClr val="05A9C5"/>
                </a:solidFill>
                <a:latin typeface="Brandon Grotesque Regular"/>
                <a:cs typeface="Arial"/>
              </a:rPr>
            </a:br>
            <a:r>
              <a:rPr lang="en-US">
                <a:solidFill>
                  <a:srgbClr val="05A9C5"/>
                </a:solidFill>
                <a:latin typeface="Brandon Grotesque Regular"/>
                <a:cs typeface="Arial"/>
              </a:rPr>
              <a:t>GOLF CRUISE</a:t>
            </a:r>
          </a:p>
        </p:txBody>
      </p:sp>
      <p:pic>
        <p:nvPicPr>
          <p:cNvPr id="22" name="Picture 21" descr="A map of a country&#10;&#10;Description automatically generated">
            <a:extLst>
              <a:ext uri="{FF2B5EF4-FFF2-40B4-BE49-F238E27FC236}">
                <a16:creationId xmlns:a16="http://schemas.microsoft.com/office/drawing/2014/main" id="{4148CA5C-7EC2-6556-3C52-E21B448B31B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208776" y="3127248"/>
            <a:ext cx="5532120" cy="3089602"/>
          </a:xfrm>
          <a:prstGeom prst="rect">
            <a:avLst/>
          </a:prstGeom>
        </p:spPr>
      </p:pic>
      <p:grpSp>
        <p:nvGrpSpPr>
          <p:cNvPr id="23" name="Group 22">
            <a:extLst>
              <a:ext uri="{FF2B5EF4-FFF2-40B4-BE49-F238E27FC236}">
                <a16:creationId xmlns:a16="http://schemas.microsoft.com/office/drawing/2014/main" id="{E088792E-368B-2487-003F-C607C9E8BE56}"/>
              </a:ext>
            </a:extLst>
          </p:cNvPr>
          <p:cNvGrpSpPr/>
          <p:nvPr/>
        </p:nvGrpSpPr>
        <p:grpSpPr>
          <a:xfrm>
            <a:off x="6074765" y="1965960"/>
            <a:ext cx="5595799" cy="942281"/>
            <a:chOff x="6074765" y="2139065"/>
            <a:chExt cx="5595799" cy="942281"/>
          </a:xfrm>
        </p:grpSpPr>
        <p:sp>
          <p:nvSpPr>
            <p:cNvPr id="24" name="TextBox 21">
              <a:extLst>
                <a:ext uri="{FF2B5EF4-FFF2-40B4-BE49-F238E27FC236}">
                  <a16:creationId xmlns:a16="http://schemas.microsoft.com/office/drawing/2014/main" id="{75C96F12-7813-E93A-21BE-53FCA1882C9E}"/>
                </a:ext>
              </a:extLst>
            </p:cNvPr>
            <p:cNvSpPr txBox="1"/>
            <p:nvPr/>
          </p:nvSpPr>
          <p:spPr>
            <a:xfrm>
              <a:off x="6074765" y="2865902"/>
              <a:ext cx="1508760" cy="21544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anchor="t">
              <a:spAutoFit/>
            </a:bodyPr>
            <a:lstStyle>
              <a:lvl1pPr algn="ctr" defTabSz="914400">
                <a:spcBef>
                  <a:spcPts val="0"/>
                </a:spcBef>
                <a:defRPr sz="2400" b="1">
                  <a:solidFill>
                    <a:srgbClr val="00205B"/>
                  </a:solidFill>
                </a:defRPr>
              </a:lvl1pPr>
            </a:lstStyle>
            <a:p>
              <a:r>
                <a:rPr lang="en-US" sz="1400" b="0">
                  <a:solidFill>
                    <a:schemeClr val="bg1"/>
                  </a:solidFill>
                  <a:latin typeface="Brandon Grotesque Regular" panose="020B0503020203060202" pitchFamily="34" charset="77"/>
                </a:rPr>
                <a:t>9</a:t>
              </a:r>
              <a:r>
                <a:rPr sz="1400" b="0">
                  <a:solidFill>
                    <a:schemeClr val="bg1"/>
                  </a:solidFill>
                  <a:latin typeface="Brandon Grotesque Regular" panose="020B0503020203060202" pitchFamily="34" charset="77"/>
                </a:rPr>
                <a:t> NIGHTS</a:t>
              </a:r>
            </a:p>
          </p:txBody>
        </p:sp>
        <p:pic>
          <p:nvPicPr>
            <p:cNvPr id="29" name="Picture 28">
              <a:extLst>
                <a:ext uri="{FF2B5EF4-FFF2-40B4-BE49-F238E27FC236}">
                  <a16:creationId xmlns:a16="http://schemas.microsoft.com/office/drawing/2014/main" id="{0E2C4A86-3BEA-C725-F53F-C94505EB7DE2}"/>
                </a:ext>
              </a:extLst>
            </p:cNvPr>
            <p:cNvPicPr>
              <a:picLocks noChangeAspect="1"/>
            </p:cNvPicPr>
            <p:nvPr/>
          </p:nvPicPr>
          <p:blipFill>
            <a:blip r:embed="rId8"/>
            <a:stretch>
              <a:fillRect/>
            </a:stretch>
          </p:blipFill>
          <p:spPr>
            <a:xfrm>
              <a:off x="7696114" y="2150203"/>
              <a:ext cx="591223" cy="591223"/>
            </a:xfrm>
            <a:prstGeom prst="rect">
              <a:avLst/>
            </a:prstGeom>
          </p:spPr>
        </p:pic>
        <p:pic>
          <p:nvPicPr>
            <p:cNvPr id="30" name="Picture 29">
              <a:extLst>
                <a:ext uri="{FF2B5EF4-FFF2-40B4-BE49-F238E27FC236}">
                  <a16:creationId xmlns:a16="http://schemas.microsoft.com/office/drawing/2014/main" id="{6FF37206-12FC-D562-620F-A74EF64AF3A0}"/>
                </a:ext>
              </a:extLst>
            </p:cNvPr>
            <p:cNvPicPr>
              <a:picLocks noChangeAspect="1"/>
            </p:cNvPicPr>
            <p:nvPr/>
          </p:nvPicPr>
          <p:blipFill>
            <a:blip r:embed="rId9"/>
            <a:stretch>
              <a:fillRect/>
            </a:stretch>
          </p:blipFill>
          <p:spPr>
            <a:xfrm>
              <a:off x="9047048" y="2150203"/>
              <a:ext cx="591223" cy="591223"/>
            </a:xfrm>
            <a:prstGeom prst="rect">
              <a:avLst/>
            </a:prstGeom>
          </p:spPr>
        </p:pic>
        <p:pic>
          <p:nvPicPr>
            <p:cNvPr id="31" name="Picture 30">
              <a:extLst>
                <a:ext uri="{FF2B5EF4-FFF2-40B4-BE49-F238E27FC236}">
                  <a16:creationId xmlns:a16="http://schemas.microsoft.com/office/drawing/2014/main" id="{2A1E9217-2387-58B4-25B9-5B0D7407A5B1}"/>
                </a:ext>
              </a:extLst>
            </p:cNvPr>
            <p:cNvPicPr>
              <a:picLocks noChangeAspect="1"/>
            </p:cNvPicPr>
            <p:nvPr/>
          </p:nvPicPr>
          <p:blipFill>
            <a:blip r:embed="rId10"/>
            <a:stretch>
              <a:fillRect/>
            </a:stretch>
          </p:blipFill>
          <p:spPr>
            <a:xfrm>
              <a:off x="10619004" y="2150202"/>
              <a:ext cx="594360" cy="594360"/>
            </a:xfrm>
            <a:prstGeom prst="rect">
              <a:avLst/>
            </a:prstGeom>
          </p:spPr>
        </p:pic>
        <p:sp>
          <p:nvSpPr>
            <p:cNvPr id="32" name="TextBox 21">
              <a:extLst>
                <a:ext uri="{FF2B5EF4-FFF2-40B4-BE49-F238E27FC236}">
                  <a16:creationId xmlns:a16="http://schemas.microsoft.com/office/drawing/2014/main" id="{4C784E96-4D56-6D1F-25B4-D1691BB6963F}"/>
                </a:ext>
              </a:extLst>
            </p:cNvPr>
            <p:cNvSpPr txBox="1"/>
            <p:nvPr/>
          </p:nvSpPr>
          <p:spPr>
            <a:xfrm>
              <a:off x="10161804" y="2865902"/>
              <a:ext cx="1508760" cy="21544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anchor="t">
              <a:spAutoFit/>
            </a:bodyPr>
            <a:lstStyle>
              <a:lvl1pPr algn="ctr" defTabSz="914400">
                <a:spcBef>
                  <a:spcPts val="0"/>
                </a:spcBef>
                <a:defRPr sz="2400" b="1">
                  <a:solidFill>
                    <a:srgbClr val="00205B"/>
                  </a:solidFill>
                </a:defRPr>
              </a:lvl1pPr>
            </a:lstStyle>
            <a:p>
              <a:r>
                <a:rPr lang="en-US" sz="1400" b="0">
                  <a:solidFill>
                    <a:schemeClr val="bg1"/>
                  </a:solidFill>
                  <a:latin typeface="Brandon Grotesque Regular"/>
                  <a:cs typeface="Arial"/>
                </a:rPr>
                <a:t>2 OVERNIGHTS</a:t>
              </a:r>
            </a:p>
          </p:txBody>
        </p:sp>
        <p:sp>
          <p:nvSpPr>
            <p:cNvPr id="33" name="TextBox 21">
              <a:extLst>
                <a:ext uri="{FF2B5EF4-FFF2-40B4-BE49-F238E27FC236}">
                  <a16:creationId xmlns:a16="http://schemas.microsoft.com/office/drawing/2014/main" id="{B57C715D-F176-D632-72ED-D746E6C70BFB}"/>
                </a:ext>
              </a:extLst>
            </p:cNvPr>
            <p:cNvSpPr txBox="1"/>
            <p:nvPr/>
          </p:nvSpPr>
          <p:spPr>
            <a:xfrm>
              <a:off x="7237345" y="2865902"/>
              <a:ext cx="1508760" cy="21544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anchor="t">
              <a:spAutoFit/>
            </a:bodyPr>
            <a:lstStyle>
              <a:lvl1pPr algn="ctr" defTabSz="914400">
                <a:spcBef>
                  <a:spcPts val="0"/>
                </a:spcBef>
                <a:defRPr sz="2400" b="1">
                  <a:solidFill>
                    <a:srgbClr val="00205B"/>
                  </a:solidFill>
                </a:defRPr>
              </a:lvl1pPr>
            </a:lstStyle>
            <a:p>
              <a:r>
                <a:rPr lang="en-US" sz="1400" b="0">
                  <a:solidFill>
                    <a:schemeClr val="bg1"/>
                  </a:solidFill>
                  <a:latin typeface="Brandon Grotesque Regular"/>
                  <a:cs typeface="Arial"/>
                </a:rPr>
                <a:t>7 PORTS</a:t>
              </a:r>
            </a:p>
          </p:txBody>
        </p:sp>
        <p:sp>
          <p:nvSpPr>
            <p:cNvPr id="34" name="TextBox 21">
              <a:extLst>
                <a:ext uri="{FF2B5EF4-FFF2-40B4-BE49-F238E27FC236}">
                  <a16:creationId xmlns:a16="http://schemas.microsoft.com/office/drawing/2014/main" id="{822502C6-1346-76E3-3A96-DEAB88C21E0B}"/>
                </a:ext>
              </a:extLst>
            </p:cNvPr>
            <p:cNvSpPr txBox="1"/>
            <p:nvPr/>
          </p:nvSpPr>
          <p:spPr>
            <a:xfrm>
              <a:off x="8588279" y="2865902"/>
              <a:ext cx="1508760" cy="21544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anchor="t">
              <a:spAutoFit/>
            </a:bodyPr>
            <a:lstStyle>
              <a:lvl1pPr algn="ctr" defTabSz="914400">
                <a:spcBef>
                  <a:spcPts val="0"/>
                </a:spcBef>
                <a:defRPr sz="2400" b="1">
                  <a:solidFill>
                    <a:srgbClr val="00205B"/>
                  </a:solidFill>
                </a:defRPr>
              </a:lvl1pPr>
            </a:lstStyle>
            <a:p>
              <a:r>
                <a:rPr lang="en-US" sz="1400" b="0">
                  <a:solidFill>
                    <a:schemeClr val="bg1"/>
                  </a:solidFill>
                  <a:latin typeface="Brandon Grotesque Regular"/>
                  <a:cs typeface="Arial"/>
                </a:rPr>
                <a:t>2 LATE NIGHTS</a:t>
              </a:r>
            </a:p>
          </p:txBody>
        </p:sp>
        <p:pic>
          <p:nvPicPr>
            <p:cNvPr id="35" name="Picture 34">
              <a:extLst>
                <a:ext uri="{FF2B5EF4-FFF2-40B4-BE49-F238E27FC236}">
                  <a16:creationId xmlns:a16="http://schemas.microsoft.com/office/drawing/2014/main" id="{FD7260D3-B915-4B57-96BD-06C87137FEFC}"/>
                </a:ext>
              </a:extLst>
            </p:cNvPr>
            <p:cNvPicPr>
              <a:picLocks noChangeAspect="1"/>
            </p:cNvPicPr>
            <p:nvPr/>
          </p:nvPicPr>
          <p:blipFill>
            <a:blip r:embed="rId11"/>
            <a:stretch>
              <a:fillRect/>
            </a:stretch>
          </p:blipFill>
          <p:spPr>
            <a:xfrm>
              <a:off x="6531965" y="2139065"/>
              <a:ext cx="594360" cy="594360"/>
            </a:xfrm>
            <a:prstGeom prst="rect">
              <a:avLst/>
            </a:prstGeom>
          </p:spPr>
        </p:pic>
      </p:grpSp>
      <p:sp>
        <p:nvSpPr>
          <p:cNvPr id="36" name="TextBox 21">
            <a:extLst>
              <a:ext uri="{FF2B5EF4-FFF2-40B4-BE49-F238E27FC236}">
                <a16:creationId xmlns:a16="http://schemas.microsoft.com/office/drawing/2014/main" id="{3F54FA7E-4B71-7CC5-22C8-A78A564571D5}"/>
              </a:ext>
            </a:extLst>
          </p:cNvPr>
          <p:cNvSpPr txBox="1"/>
          <p:nvPr/>
        </p:nvSpPr>
        <p:spPr>
          <a:xfrm>
            <a:off x="5981080" y="1532875"/>
            <a:ext cx="5971313" cy="2154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nchor="t">
            <a:spAutoFit/>
          </a:bodyPr>
          <a:lstStyle>
            <a:lvl1pPr algn="ctr" defTabSz="914400">
              <a:spcBef>
                <a:spcPts val="0"/>
              </a:spcBef>
              <a:defRPr sz="2400" b="1">
                <a:solidFill>
                  <a:srgbClr val="00205B"/>
                </a:solidFill>
              </a:defRPr>
            </a:lvl1pPr>
          </a:lstStyle>
          <a:p>
            <a:r>
              <a:rPr lang="en-US" sz="1400" b="0">
                <a:solidFill>
                  <a:schemeClr val="bg1"/>
                </a:solidFill>
                <a:latin typeface="Brandon Grotesque Regular"/>
                <a:cs typeface="Arial"/>
              </a:rPr>
              <a:t>DEPARTURE DATE: NOVEMBER 14, 2026  |  AZAMARA QUEST</a:t>
            </a:r>
            <a:r>
              <a:rPr lang="en-US" sz="1400" b="0" baseline="30000">
                <a:solidFill>
                  <a:schemeClr val="bg1"/>
                </a:solidFill>
                <a:latin typeface="Brandon Grotesque Regular"/>
                <a:cs typeface="Arial"/>
              </a:rPr>
              <a:t>®</a:t>
            </a:r>
            <a:endParaRPr lang="en-US" sz="1400" b="0">
              <a:solidFill>
                <a:schemeClr val="bg1"/>
              </a:solidFill>
              <a:latin typeface="Brandon Grotesque Regular"/>
              <a:cs typeface="Arial"/>
            </a:endParaRPr>
          </a:p>
        </p:txBody>
      </p:sp>
      <p:pic>
        <p:nvPicPr>
          <p:cNvPr id="2" name="Picture 1">
            <a:extLst>
              <a:ext uri="{FF2B5EF4-FFF2-40B4-BE49-F238E27FC236}">
                <a16:creationId xmlns:a16="http://schemas.microsoft.com/office/drawing/2014/main" id="{476BE705-57D9-C44B-424E-BAE5AA06BB9C}"/>
              </a:ext>
            </a:extLst>
          </p:cNvPr>
          <p:cNvPicPr>
            <a:picLocks noChangeAspect="1"/>
          </p:cNvPicPr>
          <p:nvPr>
            <p:custDataLst>
              <p:tags r:id="rId2"/>
            </p:custDataLst>
          </p:nvPr>
        </p:nvPicPr>
        <p:blipFill>
          <a:blip r:embed="rId12"/>
          <a:stretch>
            <a:fillRect/>
          </a:stretch>
        </p:blipFill>
        <p:spPr>
          <a:xfrm>
            <a:off x="2279762" y="5767366"/>
            <a:ext cx="2063705" cy="555124"/>
          </a:xfrm>
          <a:prstGeom prst="rect">
            <a:avLst/>
          </a:prstGeom>
        </p:spPr>
      </p:pic>
    </p:spTree>
    <p:extLst>
      <p:ext uri="{BB962C8B-B14F-4D97-AF65-F5344CB8AC3E}">
        <p14:creationId xmlns:p14="http://schemas.microsoft.com/office/powerpoint/2010/main" val="298877790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large cruise ship with a pool and people sitting at tables&#10;&#10;Description automatically generated">
            <a:extLst>
              <a:ext uri="{FF2B5EF4-FFF2-40B4-BE49-F238E27FC236}">
                <a16:creationId xmlns:a16="http://schemas.microsoft.com/office/drawing/2014/main" id="{31CC5A48-101C-AE74-2A9D-EC2413E722ED}"/>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230124" y="228600"/>
            <a:ext cx="11731751" cy="6400800"/>
          </a:xfrm>
          <a:prstGeom prst="rect">
            <a:avLst/>
          </a:prstGeom>
        </p:spPr>
      </p:pic>
      <p:sp>
        <p:nvSpPr>
          <p:cNvPr id="10" name="TextBox 9">
            <a:extLst>
              <a:ext uri="{FF2B5EF4-FFF2-40B4-BE49-F238E27FC236}">
                <a16:creationId xmlns:a16="http://schemas.microsoft.com/office/drawing/2014/main" id="{F700B912-B9CC-6EE7-7CD7-E61DAEA93262}"/>
              </a:ext>
            </a:extLst>
          </p:cNvPr>
          <p:cNvSpPr txBox="1"/>
          <p:nvPr>
            <p:custDataLst>
              <p:tags r:id="rId1"/>
            </p:custDataLst>
          </p:nvPr>
        </p:nvSpPr>
        <p:spPr>
          <a:xfrm>
            <a:off x="0" y="640080"/>
            <a:ext cx="12191999" cy="553998"/>
          </a:xfrm>
          <a:prstGeom prst="rect">
            <a:avLst/>
          </a:prstGeom>
          <a:noFill/>
        </p:spPr>
        <p:txBody>
          <a:bodyPr wrap="square" lIns="0" tIns="0" rIns="0" bIns="0" rtlCol="0">
            <a:spAutoFit/>
          </a:bodyPr>
          <a:lstStyle>
            <a:defPPr>
              <a:defRPr lang="en-US"/>
            </a:defPPr>
          </a:lstStyle>
          <a:p>
            <a:pPr algn="ctr">
              <a:spcBef>
                <a:spcPct val="0"/>
              </a:spcBef>
              <a:spcAft>
                <a:spcPct val="0"/>
              </a:spcAft>
              <a:defRPr/>
            </a:pPr>
            <a:r>
              <a:rPr kumimoji="0" lang="en-US" sz="3600" b="1" u="none" strike="noStrike" kern="1200" cap="none" spc="0" normalizeH="0" baseline="0" noProof="0">
                <a:ln>
                  <a:noFill/>
                </a:ln>
                <a:solidFill>
                  <a:schemeClr val="bg1"/>
                </a:solidFill>
                <a:uLnTx/>
                <a:uFillTx/>
                <a:latin typeface="Brandon Grotesque Medium" panose="020B0503020203060202" pitchFamily="34" charset="77"/>
              </a:rPr>
              <a:t>GROUP DEVELOPMENT</a:t>
            </a:r>
            <a:endParaRPr lang="en-US" sz="3600">
              <a:solidFill>
                <a:schemeClr val="bg1"/>
              </a:solidFill>
              <a:latin typeface="Brandon Grotesque Light" panose="020B0303020203060202" pitchFamily="34" charset="77"/>
            </a:endParaRPr>
          </a:p>
        </p:txBody>
      </p:sp>
      <p:grpSp>
        <p:nvGrpSpPr>
          <p:cNvPr id="11" name="Group 10">
            <a:extLst>
              <a:ext uri="{FF2B5EF4-FFF2-40B4-BE49-F238E27FC236}">
                <a16:creationId xmlns:a16="http://schemas.microsoft.com/office/drawing/2014/main" id="{1456B799-650B-104C-68EB-043A5B3416FE}"/>
              </a:ext>
            </a:extLst>
          </p:cNvPr>
          <p:cNvGrpSpPr/>
          <p:nvPr/>
        </p:nvGrpSpPr>
        <p:grpSpPr>
          <a:xfrm>
            <a:off x="4474697" y="1270934"/>
            <a:ext cx="3242603" cy="303613"/>
            <a:chOff x="4455127" y="2094443"/>
            <a:chExt cx="3242603" cy="276012"/>
          </a:xfrm>
        </p:grpSpPr>
        <p:pic>
          <p:nvPicPr>
            <p:cNvPr id="12" name="Picture 11">
              <a:extLst>
                <a:ext uri="{FF2B5EF4-FFF2-40B4-BE49-F238E27FC236}">
                  <a16:creationId xmlns:a16="http://schemas.microsoft.com/office/drawing/2014/main" id="{1BD01800-785E-6D5B-B766-FE4E097B6FE3}"/>
                </a:ext>
              </a:extLst>
            </p:cNvPr>
            <p:cNvPicPr>
              <a:picLocks noChangeAspect="1"/>
            </p:cNvPicPr>
            <p:nvPr/>
          </p:nvPicPr>
          <p:blipFill>
            <a:blip r:embed="rId4"/>
            <a:stretch>
              <a:fillRect/>
            </a:stretch>
          </p:blipFill>
          <p:spPr>
            <a:xfrm>
              <a:off x="5938422" y="2094443"/>
              <a:ext cx="276012" cy="276012"/>
            </a:xfrm>
            <a:prstGeom prst="rect">
              <a:avLst/>
            </a:prstGeom>
          </p:spPr>
        </p:pic>
        <p:cxnSp>
          <p:nvCxnSpPr>
            <p:cNvPr id="13" name="Straight Connector 12">
              <a:extLst>
                <a:ext uri="{FF2B5EF4-FFF2-40B4-BE49-F238E27FC236}">
                  <a16:creationId xmlns:a16="http://schemas.microsoft.com/office/drawing/2014/main" id="{AA43C15B-4CD9-0C66-1639-260D5498ABB5}"/>
                </a:ext>
              </a:extLst>
            </p:cNvPr>
            <p:cNvCxnSpPr>
              <a:cxnSpLocks/>
            </p:cNvCxnSpPr>
            <p:nvPr/>
          </p:nvCxnSpPr>
          <p:spPr>
            <a:xfrm flipH="1">
              <a:off x="44551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69E09E34-A6A3-6ED8-1435-2CC465CCBA6D}"/>
                </a:ext>
              </a:extLst>
            </p:cNvPr>
            <p:cNvCxnSpPr>
              <a:cxnSpLocks/>
            </p:cNvCxnSpPr>
            <p:nvPr/>
          </p:nvCxnSpPr>
          <p:spPr>
            <a:xfrm flipH="1">
              <a:off x="62925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62707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7703FDF-6AE2-09A1-6593-9D3069532997}"/>
              </a:ext>
            </a:extLst>
          </p:cNvPr>
          <p:cNvSpPr>
            <a:spLocks noGrp="1"/>
          </p:cNvSpPr>
          <p:nvPr>
            <p:ph type="sldNum" sz="quarter" idx="4"/>
          </p:nvPr>
        </p:nvSpPr>
        <p:spPr/>
        <p:txBody>
          <a:bodyPr/>
          <a:lstStyle/>
          <a:p>
            <a:fld id="{F2C1F2A3-7B76-45CC-A85D-664D2AD4BAF5}" type="slidenum">
              <a:rPr lang="en-US" smtClean="0"/>
              <a:pPr/>
              <a:t>66</a:t>
            </a:fld>
            <a:endParaRPr lang="en-US"/>
          </a:p>
        </p:txBody>
      </p:sp>
      <p:sp>
        <p:nvSpPr>
          <p:cNvPr id="3" name="Text Placeholder 2">
            <a:extLst>
              <a:ext uri="{FF2B5EF4-FFF2-40B4-BE49-F238E27FC236}">
                <a16:creationId xmlns:a16="http://schemas.microsoft.com/office/drawing/2014/main" id="{9A3DCC5C-0DBA-1244-5B17-9ED0E0DF9A32}"/>
              </a:ext>
            </a:extLst>
          </p:cNvPr>
          <p:cNvSpPr>
            <a:spLocks noGrp="1"/>
          </p:cNvSpPr>
          <p:nvPr>
            <p:ph type="body" sz="quarter" idx="16"/>
          </p:nvPr>
        </p:nvSpPr>
        <p:spPr/>
        <p:txBody>
          <a:bodyPr/>
          <a:lstStyle/>
          <a:p>
            <a:endParaRPr lang="en-US"/>
          </a:p>
        </p:txBody>
      </p:sp>
      <p:sp>
        <p:nvSpPr>
          <p:cNvPr id="5" name="Text Placeholder 4">
            <a:extLst>
              <a:ext uri="{FF2B5EF4-FFF2-40B4-BE49-F238E27FC236}">
                <a16:creationId xmlns:a16="http://schemas.microsoft.com/office/drawing/2014/main" id="{F72A5558-0D8C-B91B-76F9-C614234D0FFC}"/>
              </a:ext>
            </a:extLst>
          </p:cNvPr>
          <p:cNvSpPr>
            <a:spLocks noGrp="1"/>
          </p:cNvSpPr>
          <p:nvPr>
            <p:ph type="body" sz="quarter" idx="18"/>
          </p:nvPr>
        </p:nvSpPr>
        <p:spPr/>
        <p:txBody>
          <a:bodyPr/>
          <a:lstStyle/>
          <a:p>
            <a:pPr algn="ctr">
              <a:spcBef>
                <a:spcPct val="0"/>
              </a:spcBef>
              <a:spcAft>
                <a:spcPct val="0"/>
              </a:spcAft>
              <a:defRPr/>
            </a:pPr>
            <a:r>
              <a:rPr kumimoji="0" lang="en-US" sz="3600" b="1" u="none" strike="noStrike" kern="1200" cap="none" spc="0" normalizeH="0" baseline="0" noProof="0">
                <a:ln>
                  <a:noFill/>
                </a:ln>
                <a:solidFill>
                  <a:schemeClr val="bg1"/>
                </a:solidFill>
                <a:uLnTx/>
                <a:uFillTx/>
                <a:latin typeface="Brandon Grotesque Medium" panose="020B0503020203060202" pitchFamily="34" charset="77"/>
              </a:rPr>
              <a:t>WHY GROUPS</a:t>
            </a:r>
            <a:endParaRPr lang="en-US" sz="3600">
              <a:solidFill>
                <a:schemeClr val="bg1"/>
              </a:solidFill>
              <a:latin typeface="Brandon Grotesque Light" panose="020B0303020203060202" pitchFamily="34" charset="77"/>
            </a:endParaRPr>
          </a:p>
        </p:txBody>
      </p:sp>
      <p:sp>
        <p:nvSpPr>
          <p:cNvPr id="6" name="Text Placeholder 5">
            <a:extLst>
              <a:ext uri="{FF2B5EF4-FFF2-40B4-BE49-F238E27FC236}">
                <a16:creationId xmlns:a16="http://schemas.microsoft.com/office/drawing/2014/main" id="{41E32E46-445C-34C3-905D-C1BAB0139985}"/>
              </a:ext>
            </a:extLst>
          </p:cNvPr>
          <p:cNvSpPr>
            <a:spLocks noGrp="1"/>
          </p:cNvSpPr>
          <p:nvPr>
            <p:ph type="body" sz="quarter" idx="19"/>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r>
              <a:rPr lang="en-US" sz="2400">
                <a:solidFill>
                  <a:srgbClr val="05A9C5"/>
                </a:solidFill>
                <a:latin typeface="Brandon Grotesque Regular" panose="020B0503020203060202" pitchFamily="34" charset="77"/>
              </a:rPr>
              <a:t>WE MAKE IT EASY TO BOOK​</a:t>
            </a:r>
            <a:endParaRPr kumimoji="0" lang="en-US" sz="2400" u="none" strike="noStrike" kern="1200" cap="none" spc="0" normalizeH="0" baseline="0" noProof="0">
              <a:ln>
                <a:noFill/>
              </a:ln>
              <a:solidFill>
                <a:srgbClr val="05A9C5"/>
              </a:solidFill>
              <a:uLnTx/>
              <a:uFillTx/>
              <a:latin typeface="Brandon Grotesque Regular" panose="020B0503020203060202" pitchFamily="34" charset="77"/>
            </a:endParaRPr>
          </a:p>
        </p:txBody>
      </p:sp>
      <p:pic>
        <p:nvPicPr>
          <p:cNvPr id="7" name="Picture Placeholder 6">
            <a:extLst>
              <a:ext uri="{FF2B5EF4-FFF2-40B4-BE49-F238E27FC236}">
                <a16:creationId xmlns:a16="http://schemas.microsoft.com/office/drawing/2014/main" id="{F21E55D4-00E6-B4AE-B1AB-1711F6B4E9DE}"/>
              </a:ext>
            </a:extLst>
          </p:cNvPr>
          <p:cNvPicPr>
            <a:picLocks noGrp="1" noChangeAspect="1"/>
          </p:cNvPicPr>
          <p:nvPr>
            <p:ph type="pic" sz="quarter" idx="17"/>
          </p:nvPr>
        </p:nvPicPr>
        <p:blipFill rotWithShape="1">
          <a:blip r:embed="rId3" cstate="screen">
            <a:extLst>
              <a:ext uri="{28A0092B-C50C-407E-A947-70E740481C1C}">
                <a14:useLocalDpi xmlns:a14="http://schemas.microsoft.com/office/drawing/2010/main"/>
              </a:ext>
            </a:extLst>
          </a:blip>
          <a:srcRect/>
          <a:stretch/>
        </p:blipFill>
        <p:spPr>
          <a:xfrm>
            <a:off x="457199" y="2084829"/>
            <a:ext cx="11274551" cy="4315968"/>
          </a:xfrm>
          <a:prstGeom prst="rect">
            <a:avLst/>
          </a:prstGeom>
        </p:spPr>
      </p:pic>
      <p:grpSp>
        <p:nvGrpSpPr>
          <p:cNvPr id="8" name="Group 7">
            <a:extLst>
              <a:ext uri="{FF2B5EF4-FFF2-40B4-BE49-F238E27FC236}">
                <a16:creationId xmlns:a16="http://schemas.microsoft.com/office/drawing/2014/main" id="{9C3CC956-251F-A743-B4B5-F79261FF6ACE}"/>
              </a:ext>
            </a:extLst>
          </p:cNvPr>
          <p:cNvGrpSpPr/>
          <p:nvPr/>
        </p:nvGrpSpPr>
        <p:grpSpPr>
          <a:xfrm>
            <a:off x="4474697" y="1646854"/>
            <a:ext cx="3242603" cy="303613"/>
            <a:chOff x="4455127" y="2094443"/>
            <a:chExt cx="3242603" cy="276012"/>
          </a:xfrm>
        </p:grpSpPr>
        <p:pic>
          <p:nvPicPr>
            <p:cNvPr id="9" name="Picture 8">
              <a:extLst>
                <a:ext uri="{FF2B5EF4-FFF2-40B4-BE49-F238E27FC236}">
                  <a16:creationId xmlns:a16="http://schemas.microsoft.com/office/drawing/2014/main" id="{3C0F5541-D78D-B677-5BBE-53FCE16F1B7A}"/>
                </a:ext>
              </a:extLst>
            </p:cNvPr>
            <p:cNvPicPr>
              <a:picLocks noChangeAspect="1"/>
            </p:cNvPicPr>
            <p:nvPr/>
          </p:nvPicPr>
          <p:blipFill>
            <a:blip r:embed="rId4"/>
            <a:stretch>
              <a:fillRect/>
            </a:stretch>
          </p:blipFill>
          <p:spPr>
            <a:xfrm>
              <a:off x="5938422" y="2094443"/>
              <a:ext cx="276012" cy="276012"/>
            </a:xfrm>
            <a:prstGeom prst="rect">
              <a:avLst/>
            </a:prstGeom>
          </p:spPr>
        </p:pic>
        <p:cxnSp>
          <p:nvCxnSpPr>
            <p:cNvPr id="10" name="Straight Connector 9">
              <a:extLst>
                <a:ext uri="{FF2B5EF4-FFF2-40B4-BE49-F238E27FC236}">
                  <a16:creationId xmlns:a16="http://schemas.microsoft.com/office/drawing/2014/main" id="{CE9A9C7B-FFDA-E3FD-92DF-2DAC8BB75E78}"/>
                </a:ext>
              </a:extLst>
            </p:cNvPr>
            <p:cNvCxnSpPr>
              <a:cxnSpLocks/>
            </p:cNvCxnSpPr>
            <p:nvPr/>
          </p:nvCxnSpPr>
          <p:spPr>
            <a:xfrm flipH="1">
              <a:off x="44551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0DEF7208-491D-5456-6EB9-EC4CF209CCCC}"/>
                </a:ext>
              </a:extLst>
            </p:cNvPr>
            <p:cNvCxnSpPr>
              <a:cxnSpLocks/>
            </p:cNvCxnSpPr>
            <p:nvPr/>
          </p:nvCxnSpPr>
          <p:spPr>
            <a:xfrm flipH="1">
              <a:off x="62925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47235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296CC18-A25D-F15E-AC9F-965DEC2CB43D}"/>
              </a:ext>
            </a:extLst>
          </p:cNvPr>
          <p:cNvSpPr>
            <a:spLocks noGrp="1"/>
          </p:cNvSpPr>
          <p:nvPr>
            <p:ph type="sldNum" sz="quarter" idx="4"/>
          </p:nvPr>
        </p:nvSpPr>
        <p:spPr/>
        <p:txBody>
          <a:bodyPr/>
          <a:lstStyle/>
          <a:p>
            <a:fld id="{F2C1F2A3-7B76-45CC-A85D-664D2AD4BAF5}" type="slidenum">
              <a:rPr lang="en-US" smtClean="0"/>
              <a:pPr/>
              <a:t>67</a:t>
            </a:fld>
            <a:endParaRPr lang="en-US"/>
          </a:p>
        </p:txBody>
      </p:sp>
      <p:sp>
        <p:nvSpPr>
          <p:cNvPr id="3" name="Text Placeholder 2">
            <a:extLst>
              <a:ext uri="{FF2B5EF4-FFF2-40B4-BE49-F238E27FC236}">
                <a16:creationId xmlns:a16="http://schemas.microsoft.com/office/drawing/2014/main" id="{13B3B6AE-5BE4-6188-CFDB-6F1D35673529}"/>
              </a:ext>
            </a:extLst>
          </p:cNvPr>
          <p:cNvSpPr>
            <a:spLocks noGrp="1"/>
          </p:cNvSpPr>
          <p:nvPr>
            <p:ph type="body" sz="quarter" idx="16"/>
          </p:nvPr>
        </p:nvSpPr>
        <p:spPr/>
        <p:txBody>
          <a:bodyPr/>
          <a:lstStyle/>
          <a:p>
            <a:endParaRPr lang="en-US"/>
          </a:p>
        </p:txBody>
      </p:sp>
      <p:sp>
        <p:nvSpPr>
          <p:cNvPr id="5" name="Text Placeholder 4">
            <a:extLst>
              <a:ext uri="{FF2B5EF4-FFF2-40B4-BE49-F238E27FC236}">
                <a16:creationId xmlns:a16="http://schemas.microsoft.com/office/drawing/2014/main" id="{EBBF0C87-1DC6-A96A-42F2-2C72720F64FC}"/>
              </a:ext>
            </a:extLst>
          </p:cNvPr>
          <p:cNvSpPr>
            <a:spLocks noGrp="1"/>
          </p:cNvSpPr>
          <p:nvPr>
            <p:ph type="body" sz="quarter" idx="18"/>
          </p:nvPr>
        </p:nvSpPr>
        <p:spPr/>
        <p:txBody>
          <a:bodyPr/>
          <a:lstStyle/>
          <a:p>
            <a:pPr algn="ctr">
              <a:spcBef>
                <a:spcPct val="0"/>
              </a:spcBef>
              <a:spcAft>
                <a:spcPct val="0"/>
              </a:spcAft>
              <a:defRPr/>
            </a:pPr>
            <a:r>
              <a:rPr kumimoji="0" lang="en-US" sz="3600" b="1" u="none" strike="noStrike" kern="1200" cap="none" spc="0" normalizeH="0" baseline="0" noProof="0">
                <a:ln>
                  <a:noFill/>
                </a:ln>
                <a:solidFill>
                  <a:schemeClr val="bg1"/>
                </a:solidFill>
                <a:uLnTx/>
                <a:uFillTx/>
                <a:latin typeface="Brandon Grotesque Medium" panose="020B0503020203060202" pitchFamily="34" charset="77"/>
              </a:rPr>
              <a:t>GROUPS GUIDELINES </a:t>
            </a:r>
          </a:p>
        </p:txBody>
      </p:sp>
      <p:sp>
        <p:nvSpPr>
          <p:cNvPr id="6" name="Text Placeholder 5">
            <a:extLst>
              <a:ext uri="{FF2B5EF4-FFF2-40B4-BE49-F238E27FC236}">
                <a16:creationId xmlns:a16="http://schemas.microsoft.com/office/drawing/2014/main" id="{7217E114-CFE2-9AC4-79C1-7B71C27B9A12}"/>
              </a:ext>
            </a:extLst>
          </p:cNvPr>
          <p:cNvSpPr>
            <a:spLocks noGrp="1"/>
          </p:cNvSpPr>
          <p:nvPr>
            <p:ph type="body" sz="quarter" idx="19"/>
          </p:nvPr>
        </p:nvSpPr>
        <p:spPr/>
        <p:txBody>
          <a:bodyPr/>
          <a:lstStyle/>
          <a:p>
            <a:r>
              <a:rPr lang="en-US" sz="2400">
                <a:solidFill>
                  <a:srgbClr val="05A9C5"/>
                </a:solidFill>
                <a:latin typeface="Brandon Grotesque Regular" panose="020B0503020203060202" pitchFamily="34" charset="77"/>
              </a:rPr>
              <a:t>WE MAKE IT EASY TO BOOK​</a:t>
            </a:r>
            <a:endParaRPr kumimoji="0" lang="en-US" sz="2400" u="none" strike="noStrike" kern="1200" cap="none" spc="0" normalizeH="0" baseline="0" noProof="0">
              <a:ln>
                <a:noFill/>
              </a:ln>
              <a:solidFill>
                <a:srgbClr val="05A9C5"/>
              </a:solidFill>
              <a:uLnTx/>
              <a:uFillTx/>
              <a:latin typeface="Brandon Grotesque Regular" panose="020B0503020203060202" pitchFamily="34" charset="77"/>
            </a:endParaRPr>
          </a:p>
          <a:p>
            <a:endParaRPr lang="en-US"/>
          </a:p>
        </p:txBody>
      </p:sp>
      <p:pic>
        <p:nvPicPr>
          <p:cNvPr id="7" name="Picture Placeholder 6" descr="A group of people sitting on a rock looking at a city&#10;&#10;Description automatically generated">
            <a:extLst>
              <a:ext uri="{FF2B5EF4-FFF2-40B4-BE49-F238E27FC236}">
                <a16:creationId xmlns:a16="http://schemas.microsoft.com/office/drawing/2014/main" id="{DFA2340C-2EEE-0423-C6E3-2D59CC033866}"/>
              </a:ext>
            </a:extLst>
          </p:cNvPr>
          <p:cNvPicPr>
            <a:picLocks noGrp="1" noChangeAspect="1"/>
          </p:cNvPicPr>
          <p:nvPr>
            <p:ph type="pic" sz="quarter" idx="17"/>
          </p:nvPr>
        </p:nvPicPr>
        <p:blipFill>
          <a:blip r:embed="rId3" cstate="screen">
            <a:extLst>
              <a:ext uri="{28A0092B-C50C-407E-A947-70E740481C1C}">
                <a14:useLocalDpi xmlns:a14="http://schemas.microsoft.com/office/drawing/2010/main"/>
              </a:ext>
            </a:extLst>
          </a:blip>
          <a:srcRect/>
          <a:stretch/>
        </p:blipFill>
        <p:spPr>
          <a:xfrm>
            <a:off x="457199" y="2084829"/>
            <a:ext cx="11274551" cy="4315968"/>
          </a:xfrm>
          <a:prstGeom prst="rect">
            <a:avLst/>
          </a:prstGeom>
        </p:spPr>
      </p:pic>
      <p:grpSp>
        <p:nvGrpSpPr>
          <p:cNvPr id="8" name="Group 7">
            <a:extLst>
              <a:ext uri="{FF2B5EF4-FFF2-40B4-BE49-F238E27FC236}">
                <a16:creationId xmlns:a16="http://schemas.microsoft.com/office/drawing/2014/main" id="{6C198980-1949-F76B-766B-A6FA4FFD9004}"/>
              </a:ext>
            </a:extLst>
          </p:cNvPr>
          <p:cNvGrpSpPr/>
          <p:nvPr/>
        </p:nvGrpSpPr>
        <p:grpSpPr>
          <a:xfrm>
            <a:off x="4474697" y="1646854"/>
            <a:ext cx="3242603" cy="303613"/>
            <a:chOff x="4455127" y="2094443"/>
            <a:chExt cx="3242603" cy="276012"/>
          </a:xfrm>
        </p:grpSpPr>
        <p:pic>
          <p:nvPicPr>
            <p:cNvPr id="9" name="Picture 8">
              <a:extLst>
                <a:ext uri="{FF2B5EF4-FFF2-40B4-BE49-F238E27FC236}">
                  <a16:creationId xmlns:a16="http://schemas.microsoft.com/office/drawing/2014/main" id="{C6CF24AB-C60A-9D00-35F7-6FDC1A29A497}"/>
                </a:ext>
              </a:extLst>
            </p:cNvPr>
            <p:cNvPicPr>
              <a:picLocks noChangeAspect="1"/>
            </p:cNvPicPr>
            <p:nvPr/>
          </p:nvPicPr>
          <p:blipFill>
            <a:blip r:embed="rId4"/>
            <a:stretch>
              <a:fillRect/>
            </a:stretch>
          </p:blipFill>
          <p:spPr>
            <a:xfrm>
              <a:off x="5938422" y="2094443"/>
              <a:ext cx="276012" cy="276012"/>
            </a:xfrm>
            <a:prstGeom prst="rect">
              <a:avLst/>
            </a:prstGeom>
          </p:spPr>
        </p:pic>
        <p:cxnSp>
          <p:nvCxnSpPr>
            <p:cNvPr id="10" name="Straight Connector 9">
              <a:extLst>
                <a:ext uri="{FF2B5EF4-FFF2-40B4-BE49-F238E27FC236}">
                  <a16:creationId xmlns:a16="http://schemas.microsoft.com/office/drawing/2014/main" id="{C081803A-817B-8CEA-61B1-7B045A0306B0}"/>
                </a:ext>
              </a:extLst>
            </p:cNvPr>
            <p:cNvCxnSpPr>
              <a:cxnSpLocks/>
            </p:cNvCxnSpPr>
            <p:nvPr/>
          </p:nvCxnSpPr>
          <p:spPr>
            <a:xfrm flipH="1">
              <a:off x="44551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57EFE5C8-CFE2-0329-99DE-382278E45B2E}"/>
                </a:ext>
              </a:extLst>
            </p:cNvPr>
            <p:cNvCxnSpPr>
              <a:cxnSpLocks/>
            </p:cNvCxnSpPr>
            <p:nvPr/>
          </p:nvCxnSpPr>
          <p:spPr>
            <a:xfrm flipH="1">
              <a:off x="62925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41468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D3A3915-BE65-D61C-4548-184097139DE9}"/>
              </a:ext>
            </a:extLst>
          </p:cNvPr>
          <p:cNvSpPr>
            <a:spLocks noGrp="1"/>
          </p:cNvSpPr>
          <p:nvPr>
            <p:ph type="sldNum" sz="quarter" idx="4"/>
          </p:nvPr>
        </p:nvSpPr>
        <p:spPr/>
        <p:txBody>
          <a:bodyPr/>
          <a:lstStyle/>
          <a:p>
            <a:fld id="{F2C1F2A3-7B76-45CC-A85D-664D2AD4BAF5}" type="slidenum">
              <a:rPr lang="en-US" smtClean="0"/>
              <a:pPr/>
              <a:t>68</a:t>
            </a:fld>
            <a:endParaRPr lang="en-US"/>
          </a:p>
        </p:txBody>
      </p:sp>
      <p:sp>
        <p:nvSpPr>
          <p:cNvPr id="3" name="Text Placeholder 2">
            <a:extLst>
              <a:ext uri="{FF2B5EF4-FFF2-40B4-BE49-F238E27FC236}">
                <a16:creationId xmlns:a16="http://schemas.microsoft.com/office/drawing/2014/main" id="{EB02A9C9-6AD3-89F0-4F26-53C4805E32C6}"/>
              </a:ext>
            </a:extLst>
          </p:cNvPr>
          <p:cNvSpPr>
            <a:spLocks noGrp="1"/>
          </p:cNvSpPr>
          <p:nvPr>
            <p:ph type="body" sz="quarter" idx="16"/>
          </p:nvPr>
        </p:nvSpPr>
        <p:spPr/>
        <p:txBody>
          <a:bodyPr/>
          <a:lstStyle/>
          <a:p>
            <a:endParaRPr lang="en-US"/>
          </a:p>
        </p:txBody>
      </p:sp>
      <p:sp>
        <p:nvSpPr>
          <p:cNvPr id="5" name="Text Placeholder 4">
            <a:extLst>
              <a:ext uri="{FF2B5EF4-FFF2-40B4-BE49-F238E27FC236}">
                <a16:creationId xmlns:a16="http://schemas.microsoft.com/office/drawing/2014/main" id="{E2BE5D74-A439-7C53-88F0-D8866A3CA876}"/>
              </a:ext>
            </a:extLst>
          </p:cNvPr>
          <p:cNvSpPr>
            <a:spLocks noGrp="1"/>
          </p:cNvSpPr>
          <p:nvPr>
            <p:ph type="body" sz="quarter" idx="18"/>
          </p:nvPr>
        </p:nvSpPr>
        <p:spPr/>
        <p:txBody>
          <a:bodyPr/>
          <a:lstStyle/>
          <a:p>
            <a:r>
              <a:rPr kumimoji="0" lang="en-US" sz="3600" b="1" u="none" strike="noStrike" kern="1200" cap="none" spc="0" normalizeH="0" baseline="0" noProof="0">
                <a:ln>
                  <a:noFill/>
                </a:ln>
                <a:solidFill>
                  <a:schemeClr val="bg1"/>
                </a:solidFill>
                <a:uLnTx/>
                <a:uFillTx/>
                <a:latin typeface="Brandon Grotesque Medium" panose="020B0503020203060202" pitchFamily="34" charset="77"/>
              </a:rPr>
              <a:t>GROUP AMENITIES PLUS (GAP)</a:t>
            </a:r>
          </a:p>
        </p:txBody>
      </p:sp>
      <p:sp>
        <p:nvSpPr>
          <p:cNvPr id="6" name="Text Placeholder 5">
            <a:extLst>
              <a:ext uri="{FF2B5EF4-FFF2-40B4-BE49-F238E27FC236}">
                <a16:creationId xmlns:a16="http://schemas.microsoft.com/office/drawing/2014/main" id="{3726E738-D7F1-2293-2A65-915343A4AC24}"/>
              </a:ext>
            </a:extLst>
          </p:cNvPr>
          <p:cNvSpPr>
            <a:spLocks noGrp="1"/>
          </p:cNvSpPr>
          <p:nvPr>
            <p:ph type="body" sz="quarter" idx="19"/>
          </p:nvPr>
        </p:nvSpPr>
        <p:spPr/>
        <p:txBody>
          <a:bodyPr/>
          <a:lstStyle/>
          <a:p>
            <a:r>
              <a:rPr lang="en-US" sz="2400">
                <a:solidFill>
                  <a:srgbClr val="05A9C5"/>
                </a:solidFill>
                <a:latin typeface="Brandon Grotesque Regular" panose="020B0503020203060202" pitchFamily="34" charset="77"/>
              </a:rPr>
              <a:t>ENJOY MORE WITH ONBOARD PACKAGES​</a:t>
            </a:r>
            <a:endParaRPr kumimoji="0" lang="en-US" sz="2400" u="none" strike="noStrike" kern="1200" cap="none" spc="0" normalizeH="0" baseline="0" noProof="0">
              <a:ln>
                <a:noFill/>
              </a:ln>
              <a:solidFill>
                <a:srgbClr val="05A9C5"/>
              </a:solidFill>
              <a:uLnTx/>
              <a:uFillTx/>
              <a:latin typeface="Brandon Grotesque Regular" panose="020B0503020203060202" pitchFamily="34" charset="77"/>
            </a:endParaRPr>
          </a:p>
          <a:p>
            <a:endParaRPr lang="en-US"/>
          </a:p>
        </p:txBody>
      </p:sp>
      <p:pic>
        <p:nvPicPr>
          <p:cNvPr id="7" name="Picture Placeholder 6">
            <a:extLst>
              <a:ext uri="{FF2B5EF4-FFF2-40B4-BE49-F238E27FC236}">
                <a16:creationId xmlns:a16="http://schemas.microsoft.com/office/drawing/2014/main" id="{4812F85C-D665-63DC-4583-BDA35D4DC8C3}"/>
              </a:ext>
            </a:extLst>
          </p:cNvPr>
          <p:cNvPicPr>
            <a:picLocks noGrp="1" noChangeAspect="1"/>
          </p:cNvPicPr>
          <p:nvPr>
            <p:ph type="pic" sz="quarter" idx="17"/>
          </p:nvPr>
        </p:nvPicPr>
        <p:blipFill rotWithShape="1">
          <a:blip r:embed="rId3" cstate="screen">
            <a:extLst>
              <a:ext uri="{28A0092B-C50C-407E-A947-70E740481C1C}">
                <a14:useLocalDpi xmlns:a14="http://schemas.microsoft.com/office/drawing/2010/main"/>
              </a:ext>
            </a:extLst>
          </a:blip>
          <a:srcRect/>
          <a:stretch/>
        </p:blipFill>
        <p:spPr>
          <a:xfrm>
            <a:off x="457199" y="2084829"/>
            <a:ext cx="11274551" cy="4315968"/>
          </a:xfrm>
          <a:prstGeom prst="rect">
            <a:avLst/>
          </a:prstGeom>
        </p:spPr>
      </p:pic>
      <p:grpSp>
        <p:nvGrpSpPr>
          <p:cNvPr id="8" name="Group 7">
            <a:extLst>
              <a:ext uri="{FF2B5EF4-FFF2-40B4-BE49-F238E27FC236}">
                <a16:creationId xmlns:a16="http://schemas.microsoft.com/office/drawing/2014/main" id="{B09B9FD2-E530-B56E-A9E6-9C2FA9309674}"/>
              </a:ext>
            </a:extLst>
          </p:cNvPr>
          <p:cNvGrpSpPr/>
          <p:nvPr/>
        </p:nvGrpSpPr>
        <p:grpSpPr>
          <a:xfrm>
            <a:off x="4474697" y="1646854"/>
            <a:ext cx="3242603" cy="303613"/>
            <a:chOff x="4455127" y="2094443"/>
            <a:chExt cx="3242603" cy="276012"/>
          </a:xfrm>
        </p:grpSpPr>
        <p:pic>
          <p:nvPicPr>
            <p:cNvPr id="9" name="Picture 8">
              <a:extLst>
                <a:ext uri="{FF2B5EF4-FFF2-40B4-BE49-F238E27FC236}">
                  <a16:creationId xmlns:a16="http://schemas.microsoft.com/office/drawing/2014/main" id="{D018310D-810B-E481-C5B0-D1E8E36E3049}"/>
                </a:ext>
              </a:extLst>
            </p:cNvPr>
            <p:cNvPicPr>
              <a:picLocks noChangeAspect="1"/>
            </p:cNvPicPr>
            <p:nvPr/>
          </p:nvPicPr>
          <p:blipFill>
            <a:blip r:embed="rId4"/>
            <a:stretch>
              <a:fillRect/>
            </a:stretch>
          </p:blipFill>
          <p:spPr>
            <a:xfrm>
              <a:off x="5938422" y="2094443"/>
              <a:ext cx="276012" cy="276012"/>
            </a:xfrm>
            <a:prstGeom prst="rect">
              <a:avLst/>
            </a:prstGeom>
          </p:spPr>
        </p:pic>
        <p:cxnSp>
          <p:nvCxnSpPr>
            <p:cNvPr id="10" name="Straight Connector 9">
              <a:extLst>
                <a:ext uri="{FF2B5EF4-FFF2-40B4-BE49-F238E27FC236}">
                  <a16:creationId xmlns:a16="http://schemas.microsoft.com/office/drawing/2014/main" id="{80D7B9E2-C8B0-59C7-9994-90F7B77FBAF3}"/>
                </a:ext>
              </a:extLst>
            </p:cNvPr>
            <p:cNvCxnSpPr>
              <a:cxnSpLocks/>
            </p:cNvCxnSpPr>
            <p:nvPr/>
          </p:nvCxnSpPr>
          <p:spPr>
            <a:xfrm flipH="1">
              <a:off x="44551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F16E078B-63B2-F899-F42C-9D595D09FEAC}"/>
                </a:ext>
              </a:extLst>
            </p:cNvPr>
            <p:cNvCxnSpPr>
              <a:cxnSpLocks/>
            </p:cNvCxnSpPr>
            <p:nvPr/>
          </p:nvCxnSpPr>
          <p:spPr>
            <a:xfrm flipH="1">
              <a:off x="62925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43065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descr="A group of people standing on a wooden platform&#10;&#10;Description automatically generated">
            <a:extLst>
              <a:ext uri="{FF2B5EF4-FFF2-40B4-BE49-F238E27FC236}">
                <a16:creationId xmlns:a16="http://schemas.microsoft.com/office/drawing/2014/main" id="{E4066136-A1FA-A8B8-B598-F14B4B4B1463}"/>
              </a:ext>
            </a:extLst>
          </p:cNvPr>
          <p:cNvPicPr>
            <a:picLocks noGrp="1" noChangeAspect="1"/>
          </p:cNvPicPr>
          <p:nvPr>
            <p:ph type="pic" sz="quarter" idx="21"/>
          </p:nvPr>
        </p:nvPicPr>
        <p:blipFill>
          <a:blip r:embed="rId3" cstate="screen">
            <a:extLst>
              <a:ext uri="{28A0092B-C50C-407E-A947-70E740481C1C}">
                <a14:useLocalDpi xmlns:a14="http://schemas.microsoft.com/office/drawing/2010/main"/>
              </a:ext>
            </a:extLst>
          </a:blip>
          <a:srcRect/>
          <a:stretch/>
        </p:blipFill>
        <p:spPr>
          <a:xfrm>
            <a:off x="4239769" y="2084829"/>
            <a:ext cx="3712463" cy="4315968"/>
          </a:xfrm>
          <a:prstGeom prst="rect">
            <a:avLst/>
          </a:prstGeom>
        </p:spPr>
      </p:pic>
      <p:pic>
        <p:nvPicPr>
          <p:cNvPr id="14" name="Picture Placeholder 13" descr="A group of people sitting around a table&#10;&#10;Description automatically generated">
            <a:extLst>
              <a:ext uri="{FF2B5EF4-FFF2-40B4-BE49-F238E27FC236}">
                <a16:creationId xmlns:a16="http://schemas.microsoft.com/office/drawing/2014/main" id="{88894D5F-D745-378C-70D7-2A65C2B72B41}"/>
              </a:ext>
            </a:extLst>
          </p:cNvPr>
          <p:cNvPicPr>
            <a:picLocks noGrp="1" noChangeAspect="1"/>
          </p:cNvPicPr>
          <p:nvPr>
            <p:ph type="pic" sz="quarter" idx="20"/>
          </p:nvPr>
        </p:nvPicPr>
        <p:blipFill>
          <a:blip r:embed="rId4" cstate="screen">
            <a:extLst>
              <a:ext uri="{28A0092B-C50C-407E-A947-70E740481C1C}">
                <a14:useLocalDpi xmlns:a14="http://schemas.microsoft.com/office/drawing/2010/main"/>
              </a:ext>
            </a:extLst>
          </a:blip>
          <a:srcRect/>
          <a:stretch/>
        </p:blipFill>
        <p:spPr>
          <a:xfrm>
            <a:off x="8020813" y="2084829"/>
            <a:ext cx="3712463" cy="4315968"/>
          </a:xfrm>
          <a:prstGeom prst="rect">
            <a:avLst/>
          </a:prstGeom>
        </p:spPr>
      </p:pic>
      <p:sp>
        <p:nvSpPr>
          <p:cNvPr id="2" name="Slide Number Placeholder 1">
            <a:extLst>
              <a:ext uri="{FF2B5EF4-FFF2-40B4-BE49-F238E27FC236}">
                <a16:creationId xmlns:a16="http://schemas.microsoft.com/office/drawing/2014/main" id="{487FF340-9C1F-6931-7C52-9919ACC80C7E}"/>
              </a:ext>
            </a:extLst>
          </p:cNvPr>
          <p:cNvSpPr>
            <a:spLocks noGrp="1"/>
          </p:cNvSpPr>
          <p:nvPr>
            <p:ph type="sldNum" sz="quarter" idx="4"/>
          </p:nvPr>
        </p:nvSpPr>
        <p:spPr/>
        <p:txBody>
          <a:bodyPr/>
          <a:lstStyle/>
          <a:p>
            <a:fld id="{F2C1F2A3-7B76-45CC-A85D-664D2AD4BAF5}" type="slidenum">
              <a:rPr lang="en-US" smtClean="0"/>
              <a:pPr/>
              <a:t>69</a:t>
            </a:fld>
            <a:endParaRPr lang="en-US"/>
          </a:p>
        </p:txBody>
      </p:sp>
      <p:sp>
        <p:nvSpPr>
          <p:cNvPr id="4" name="Text Placeholder 3">
            <a:extLst>
              <a:ext uri="{FF2B5EF4-FFF2-40B4-BE49-F238E27FC236}">
                <a16:creationId xmlns:a16="http://schemas.microsoft.com/office/drawing/2014/main" id="{9B9A97E0-B9FD-703A-31D1-BFE34E22E7F0}"/>
              </a:ext>
            </a:extLst>
          </p:cNvPr>
          <p:cNvSpPr>
            <a:spLocks noGrp="1"/>
          </p:cNvSpPr>
          <p:nvPr>
            <p:ph type="body" sz="quarter" idx="16"/>
          </p:nvPr>
        </p:nvSpPr>
        <p:spPr/>
        <p:txBody>
          <a:bodyPr/>
          <a:lstStyle/>
          <a:p>
            <a:endParaRPr lang="en-US"/>
          </a:p>
        </p:txBody>
      </p:sp>
      <p:sp>
        <p:nvSpPr>
          <p:cNvPr id="5" name="Text Placeholder 4">
            <a:extLst>
              <a:ext uri="{FF2B5EF4-FFF2-40B4-BE49-F238E27FC236}">
                <a16:creationId xmlns:a16="http://schemas.microsoft.com/office/drawing/2014/main" id="{A861166B-5421-C1CA-3FBB-97750792EED6}"/>
              </a:ext>
            </a:extLst>
          </p:cNvPr>
          <p:cNvSpPr>
            <a:spLocks noGrp="1"/>
          </p:cNvSpPr>
          <p:nvPr>
            <p:ph type="body" sz="quarter" idx="18"/>
          </p:nvPr>
        </p:nvSpPr>
        <p:spPr/>
        <p:txBody>
          <a:bodyPr/>
          <a:lstStyle/>
          <a:p>
            <a:r>
              <a:rPr lang="en-US"/>
              <a:t>THREE TYPES OF GROUP PRICING</a:t>
            </a:r>
          </a:p>
        </p:txBody>
      </p:sp>
      <p:sp>
        <p:nvSpPr>
          <p:cNvPr id="10" name="Text Placeholder 9">
            <a:extLst>
              <a:ext uri="{FF2B5EF4-FFF2-40B4-BE49-F238E27FC236}">
                <a16:creationId xmlns:a16="http://schemas.microsoft.com/office/drawing/2014/main" id="{5EC8A7DD-A0E7-4159-21F5-AA68CDD4C985}"/>
              </a:ext>
            </a:extLst>
          </p:cNvPr>
          <p:cNvSpPr>
            <a:spLocks noGrp="1"/>
          </p:cNvSpPr>
          <p:nvPr>
            <p:ph type="body" sz="quarter" idx="23"/>
          </p:nvPr>
        </p:nvSpPr>
        <p:spPr>
          <a:xfrm>
            <a:off x="4568142" y="2084829"/>
            <a:ext cx="3055717" cy="381643"/>
          </a:xfrm>
        </p:spPr>
        <p:txBody>
          <a:bodyPr>
            <a:normAutofit/>
          </a:bodyPr>
          <a:lstStyle/>
          <a:p>
            <a:r>
              <a:rPr lang="en-US" sz="1400">
                <a:solidFill>
                  <a:srgbClr val="001F59"/>
                </a:solidFill>
                <a:latin typeface="Brandon Grotesque Regular" panose="020B0503020203060202" pitchFamily="34" charset="77"/>
              </a:rPr>
              <a:t>ENHANCED GROUP PRICING</a:t>
            </a:r>
          </a:p>
        </p:txBody>
      </p:sp>
      <p:sp>
        <p:nvSpPr>
          <p:cNvPr id="11" name="Text Placeholder 10">
            <a:extLst>
              <a:ext uri="{FF2B5EF4-FFF2-40B4-BE49-F238E27FC236}">
                <a16:creationId xmlns:a16="http://schemas.microsoft.com/office/drawing/2014/main" id="{839C3613-1B0A-9152-238E-3B3794072772}"/>
              </a:ext>
            </a:extLst>
          </p:cNvPr>
          <p:cNvSpPr>
            <a:spLocks noGrp="1"/>
          </p:cNvSpPr>
          <p:nvPr>
            <p:ph type="body" sz="quarter" idx="24"/>
          </p:nvPr>
        </p:nvSpPr>
        <p:spPr/>
        <p:txBody>
          <a:bodyPr/>
          <a:lstStyle/>
          <a:p>
            <a:r>
              <a:rPr lang="en-US" sz="1400">
                <a:solidFill>
                  <a:srgbClr val="001F59"/>
                </a:solidFill>
                <a:latin typeface="Brandon Grotesque Regular" panose="020B0503020203060202" pitchFamily="34" charset="77"/>
              </a:rPr>
              <a:t>CONTRACT PRICING</a:t>
            </a:r>
          </a:p>
        </p:txBody>
      </p:sp>
      <p:pic>
        <p:nvPicPr>
          <p:cNvPr id="17" name="Picture Placeholder 16" descr="A group of people clapping at a table with a cake&#10;&#10;AI-generated content may be incorrect.">
            <a:extLst>
              <a:ext uri="{FF2B5EF4-FFF2-40B4-BE49-F238E27FC236}">
                <a16:creationId xmlns:a16="http://schemas.microsoft.com/office/drawing/2014/main" id="{421A5266-4088-30B6-6B25-0049CB51586C}"/>
              </a:ext>
            </a:extLst>
          </p:cNvPr>
          <p:cNvPicPr>
            <a:picLocks noGrp="1" noChangeAspect="1"/>
          </p:cNvPicPr>
          <p:nvPr>
            <p:ph type="pic" sz="quarter" idx="17"/>
          </p:nvPr>
        </p:nvPicPr>
        <p:blipFill>
          <a:blip r:embed="rId5" cstate="screen">
            <a:extLst>
              <a:ext uri="{28A0092B-C50C-407E-A947-70E740481C1C}">
                <a14:useLocalDpi xmlns:a14="http://schemas.microsoft.com/office/drawing/2010/main"/>
              </a:ext>
            </a:extLst>
          </a:blip>
          <a:srcRect/>
          <a:stretch/>
        </p:blipFill>
        <p:spPr>
          <a:xfrm>
            <a:off x="456848" y="2083418"/>
            <a:ext cx="3713163" cy="4316412"/>
          </a:xfrm>
          <a:prstGeom prst="rect">
            <a:avLst/>
          </a:prstGeom>
        </p:spPr>
      </p:pic>
      <p:sp>
        <p:nvSpPr>
          <p:cNvPr id="9" name="Text Placeholder 8">
            <a:extLst>
              <a:ext uri="{FF2B5EF4-FFF2-40B4-BE49-F238E27FC236}">
                <a16:creationId xmlns:a16="http://schemas.microsoft.com/office/drawing/2014/main" id="{02F78076-D3C4-0761-65FA-1ECD0929F95A}"/>
              </a:ext>
            </a:extLst>
          </p:cNvPr>
          <p:cNvSpPr>
            <a:spLocks noGrp="1"/>
          </p:cNvSpPr>
          <p:nvPr>
            <p:ph type="body" sz="quarter" idx="22"/>
          </p:nvPr>
        </p:nvSpPr>
        <p:spPr/>
        <p:txBody>
          <a:bodyPr/>
          <a:lstStyle/>
          <a:p>
            <a:r>
              <a:rPr lang="en-US" sz="1400">
                <a:solidFill>
                  <a:srgbClr val="001F59"/>
                </a:solidFill>
                <a:latin typeface="Brandon Grotesque Regular"/>
                <a:cs typeface="Arial"/>
              </a:rPr>
              <a:t>STANDARD</a:t>
            </a:r>
            <a:endParaRPr lang="en-US" sz="1400">
              <a:solidFill>
                <a:srgbClr val="001F59"/>
              </a:solidFill>
              <a:latin typeface="Brandon Grotesque Regular" panose="020B0503020203060202" pitchFamily="34" charset="77"/>
            </a:endParaRPr>
          </a:p>
        </p:txBody>
      </p:sp>
      <p:grpSp>
        <p:nvGrpSpPr>
          <p:cNvPr id="18" name="Group 17">
            <a:extLst>
              <a:ext uri="{FF2B5EF4-FFF2-40B4-BE49-F238E27FC236}">
                <a16:creationId xmlns:a16="http://schemas.microsoft.com/office/drawing/2014/main" id="{F1CFD890-9B60-AD22-AD9E-E79CC43F14B2}"/>
              </a:ext>
            </a:extLst>
          </p:cNvPr>
          <p:cNvGrpSpPr/>
          <p:nvPr/>
        </p:nvGrpSpPr>
        <p:grpSpPr>
          <a:xfrm>
            <a:off x="4474697" y="1355315"/>
            <a:ext cx="3242603" cy="303613"/>
            <a:chOff x="4455127" y="2094443"/>
            <a:chExt cx="3242603" cy="276012"/>
          </a:xfrm>
        </p:grpSpPr>
        <p:pic>
          <p:nvPicPr>
            <p:cNvPr id="19" name="Picture 18">
              <a:extLst>
                <a:ext uri="{FF2B5EF4-FFF2-40B4-BE49-F238E27FC236}">
                  <a16:creationId xmlns:a16="http://schemas.microsoft.com/office/drawing/2014/main" id="{FB860D49-761B-7099-9316-1C83DA6F190D}"/>
                </a:ext>
              </a:extLst>
            </p:cNvPr>
            <p:cNvPicPr>
              <a:picLocks noChangeAspect="1"/>
            </p:cNvPicPr>
            <p:nvPr/>
          </p:nvPicPr>
          <p:blipFill>
            <a:blip r:embed="rId6"/>
            <a:stretch>
              <a:fillRect/>
            </a:stretch>
          </p:blipFill>
          <p:spPr>
            <a:xfrm>
              <a:off x="5938422" y="2094443"/>
              <a:ext cx="276012" cy="276012"/>
            </a:xfrm>
            <a:prstGeom prst="rect">
              <a:avLst/>
            </a:prstGeom>
          </p:spPr>
        </p:pic>
        <p:cxnSp>
          <p:nvCxnSpPr>
            <p:cNvPr id="20" name="Straight Connector 19">
              <a:extLst>
                <a:ext uri="{FF2B5EF4-FFF2-40B4-BE49-F238E27FC236}">
                  <a16:creationId xmlns:a16="http://schemas.microsoft.com/office/drawing/2014/main" id="{08CE77AD-6295-1211-D3CD-7C77A050432A}"/>
                </a:ext>
              </a:extLst>
            </p:cNvPr>
            <p:cNvCxnSpPr>
              <a:cxnSpLocks/>
            </p:cNvCxnSpPr>
            <p:nvPr/>
          </p:nvCxnSpPr>
          <p:spPr>
            <a:xfrm flipH="1">
              <a:off x="44551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CEB98916-0F7D-582C-22CF-19D9AEEC6D85}"/>
                </a:ext>
              </a:extLst>
            </p:cNvPr>
            <p:cNvCxnSpPr>
              <a:cxnSpLocks/>
            </p:cNvCxnSpPr>
            <p:nvPr/>
          </p:nvCxnSpPr>
          <p:spPr>
            <a:xfrm flipH="1">
              <a:off x="62925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268283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C6B9CED-A640-36AB-2D93-FE1177153140}"/>
              </a:ext>
            </a:extLst>
          </p:cNvPr>
          <p:cNvSpPr>
            <a:spLocks noGrp="1"/>
          </p:cNvSpPr>
          <p:nvPr>
            <p:ph type="sldNum" sz="quarter" idx="4"/>
          </p:nvPr>
        </p:nvSpPr>
        <p:spPr/>
        <p:txBody>
          <a:bodyPr/>
          <a:lstStyle/>
          <a:p>
            <a:fld id="{F2C1F2A3-7B76-45CC-A85D-664D2AD4BAF5}" type="slidenum">
              <a:rPr lang="en-US" smtClean="0"/>
              <a:t>7</a:t>
            </a:fld>
            <a:endParaRPr lang="en-US"/>
          </a:p>
        </p:txBody>
      </p:sp>
      <p:sp>
        <p:nvSpPr>
          <p:cNvPr id="5" name="Text Placeholder 4">
            <a:extLst>
              <a:ext uri="{FF2B5EF4-FFF2-40B4-BE49-F238E27FC236}">
                <a16:creationId xmlns:a16="http://schemas.microsoft.com/office/drawing/2014/main" id="{97139104-4BB9-7993-2BC1-41147A514CAB}"/>
              </a:ext>
            </a:extLst>
          </p:cNvPr>
          <p:cNvSpPr>
            <a:spLocks noGrp="1"/>
          </p:cNvSpPr>
          <p:nvPr>
            <p:ph type="body" sz="quarter" idx="16"/>
          </p:nvPr>
        </p:nvSpPr>
        <p:spPr/>
        <p:txBody>
          <a:bodyPr/>
          <a:lstStyle/>
          <a:p>
            <a:endParaRPr lang="en-US"/>
          </a:p>
        </p:txBody>
      </p:sp>
      <p:sp>
        <p:nvSpPr>
          <p:cNvPr id="7" name="Text Placeholder 6">
            <a:extLst>
              <a:ext uri="{FF2B5EF4-FFF2-40B4-BE49-F238E27FC236}">
                <a16:creationId xmlns:a16="http://schemas.microsoft.com/office/drawing/2014/main" id="{92ED4C6B-95FC-AA9F-DDA6-1091B8FC3D20}"/>
              </a:ext>
            </a:extLst>
          </p:cNvPr>
          <p:cNvSpPr>
            <a:spLocks noGrp="1"/>
          </p:cNvSpPr>
          <p:nvPr>
            <p:ph type="body" sz="quarter" idx="18"/>
          </p:nvPr>
        </p:nvSpPr>
        <p:spPr>
          <a:xfrm>
            <a:off x="0" y="0"/>
            <a:ext cx="12191999" cy="1121316"/>
          </a:xfrm>
        </p:spPr>
        <p:txBody>
          <a:bodyPr/>
          <a:lstStyle/>
          <a:p>
            <a:pPr algn="ctr">
              <a:spcBef>
                <a:spcPct val="0"/>
              </a:spcBef>
              <a:spcAft>
                <a:spcPct val="0"/>
              </a:spcAft>
              <a:defRPr/>
            </a:pPr>
            <a:r>
              <a:rPr kumimoji="0" lang="en-US" sz="3600" b="1" u="none" strike="noStrike" kern="1200" cap="none" spc="0" normalizeH="0" baseline="0" noProof="0">
                <a:ln>
                  <a:noFill/>
                </a:ln>
                <a:solidFill>
                  <a:schemeClr val="bg1"/>
                </a:solidFill>
                <a:uLnTx/>
                <a:uFillTx/>
                <a:latin typeface="Brandon Grotesque Medium" panose="020B0503020203060202" pitchFamily="34" charset="77"/>
              </a:rPr>
              <a:t>OUR TRAVELER</a:t>
            </a:r>
            <a:endParaRPr lang="en-US" sz="3600">
              <a:solidFill>
                <a:schemeClr val="bg1"/>
              </a:solidFill>
              <a:latin typeface="Brandon Grotesque Light" panose="020B0303020203060202" pitchFamily="34" charset="77"/>
            </a:endParaRPr>
          </a:p>
        </p:txBody>
      </p:sp>
      <p:sp>
        <p:nvSpPr>
          <p:cNvPr id="8" name="Text Placeholder 7">
            <a:extLst>
              <a:ext uri="{FF2B5EF4-FFF2-40B4-BE49-F238E27FC236}">
                <a16:creationId xmlns:a16="http://schemas.microsoft.com/office/drawing/2014/main" id="{CBC68629-6067-8B98-1759-0178405C94D7}"/>
              </a:ext>
            </a:extLst>
          </p:cNvPr>
          <p:cNvSpPr>
            <a:spLocks noGrp="1"/>
          </p:cNvSpPr>
          <p:nvPr>
            <p:ph type="body" sz="quarter" idx="19"/>
          </p:nvPr>
        </p:nvSpPr>
        <p:spPr>
          <a:xfrm>
            <a:off x="0" y="1158463"/>
            <a:ext cx="12191999" cy="392712"/>
          </a:xfrm>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r>
              <a:rPr lang="en-US" sz="2400">
                <a:solidFill>
                  <a:srgbClr val="05A9C5"/>
                </a:solidFill>
                <a:latin typeface="Brandon Grotesque Regular"/>
                <a:cs typeface="Arial"/>
              </a:rPr>
              <a:t>EMPTY NESTERS WITH AN EXPLORER MINDSET</a:t>
            </a:r>
            <a:endParaRPr kumimoji="0" lang="en-US" sz="2400" u="none" strike="noStrike" kern="1200" cap="none" spc="0" normalizeH="0" baseline="0" noProof="0">
              <a:ln>
                <a:noFill/>
              </a:ln>
              <a:solidFill>
                <a:srgbClr val="05A9C5"/>
              </a:solidFill>
              <a:uLnTx/>
              <a:uFillTx/>
              <a:latin typeface="Brandon Grotesque Regular"/>
              <a:cs typeface="Arial"/>
            </a:endParaRPr>
          </a:p>
        </p:txBody>
      </p:sp>
      <p:pic>
        <p:nvPicPr>
          <p:cNvPr id="9" name="Picture Placeholder 8" descr="A person and person hugging and looking at a mountain range&#10;&#10;Description automatically generated">
            <a:extLst>
              <a:ext uri="{FF2B5EF4-FFF2-40B4-BE49-F238E27FC236}">
                <a16:creationId xmlns:a16="http://schemas.microsoft.com/office/drawing/2014/main" id="{3C88CFA7-FFB0-D493-FFD1-DF95438AA7B7}"/>
              </a:ext>
            </a:extLst>
          </p:cNvPr>
          <p:cNvPicPr>
            <a:picLocks noGrp="1" noChangeAspect="1"/>
          </p:cNvPicPr>
          <p:nvPr>
            <p:ph type="pic" sz="quarter" idx="17"/>
          </p:nvPr>
        </p:nvPicPr>
        <p:blipFill>
          <a:blip r:embed="rId3" cstate="screen">
            <a:extLst>
              <a:ext uri="{28A0092B-C50C-407E-A947-70E740481C1C}">
                <a14:useLocalDpi xmlns:a14="http://schemas.microsoft.com/office/drawing/2010/main"/>
              </a:ext>
            </a:extLst>
          </a:blip>
          <a:srcRect/>
          <a:stretch/>
        </p:blipFill>
        <p:spPr>
          <a:xfrm>
            <a:off x="457199" y="2084829"/>
            <a:ext cx="11274551" cy="4315968"/>
          </a:xfrm>
          <a:prstGeom prst="rect">
            <a:avLst/>
          </a:prstGeom>
          <a:ln>
            <a:noFill/>
          </a:ln>
        </p:spPr>
      </p:pic>
      <p:grpSp>
        <p:nvGrpSpPr>
          <p:cNvPr id="11" name="Group 10">
            <a:extLst>
              <a:ext uri="{FF2B5EF4-FFF2-40B4-BE49-F238E27FC236}">
                <a16:creationId xmlns:a16="http://schemas.microsoft.com/office/drawing/2014/main" id="{415B4E56-A01D-B6E5-5B04-46FFAFB8B534}"/>
              </a:ext>
            </a:extLst>
          </p:cNvPr>
          <p:cNvGrpSpPr/>
          <p:nvPr/>
        </p:nvGrpSpPr>
        <p:grpSpPr>
          <a:xfrm>
            <a:off x="4474697" y="1597616"/>
            <a:ext cx="3242603" cy="303613"/>
            <a:chOff x="4455127" y="2094443"/>
            <a:chExt cx="3242603" cy="276012"/>
          </a:xfrm>
        </p:grpSpPr>
        <p:pic>
          <p:nvPicPr>
            <p:cNvPr id="12" name="Picture 11">
              <a:extLst>
                <a:ext uri="{FF2B5EF4-FFF2-40B4-BE49-F238E27FC236}">
                  <a16:creationId xmlns:a16="http://schemas.microsoft.com/office/drawing/2014/main" id="{E05954D6-EC84-990C-734D-3A3E6628DCD8}"/>
                </a:ext>
              </a:extLst>
            </p:cNvPr>
            <p:cNvPicPr>
              <a:picLocks noChangeAspect="1"/>
            </p:cNvPicPr>
            <p:nvPr/>
          </p:nvPicPr>
          <p:blipFill>
            <a:blip r:embed="rId4"/>
            <a:stretch>
              <a:fillRect/>
            </a:stretch>
          </p:blipFill>
          <p:spPr>
            <a:xfrm>
              <a:off x="5938422" y="2094443"/>
              <a:ext cx="276012" cy="276012"/>
            </a:xfrm>
            <a:prstGeom prst="rect">
              <a:avLst/>
            </a:prstGeom>
          </p:spPr>
        </p:pic>
        <p:cxnSp>
          <p:nvCxnSpPr>
            <p:cNvPr id="13" name="Straight Connector 12">
              <a:extLst>
                <a:ext uri="{FF2B5EF4-FFF2-40B4-BE49-F238E27FC236}">
                  <a16:creationId xmlns:a16="http://schemas.microsoft.com/office/drawing/2014/main" id="{1EEF2BE9-AD33-0ABA-5CC0-518FAD5600AD}"/>
                </a:ext>
              </a:extLst>
            </p:cNvPr>
            <p:cNvCxnSpPr>
              <a:cxnSpLocks/>
            </p:cNvCxnSpPr>
            <p:nvPr/>
          </p:nvCxnSpPr>
          <p:spPr>
            <a:xfrm flipH="1">
              <a:off x="44551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62E2B1B8-05B6-1E9A-DFCF-7F0C12FC9A83}"/>
                </a:ext>
              </a:extLst>
            </p:cNvPr>
            <p:cNvCxnSpPr>
              <a:cxnSpLocks/>
            </p:cNvCxnSpPr>
            <p:nvPr/>
          </p:nvCxnSpPr>
          <p:spPr>
            <a:xfrm flipH="1">
              <a:off x="62925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30603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07BF0E9-7C2E-6DF4-A513-4C8258619A49}"/>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2EAE17C-0CCF-44C0-8760-26D44C258BB7}" type="slidenum">
              <a:rPr kumimoji="0" lang="en-US" sz="1200" b="0" i="0" u="none" strike="noStrike" kern="1200" cap="none" spc="0" normalizeH="0" baseline="0" noProof="0" smtClean="0">
                <a:ln>
                  <a:noFill/>
                </a:ln>
                <a:solidFill>
                  <a:prstClr val="black">
                    <a:tint val="75000"/>
                  </a:prstClr>
                </a:solidFill>
                <a:effectLst/>
                <a:uLnTx/>
                <a:uFillTx/>
                <a:latin typeface="Brandon Grotesque Regular" panose="020B0503020203060202"/>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n-US" sz="1200" b="0" i="0" u="none" strike="noStrike" kern="1200" cap="none" spc="0" normalizeH="0" baseline="0" noProof="0">
              <a:ln>
                <a:noFill/>
              </a:ln>
              <a:solidFill>
                <a:prstClr val="black">
                  <a:tint val="75000"/>
                </a:prstClr>
              </a:solidFill>
              <a:effectLst/>
              <a:uLnTx/>
              <a:uFillTx/>
              <a:latin typeface="Brandon Grotesque Regular" panose="020B0503020203060202"/>
              <a:ea typeface="+mn-ea"/>
              <a:cs typeface="+mn-cs"/>
            </a:endParaRPr>
          </a:p>
        </p:txBody>
      </p:sp>
      <p:pic>
        <p:nvPicPr>
          <p:cNvPr id="10" name="Picture Placeholder 9">
            <a:extLst>
              <a:ext uri="{FF2B5EF4-FFF2-40B4-BE49-F238E27FC236}">
                <a16:creationId xmlns:a16="http://schemas.microsoft.com/office/drawing/2014/main" id="{8FE87903-815A-2810-19FC-D212BB26FBEA}"/>
              </a:ext>
            </a:extLst>
          </p:cNvPr>
          <p:cNvPicPr>
            <a:picLocks noGrp="1" noChangeAspect="1"/>
          </p:cNvPicPr>
          <p:nvPr>
            <p:ph type="pic" sz="quarter" idx="17"/>
          </p:nvPr>
        </p:nvPicPr>
        <p:blipFill>
          <a:blip r:embed="rId2" cstate="screen">
            <a:extLst>
              <a:ext uri="{28A0092B-C50C-407E-A947-70E740481C1C}">
                <a14:useLocalDpi xmlns:a14="http://schemas.microsoft.com/office/drawing/2010/main"/>
              </a:ext>
            </a:extLst>
          </a:blip>
          <a:srcRect/>
          <a:stretch/>
        </p:blipFill>
        <p:spPr>
          <a:xfrm>
            <a:off x="540463" y="434109"/>
            <a:ext cx="4787920" cy="5943600"/>
          </a:xfrm>
          <a:prstGeom prst="rect">
            <a:avLst/>
          </a:prstGeom>
        </p:spPr>
      </p:pic>
      <p:sp>
        <p:nvSpPr>
          <p:cNvPr id="11" name="Rectangle 10">
            <a:extLst>
              <a:ext uri="{FF2B5EF4-FFF2-40B4-BE49-F238E27FC236}">
                <a16:creationId xmlns:a16="http://schemas.microsoft.com/office/drawing/2014/main" id="{F5CAAC14-5DC8-41BB-412F-9C69D6E1F20B}"/>
              </a:ext>
            </a:extLst>
          </p:cNvPr>
          <p:cNvSpPr/>
          <p:nvPr/>
        </p:nvSpPr>
        <p:spPr>
          <a:xfrm>
            <a:off x="5536306" y="462623"/>
            <a:ext cx="1648579" cy="938720"/>
          </a:xfrm>
          <a:prstGeom prst="rect">
            <a:avLst/>
          </a:prstGeom>
          <a:solidFill>
            <a:srgbClr val="00ABC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rPr>
              <a:t>QICK REFERENCE GUIDE</a:t>
            </a:r>
          </a:p>
        </p:txBody>
      </p:sp>
      <p:sp>
        <p:nvSpPr>
          <p:cNvPr id="12" name="Rectangle 11">
            <a:extLst>
              <a:ext uri="{FF2B5EF4-FFF2-40B4-BE49-F238E27FC236}">
                <a16:creationId xmlns:a16="http://schemas.microsoft.com/office/drawing/2014/main" id="{6D32094B-B3E5-889B-23D2-CB26657C4C12}"/>
              </a:ext>
            </a:extLst>
          </p:cNvPr>
          <p:cNvSpPr/>
          <p:nvPr/>
        </p:nvSpPr>
        <p:spPr>
          <a:xfrm>
            <a:off x="7246299" y="454422"/>
            <a:ext cx="4486977" cy="938720"/>
          </a:xfrm>
          <a:prstGeom prst="rect">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71450" indent="-171450">
              <a:buClr>
                <a:schemeClr val="bg1"/>
              </a:buClr>
              <a:buFont typeface="Wingdings" panose="05000000000000000000" pitchFamily="2" charset="2"/>
              <a:buChar char="ª"/>
            </a:pPr>
            <a:r>
              <a:rPr lang="en-US" sz="1200"/>
              <a:t>Hold inventory until 180 days to sailing</a:t>
            </a:r>
          </a:p>
          <a:p>
            <a:pPr marL="171450" indent="-171450">
              <a:buClr>
                <a:schemeClr val="bg1"/>
              </a:buClr>
              <a:buFont typeface="Wingdings" panose="05000000000000000000" pitchFamily="2" charset="2"/>
              <a:buChar char="ª"/>
            </a:pPr>
            <a:r>
              <a:rPr lang="en-US" sz="1200"/>
              <a:t>Maximum group block of 25 staterooms on most sailings</a:t>
            </a:r>
          </a:p>
          <a:p>
            <a:pPr marL="171450" indent="-171450">
              <a:buClr>
                <a:schemeClr val="bg1"/>
              </a:buClr>
              <a:buFont typeface="Wingdings" panose="05000000000000000000" pitchFamily="2" charset="2"/>
              <a:buChar char="ª"/>
            </a:pPr>
            <a:r>
              <a:rPr lang="en-US" sz="1200"/>
              <a:t>Minimum of 8 staterooms for group status</a:t>
            </a:r>
          </a:p>
          <a:p>
            <a:pPr marL="171450" indent="-171450">
              <a:buClr>
                <a:schemeClr val="bg1"/>
              </a:buClr>
              <a:buFont typeface="Wingdings" panose="05000000000000000000" pitchFamily="2" charset="2"/>
              <a:buChar char="ª"/>
            </a:pPr>
            <a:r>
              <a:rPr lang="en-US" sz="1200"/>
              <a:t>$50 USD deposit due within 90 days of creating group</a:t>
            </a:r>
          </a:p>
          <a:p>
            <a:pPr marL="171450" indent="-171450">
              <a:buClr>
                <a:schemeClr val="bg1"/>
              </a:buClr>
              <a:buFont typeface="Wingdings" panose="05000000000000000000" pitchFamily="2" charset="2"/>
              <a:buChar char="ª"/>
            </a:pPr>
            <a:r>
              <a:rPr lang="en-US" sz="1200"/>
              <a:t>TC rates of 1:12</a:t>
            </a:r>
          </a:p>
        </p:txBody>
      </p:sp>
      <p:sp>
        <p:nvSpPr>
          <p:cNvPr id="6" name="Text Placeholder 5">
            <a:extLst>
              <a:ext uri="{FF2B5EF4-FFF2-40B4-BE49-F238E27FC236}">
                <a16:creationId xmlns:a16="http://schemas.microsoft.com/office/drawing/2014/main" id="{A13679C8-A7A6-C1B5-420D-7EFF03FE64A4}"/>
              </a:ext>
            </a:extLst>
          </p:cNvPr>
          <p:cNvSpPr>
            <a:spLocks noGrp="1"/>
          </p:cNvSpPr>
          <p:nvPr>
            <p:ph type="body" sz="quarter" idx="16"/>
          </p:nvPr>
        </p:nvSpPr>
        <p:spPr>
          <a:xfrm>
            <a:off x="2185217" y="480291"/>
            <a:ext cx="1449691" cy="443491"/>
          </a:xfrm>
        </p:spPr>
        <p:txBody>
          <a:bodyPr/>
          <a:lstStyle/>
          <a:p>
            <a:endParaRPr lang="en-US"/>
          </a:p>
        </p:txBody>
      </p:sp>
      <p:sp>
        <p:nvSpPr>
          <p:cNvPr id="13" name="TextBox 12">
            <a:extLst>
              <a:ext uri="{FF2B5EF4-FFF2-40B4-BE49-F238E27FC236}">
                <a16:creationId xmlns:a16="http://schemas.microsoft.com/office/drawing/2014/main" id="{60F3A127-7094-745A-8E78-E506B6EDCC9E}"/>
              </a:ext>
            </a:extLst>
          </p:cNvPr>
          <p:cNvSpPr txBox="1"/>
          <p:nvPr/>
        </p:nvSpPr>
        <p:spPr>
          <a:xfrm>
            <a:off x="7274150" y="1597034"/>
            <a:ext cx="4486977" cy="1015663"/>
          </a:xfrm>
          <a:prstGeom prst="rect">
            <a:avLst/>
          </a:prstGeom>
          <a:noFill/>
          <a:ln>
            <a:solidFill>
              <a:schemeClr val="bg1"/>
            </a:solidFill>
          </a:ln>
        </p:spPr>
        <p:txBody>
          <a:bodyPr wrap="square" rtlCol="0">
            <a:spAutoFit/>
          </a:bodyPr>
          <a:lstStyle/>
          <a:p>
            <a:pPr marL="171450" indent="-171450" algn="just">
              <a:buClr>
                <a:schemeClr val="bg1"/>
              </a:buClr>
              <a:buFont typeface="Wingdings" panose="05000000000000000000" pitchFamily="2" charset="2"/>
              <a:buChar char="ª"/>
            </a:pPr>
            <a:r>
              <a:rPr lang="en-US" sz="1200">
                <a:solidFill>
                  <a:schemeClr val="bg1"/>
                </a:solidFill>
              </a:rPr>
              <a:t>Deposit Day to 151 Days - $300 USD per stateroom</a:t>
            </a:r>
          </a:p>
          <a:p>
            <a:pPr marL="171450" indent="-171450" algn="just">
              <a:buClr>
                <a:schemeClr val="bg1"/>
              </a:buClr>
              <a:buFont typeface="Wingdings" panose="05000000000000000000" pitchFamily="2" charset="2"/>
              <a:buChar char="ª"/>
            </a:pPr>
            <a:r>
              <a:rPr lang="en-US" sz="1200">
                <a:solidFill>
                  <a:schemeClr val="bg1"/>
                </a:solidFill>
              </a:rPr>
              <a:t>150 to 121 Says - 25%</a:t>
            </a:r>
          </a:p>
          <a:p>
            <a:pPr marL="171450" indent="-171450" algn="just">
              <a:buClr>
                <a:schemeClr val="bg1"/>
              </a:buClr>
              <a:buFont typeface="Wingdings" panose="05000000000000000000" pitchFamily="2" charset="2"/>
              <a:buChar char="ª"/>
            </a:pPr>
            <a:r>
              <a:rPr lang="en-US" sz="1200">
                <a:solidFill>
                  <a:schemeClr val="bg1"/>
                </a:solidFill>
              </a:rPr>
              <a:t>120 to 91 Days – 50%</a:t>
            </a:r>
          </a:p>
          <a:p>
            <a:pPr marL="171450" indent="-171450" algn="just">
              <a:buClr>
                <a:schemeClr val="bg1"/>
              </a:buClr>
              <a:buFont typeface="Wingdings" panose="05000000000000000000" pitchFamily="2" charset="2"/>
              <a:buChar char="ª"/>
            </a:pPr>
            <a:r>
              <a:rPr lang="en-US" sz="1200">
                <a:solidFill>
                  <a:schemeClr val="bg1"/>
                </a:solidFill>
              </a:rPr>
              <a:t>90 to 61 Days – 75%</a:t>
            </a:r>
          </a:p>
          <a:p>
            <a:pPr marL="171450" indent="-171450" algn="just">
              <a:buClr>
                <a:schemeClr val="bg1"/>
              </a:buClr>
              <a:buFont typeface="Wingdings" panose="05000000000000000000" pitchFamily="2" charset="2"/>
              <a:buChar char="ª"/>
            </a:pPr>
            <a:r>
              <a:rPr lang="en-US" sz="1200">
                <a:solidFill>
                  <a:schemeClr val="bg1"/>
                </a:solidFill>
              </a:rPr>
              <a:t>60 Days or less – 100%</a:t>
            </a:r>
          </a:p>
        </p:txBody>
      </p:sp>
      <p:graphicFrame>
        <p:nvGraphicFramePr>
          <p:cNvPr id="14" name="Table 13">
            <a:extLst>
              <a:ext uri="{FF2B5EF4-FFF2-40B4-BE49-F238E27FC236}">
                <a16:creationId xmlns:a16="http://schemas.microsoft.com/office/drawing/2014/main" id="{5C5B31E4-A242-FE3B-C494-7BD7CBAEA44B}"/>
              </a:ext>
            </a:extLst>
          </p:cNvPr>
          <p:cNvGraphicFramePr>
            <a:graphicFrameLocks noGrp="1"/>
          </p:cNvGraphicFramePr>
          <p:nvPr>
            <p:extLst>
              <p:ext uri="{D42A27DB-BD31-4B8C-83A1-F6EECF244321}">
                <p14:modId xmlns:p14="http://schemas.microsoft.com/office/powerpoint/2010/main" val="4139798912"/>
              </p:ext>
            </p:extLst>
          </p:nvPr>
        </p:nvGraphicFramePr>
        <p:xfrm>
          <a:off x="5536307" y="2773699"/>
          <a:ext cx="3382011" cy="3654209"/>
        </p:xfrm>
        <a:graphic>
          <a:graphicData uri="http://schemas.openxmlformats.org/drawingml/2006/table">
            <a:tbl>
              <a:tblPr firstRow="1" bandRow="1">
                <a:effectLst/>
                <a:tableStyleId>{5C22544A-7EE6-4342-B048-85BDC9FD1C3A}</a:tableStyleId>
              </a:tblPr>
              <a:tblGrid>
                <a:gridCol w="2406968">
                  <a:extLst>
                    <a:ext uri="{9D8B030D-6E8A-4147-A177-3AD203B41FA5}">
                      <a16:colId xmlns:a16="http://schemas.microsoft.com/office/drawing/2014/main" val="3268232453"/>
                    </a:ext>
                  </a:extLst>
                </a:gridCol>
                <a:gridCol w="975043">
                  <a:extLst>
                    <a:ext uri="{9D8B030D-6E8A-4147-A177-3AD203B41FA5}">
                      <a16:colId xmlns:a16="http://schemas.microsoft.com/office/drawing/2014/main" val="4127526628"/>
                    </a:ext>
                  </a:extLst>
                </a:gridCol>
              </a:tblGrid>
              <a:tr h="232727">
                <a:tc>
                  <a:txBody>
                    <a:bodyPr/>
                    <a:lstStyle/>
                    <a:p>
                      <a:pPr algn="ctr"/>
                      <a:r>
                        <a:rPr lang="en-US" sz="800">
                          <a:solidFill>
                            <a:schemeClr val="bg1"/>
                          </a:solidFill>
                          <a:latin typeface="Brandon Grotesque Bold" panose="020B0803020203060202" pitchFamily="34" charset="0"/>
                        </a:rPr>
                        <a:t>GAP OFFERINGS</a:t>
                      </a:r>
                    </a:p>
                  </a:txBody>
                  <a:tcP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rgbClr val="001F59"/>
                    </a:solidFill>
                  </a:tcPr>
                </a:tc>
                <a:tc>
                  <a:txBody>
                    <a:bodyPr/>
                    <a:lstStyle/>
                    <a:p>
                      <a:pPr algn="ctr"/>
                      <a:r>
                        <a:rPr lang="en-US" sz="800">
                          <a:solidFill>
                            <a:schemeClr val="bg1"/>
                          </a:solidFill>
                          <a:latin typeface="Brandon Grotesque Bold" panose="020B0803020203060202" pitchFamily="34" charset="0"/>
                        </a:rPr>
                        <a:t>GAP POINTS</a:t>
                      </a:r>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rgbClr val="001F59"/>
                    </a:solidFill>
                  </a:tcPr>
                </a:tc>
                <a:extLst>
                  <a:ext uri="{0D108BD9-81ED-4DB2-BD59-A6C34878D82A}">
                    <a16:rowId xmlns:a16="http://schemas.microsoft.com/office/drawing/2014/main" val="890383469"/>
                  </a:ext>
                </a:extLst>
              </a:tr>
              <a:tr h="207399">
                <a:tc>
                  <a:txBody>
                    <a:bodyPr/>
                    <a:lstStyle/>
                    <a:p>
                      <a:pPr algn="ctr"/>
                      <a:r>
                        <a:rPr lang="en-US" sz="700" b="1">
                          <a:solidFill>
                            <a:srgbClr val="001F59"/>
                          </a:solidFill>
                          <a:latin typeface="Brandon Grotesque Regular" panose="020B0503020203060202" pitchFamily="34" charset="0"/>
                        </a:rPr>
                        <a:t>ONBOARD PACKAGES</a:t>
                      </a:r>
                    </a:p>
                  </a:txBody>
                  <a:tcP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00ABC2"/>
                    </a:solidFill>
                  </a:tcPr>
                </a:tc>
                <a:tc>
                  <a:txBody>
                    <a:bodyPr/>
                    <a:lstStyle/>
                    <a:p>
                      <a:pPr algn="ctr"/>
                      <a:endParaRPr lang="en-US" sz="700">
                        <a:solidFill>
                          <a:srgbClr val="001F59"/>
                        </a:solidFill>
                        <a:latin typeface="Brandon Grotesque Regular" panose="020B0503020203060202" pitchFamily="34" charset="0"/>
                      </a:endParaRPr>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00ABC2"/>
                    </a:solidFill>
                  </a:tcPr>
                </a:tc>
                <a:extLst>
                  <a:ext uri="{0D108BD9-81ED-4DB2-BD59-A6C34878D82A}">
                    <a16:rowId xmlns:a16="http://schemas.microsoft.com/office/drawing/2014/main" val="2196273852"/>
                  </a:ext>
                </a:extLst>
              </a:tr>
              <a:tr h="233173">
                <a:tc>
                  <a:txBody>
                    <a:bodyPr/>
                    <a:lstStyle/>
                    <a:p>
                      <a:pPr algn="ctr"/>
                      <a:r>
                        <a:rPr lang="en-US" sz="700">
                          <a:solidFill>
                            <a:srgbClr val="001F59"/>
                          </a:solidFill>
                          <a:latin typeface="Brandon Grotesque Regular" panose="020B0503020203060202" pitchFamily="34" charset="0"/>
                        </a:rPr>
                        <a:t>Premium Cocktail Party (drinks only)</a:t>
                      </a:r>
                    </a:p>
                  </a:txBody>
                  <a:tcP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a:r>
                        <a:rPr lang="en-US" sz="700">
                          <a:solidFill>
                            <a:srgbClr val="001F59"/>
                          </a:solidFill>
                          <a:latin typeface="Brandon Grotesque Regular" panose="020B0503020203060202" pitchFamily="34" charset="0"/>
                        </a:rPr>
                        <a:t>2</a:t>
                      </a:r>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892192539"/>
                  </a:ext>
                </a:extLst>
              </a:tr>
              <a:tr h="207230">
                <a:tc>
                  <a:txBody>
                    <a:bodyPr/>
                    <a:lstStyle/>
                    <a:p>
                      <a:pPr algn="ctr"/>
                      <a:r>
                        <a:rPr lang="en-US" sz="700">
                          <a:solidFill>
                            <a:srgbClr val="001F59"/>
                          </a:solidFill>
                          <a:latin typeface="Brandon Grotesque Regular" panose="020B0503020203060202" pitchFamily="34" charset="0"/>
                        </a:rPr>
                        <a:t>Ultimate Cocktail Party (drinks only)</a:t>
                      </a:r>
                    </a:p>
                  </a:txBody>
                  <a:tcP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a:r>
                        <a:rPr lang="en-US" sz="700">
                          <a:solidFill>
                            <a:srgbClr val="001F59"/>
                          </a:solidFill>
                          <a:latin typeface="Brandon Grotesque Regular" panose="020B0503020203060202" pitchFamily="34" charset="0"/>
                        </a:rPr>
                        <a:t>4</a:t>
                      </a:r>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134699087"/>
                  </a:ext>
                </a:extLst>
              </a:tr>
              <a:tr h="175400">
                <a:tc>
                  <a:txBody>
                    <a:bodyPr/>
                    <a:lstStyle/>
                    <a:p>
                      <a:pPr algn="ctr"/>
                      <a:r>
                        <a:rPr lang="en-US" sz="700">
                          <a:solidFill>
                            <a:srgbClr val="001F59"/>
                          </a:solidFill>
                          <a:latin typeface="Brandon Grotesque Regular" panose="020B0503020203060202" pitchFamily="34" charset="0"/>
                        </a:rPr>
                        <a:t>Premium Cocktail Party (with food)</a:t>
                      </a:r>
                    </a:p>
                  </a:txBody>
                  <a:tcP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a:r>
                        <a:rPr lang="en-US" sz="700">
                          <a:solidFill>
                            <a:srgbClr val="001F59"/>
                          </a:solidFill>
                          <a:latin typeface="Brandon Grotesque Regular" panose="020B0503020203060202" pitchFamily="34" charset="0"/>
                        </a:rPr>
                        <a:t>3</a:t>
                      </a:r>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738717682"/>
                  </a:ext>
                </a:extLst>
              </a:tr>
              <a:tr h="189868">
                <a:tc>
                  <a:txBody>
                    <a:bodyPr/>
                    <a:lstStyle/>
                    <a:p>
                      <a:pPr algn="ctr"/>
                      <a:r>
                        <a:rPr lang="en-US" sz="700">
                          <a:solidFill>
                            <a:srgbClr val="001F59"/>
                          </a:solidFill>
                          <a:latin typeface="Brandon Grotesque Regular" panose="020B0503020203060202" pitchFamily="34" charset="0"/>
                        </a:rPr>
                        <a:t>Ultimate Cocktail Party (with food)</a:t>
                      </a:r>
                    </a:p>
                  </a:txBody>
                  <a:tcP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a:r>
                        <a:rPr lang="en-US" sz="700">
                          <a:solidFill>
                            <a:srgbClr val="001F59"/>
                          </a:solidFill>
                          <a:latin typeface="Brandon Grotesque Regular" panose="020B0503020203060202" pitchFamily="34" charset="0"/>
                        </a:rPr>
                        <a:t>5</a:t>
                      </a:r>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2765111702"/>
                  </a:ext>
                </a:extLst>
              </a:tr>
              <a:tr h="0">
                <a:tc>
                  <a:txBody>
                    <a:bodyPr/>
                    <a:lstStyle/>
                    <a:p>
                      <a:pPr algn="ctr"/>
                      <a:r>
                        <a:rPr lang="en-US" sz="700">
                          <a:solidFill>
                            <a:srgbClr val="001F59"/>
                          </a:solidFill>
                          <a:latin typeface="Brandon Grotesque Regular" panose="020B0503020203060202" pitchFamily="34" charset="0"/>
                        </a:rPr>
                        <a:t>Private Wine Tasting</a:t>
                      </a:r>
                    </a:p>
                  </a:txBody>
                  <a:tcP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a:r>
                        <a:rPr lang="en-US" sz="700">
                          <a:solidFill>
                            <a:srgbClr val="001F59"/>
                          </a:solidFill>
                          <a:latin typeface="Brandon Grotesque Regular" panose="020B0503020203060202" pitchFamily="34" charset="0"/>
                        </a:rPr>
                        <a:t>2</a:t>
                      </a:r>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3915253861"/>
                  </a:ext>
                </a:extLst>
              </a:tr>
              <a:tr h="180758">
                <a:tc>
                  <a:txBody>
                    <a:bodyPr/>
                    <a:lstStyle/>
                    <a:p>
                      <a:pPr algn="ctr"/>
                      <a:r>
                        <a:rPr lang="en-US" sz="700">
                          <a:solidFill>
                            <a:srgbClr val="001F59"/>
                          </a:solidFill>
                          <a:latin typeface="Brandon Grotesque Regular" panose="020B0503020203060202" pitchFamily="34" charset="0"/>
                        </a:rPr>
                        <a:t>7-Night Complimentary Wi-Fi (1 device per stateroom)</a:t>
                      </a:r>
                    </a:p>
                  </a:txBody>
                  <a:tcP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a:r>
                        <a:rPr lang="en-US" sz="700">
                          <a:solidFill>
                            <a:srgbClr val="001F59"/>
                          </a:solidFill>
                          <a:latin typeface="Brandon Grotesque Regular" panose="020B0503020203060202" pitchFamily="34" charset="0"/>
                        </a:rPr>
                        <a:t>14</a:t>
                      </a:r>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2589415780"/>
                  </a:ext>
                </a:extLst>
              </a:tr>
              <a:tr h="148139">
                <a:tc>
                  <a:txBody>
                    <a:bodyPr/>
                    <a:lstStyle/>
                    <a:p>
                      <a:pPr algn="ctr"/>
                      <a:r>
                        <a:rPr lang="en-US" sz="700">
                          <a:solidFill>
                            <a:srgbClr val="001F59"/>
                          </a:solidFill>
                          <a:latin typeface="Brandon Grotesque Regular" panose="020B0503020203060202" pitchFamily="34" charset="0"/>
                        </a:rPr>
                        <a:t>One Night Specialty Dining</a:t>
                      </a:r>
                    </a:p>
                  </a:txBody>
                  <a:tcP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a:r>
                        <a:rPr lang="en-US" sz="700">
                          <a:solidFill>
                            <a:srgbClr val="001F59"/>
                          </a:solidFill>
                          <a:latin typeface="Brandon Grotesque Regular" panose="020B0503020203060202" pitchFamily="34" charset="0"/>
                        </a:rPr>
                        <a:t>4</a:t>
                      </a:r>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241656209"/>
                  </a:ext>
                </a:extLst>
              </a:tr>
              <a:tr h="180758">
                <a:tc>
                  <a:txBody>
                    <a:bodyPr/>
                    <a:lstStyle/>
                    <a:p>
                      <a:pPr algn="ctr"/>
                      <a:r>
                        <a:rPr lang="en-US" sz="700" b="1">
                          <a:solidFill>
                            <a:srgbClr val="001F59"/>
                          </a:solidFill>
                          <a:latin typeface="Brandon Grotesque Regular" panose="020B0503020203060202" pitchFamily="34" charset="0"/>
                        </a:rPr>
                        <a:t>STATEROOM DELIVERABLES</a:t>
                      </a:r>
                    </a:p>
                  </a:txBody>
                  <a:tcP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00ABC2"/>
                    </a:solidFill>
                  </a:tcPr>
                </a:tc>
                <a:tc>
                  <a:txBody>
                    <a:bodyPr/>
                    <a:lstStyle/>
                    <a:p>
                      <a:pPr algn="ctr"/>
                      <a:endParaRPr lang="en-US" sz="700">
                        <a:solidFill>
                          <a:srgbClr val="001F59"/>
                        </a:solidFill>
                        <a:latin typeface="Brandon Grotesque Regular" panose="020B0503020203060202" pitchFamily="34" charset="0"/>
                      </a:endParaRPr>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00ABC2"/>
                    </a:solidFill>
                  </a:tcPr>
                </a:tc>
                <a:extLst>
                  <a:ext uri="{0D108BD9-81ED-4DB2-BD59-A6C34878D82A}">
                    <a16:rowId xmlns:a16="http://schemas.microsoft.com/office/drawing/2014/main" val="673282439"/>
                  </a:ext>
                </a:extLst>
              </a:tr>
              <a:tr h="180758">
                <a:tc>
                  <a:txBody>
                    <a:bodyPr/>
                    <a:lstStyle/>
                    <a:p>
                      <a:pPr algn="ctr"/>
                      <a:r>
                        <a:rPr lang="en-US" sz="700">
                          <a:solidFill>
                            <a:srgbClr val="001F59"/>
                          </a:solidFill>
                          <a:latin typeface="Brandon Grotesque Regular" panose="020B0503020203060202" pitchFamily="34" charset="0"/>
                        </a:rPr>
                        <a:t>Chocolate-Covered Fruit Platter</a:t>
                      </a:r>
                    </a:p>
                  </a:txBody>
                  <a:tcP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a:r>
                        <a:rPr lang="en-US" sz="700">
                          <a:solidFill>
                            <a:srgbClr val="001F59"/>
                          </a:solidFill>
                          <a:latin typeface="Brandon Grotesque Regular" panose="020B0503020203060202" pitchFamily="34" charset="0"/>
                        </a:rPr>
                        <a:t>1</a:t>
                      </a:r>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837756015"/>
                  </a:ext>
                </a:extLst>
              </a:tr>
              <a:tr h="180758">
                <a:tc>
                  <a:txBody>
                    <a:bodyPr/>
                    <a:lstStyle/>
                    <a:p>
                      <a:pPr algn="ctr"/>
                      <a:r>
                        <a:rPr lang="en-US" sz="700">
                          <a:solidFill>
                            <a:srgbClr val="001F59"/>
                          </a:solidFill>
                          <a:latin typeface="Brandon Grotesque Regular" panose="020B0503020203060202" pitchFamily="34" charset="0"/>
                        </a:rPr>
                        <a:t>Champagne (1 bottle per stateroom)</a:t>
                      </a:r>
                    </a:p>
                  </a:txBody>
                  <a:tcP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a:r>
                        <a:rPr lang="en-US" sz="700">
                          <a:solidFill>
                            <a:srgbClr val="001F59"/>
                          </a:solidFill>
                          <a:latin typeface="Brandon Grotesque Regular" panose="020B0503020203060202" pitchFamily="34" charset="0"/>
                        </a:rPr>
                        <a:t>2</a:t>
                      </a:r>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291175683"/>
                  </a:ext>
                </a:extLst>
              </a:tr>
              <a:tr h="180758">
                <a:tc>
                  <a:txBody>
                    <a:bodyPr/>
                    <a:lstStyle/>
                    <a:p>
                      <a:pPr algn="ctr"/>
                      <a:r>
                        <a:rPr lang="en-US" sz="700">
                          <a:solidFill>
                            <a:srgbClr val="001F59"/>
                          </a:solidFill>
                          <a:latin typeface="Brandon Grotesque Regular" panose="020B0503020203060202" pitchFamily="34" charset="0"/>
                        </a:rPr>
                        <a:t>Wine Package (2 bottles per stateroom)</a:t>
                      </a:r>
                    </a:p>
                  </a:txBody>
                  <a:tcP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a:r>
                        <a:rPr lang="en-US" sz="700">
                          <a:solidFill>
                            <a:srgbClr val="001F59"/>
                          </a:solidFill>
                          <a:latin typeface="Brandon Grotesque Regular" panose="020B0503020203060202" pitchFamily="34" charset="0"/>
                        </a:rPr>
                        <a:t>3</a:t>
                      </a:r>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3052612262"/>
                  </a:ext>
                </a:extLst>
              </a:tr>
              <a:tr h="180758">
                <a:tc>
                  <a:txBody>
                    <a:bodyPr/>
                    <a:lstStyle/>
                    <a:p>
                      <a:pPr algn="ctr"/>
                      <a:r>
                        <a:rPr lang="en-US" sz="700" b="1">
                          <a:solidFill>
                            <a:srgbClr val="001F59"/>
                          </a:solidFill>
                          <a:latin typeface="Brandon Grotesque Regular" panose="020B0503020203060202" pitchFamily="34" charset="0"/>
                        </a:rPr>
                        <a:t>FUNDRASIER AMENITY PROGRAM</a:t>
                      </a:r>
                    </a:p>
                  </a:txBody>
                  <a:tcP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00ABC2"/>
                    </a:solidFill>
                  </a:tcPr>
                </a:tc>
                <a:tc>
                  <a:txBody>
                    <a:bodyPr/>
                    <a:lstStyle/>
                    <a:p>
                      <a:pPr algn="ctr"/>
                      <a:endParaRPr lang="en-US" sz="700">
                        <a:solidFill>
                          <a:srgbClr val="001F59"/>
                        </a:solidFill>
                        <a:latin typeface="Brandon Grotesque Regular" panose="020B0503020203060202" pitchFamily="34" charset="0"/>
                      </a:endParaRPr>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00ABC2"/>
                    </a:solidFill>
                  </a:tcPr>
                </a:tc>
                <a:extLst>
                  <a:ext uri="{0D108BD9-81ED-4DB2-BD59-A6C34878D82A}">
                    <a16:rowId xmlns:a16="http://schemas.microsoft.com/office/drawing/2014/main" val="1245268322"/>
                  </a:ext>
                </a:extLst>
              </a:tr>
              <a:tr h="185135">
                <a:tc>
                  <a:txBody>
                    <a:bodyPr/>
                    <a:lstStyle/>
                    <a:p>
                      <a:pPr algn="ctr"/>
                      <a:r>
                        <a:rPr lang="en-US" sz="700">
                          <a:solidFill>
                            <a:srgbClr val="001F59"/>
                          </a:solidFill>
                          <a:latin typeface="Brandon Grotesque Regular" panose="020B0503020203060202" pitchFamily="34" charset="0"/>
                        </a:rPr>
                        <a:t>Fundraiser $50 USD per stateroom</a:t>
                      </a:r>
                    </a:p>
                  </a:txBody>
                  <a:tcP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a:r>
                        <a:rPr lang="en-US" sz="700">
                          <a:solidFill>
                            <a:srgbClr val="001F59"/>
                          </a:solidFill>
                          <a:latin typeface="Brandon Grotesque Regular" panose="020B0503020203060202" pitchFamily="34" charset="0"/>
                        </a:rPr>
                        <a:t>4</a:t>
                      </a:r>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141867522"/>
                  </a:ext>
                </a:extLst>
              </a:tr>
              <a:tr h="0">
                <a:tc>
                  <a:txBody>
                    <a:bodyPr/>
                    <a:lstStyle/>
                    <a:p>
                      <a:pPr algn="ctr"/>
                      <a:r>
                        <a:rPr lang="en-US" sz="700">
                          <a:solidFill>
                            <a:srgbClr val="001F59"/>
                          </a:solidFill>
                          <a:latin typeface="Brandon Grotesque Regular" panose="020B0503020203060202" pitchFamily="34" charset="0"/>
                        </a:rPr>
                        <a:t>Fundraiser $100 USD per stateroom</a:t>
                      </a:r>
                    </a:p>
                  </a:txBody>
                  <a:tcP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a:r>
                        <a:rPr lang="en-US" sz="700">
                          <a:solidFill>
                            <a:srgbClr val="001F59"/>
                          </a:solidFill>
                          <a:latin typeface="Brandon Grotesque Regular" panose="020B0503020203060202" pitchFamily="34" charset="0"/>
                        </a:rPr>
                        <a:t>8</a:t>
                      </a:r>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3873816340"/>
                  </a:ext>
                </a:extLst>
              </a:tr>
              <a:tr h="140675">
                <a:tc>
                  <a:txBody>
                    <a:bodyPr/>
                    <a:lstStyle/>
                    <a:p>
                      <a:pPr algn="ctr"/>
                      <a:r>
                        <a:rPr lang="en-US" sz="700">
                          <a:solidFill>
                            <a:srgbClr val="001F59"/>
                          </a:solidFill>
                          <a:latin typeface="Brandon Grotesque Regular" panose="020B0503020203060202" pitchFamily="34" charset="0"/>
                        </a:rPr>
                        <a:t>Fundraiser $150 USD per stateroom</a:t>
                      </a:r>
                    </a:p>
                  </a:txBody>
                  <a:tcP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a:r>
                        <a:rPr lang="en-US" sz="700">
                          <a:solidFill>
                            <a:srgbClr val="001F59"/>
                          </a:solidFill>
                          <a:latin typeface="Brandon Grotesque Regular" panose="020B0503020203060202" pitchFamily="34" charset="0"/>
                        </a:rPr>
                        <a:t>12</a:t>
                      </a:r>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3191232097"/>
                  </a:ext>
                </a:extLst>
              </a:tr>
              <a:tr h="0">
                <a:tc>
                  <a:txBody>
                    <a:bodyPr/>
                    <a:lstStyle/>
                    <a:p>
                      <a:pPr algn="ctr"/>
                      <a:r>
                        <a:rPr lang="en-US" sz="700">
                          <a:solidFill>
                            <a:srgbClr val="001F59"/>
                          </a:solidFill>
                          <a:latin typeface="Brandon Grotesque Regular" panose="020B0503020203060202" pitchFamily="34" charset="0"/>
                        </a:rPr>
                        <a:t>Fundraiser $200 USD per stateroom</a:t>
                      </a:r>
                    </a:p>
                  </a:txBody>
                  <a:tcP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pPr algn="ctr"/>
                      <a:r>
                        <a:rPr lang="en-US" sz="700">
                          <a:solidFill>
                            <a:srgbClr val="001F59"/>
                          </a:solidFill>
                          <a:latin typeface="Brandon Grotesque Regular" panose="020B0503020203060202" pitchFamily="34" charset="0"/>
                        </a:rPr>
                        <a:t>16</a:t>
                      </a:r>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extLst>
                  <a:ext uri="{0D108BD9-81ED-4DB2-BD59-A6C34878D82A}">
                    <a16:rowId xmlns:a16="http://schemas.microsoft.com/office/drawing/2014/main" val="3436678217"/>
                  </a:ext>
                </a:extLst>
              </a:tr>
            </a:tbl>
          </a:graphicData>
        </a:graphic>
      </p:graphicFrame>
      <p:graphicFrame>
        <p:nvGraphicFramePr>
          <p:cNvPr id="15" name="Table 14">
            <a:extLst>
              <a:ext uri="{FF2B5EF4-FFF2-40B4-BE49-F238E27FC236}">
                <a16:creationId xmlns:a16="http://schemas.microsoft.com/office/drawing/2014/main" id="{60546A9B-C3BD-1456-88EF-A50084E33304}"/>
              </a:ext>
            </a:extLst>
          </p:cNvPr>
          <p:cNvGraphicFramePr>
            <a:graphicFrameLocks noGrp="1"/>
          </p:cNvGraphicFramePr>
          <p:nvPr>
            <p:extLst>
              <p:ext uri="{D42A27DB-BD31-4B8C-83A1-F6EECF244321}">
                <p14:modId xmlns:p14="http://schemas.microsoft.com/office/powerpoint/2010/main" val="3699271342"/>
              </p:ext>
            </p:extLst>
          </p:nvPr>
        </p:nvGraphicFramePr>
        <p:xfrm>
          <a:off x="9126242" y="2767683"/>
          <a:ext cx="2640648" cy="3658388"/>
        </p:xfrm>
        <a:graphic>
          <a:graphicData uri="http://schemas.openxmlformats.org/drawingml/2006/table">
            <a:tbl>
              <a:tblPr firstRow="1" bandRow="1">
                <a:tableStyleId>{5C22544A-7EE6-4342-B048-85BDC9FD1C3A}</a:tableStyleId>
              </a:tblPr>
              <a:tblGrid>
                <a:gridCol w="1665605">
                  <a:extLst>
                    <a:ext uri="{9D8B030D-6E8A-4147-A177-3AD203B41FA5}">
                      <a16:colId xmlns:a16="http://schemas.microsoft.com/office/drawing/2014/main" val="2234495501"/>
                    </a:ext>
                  </a:extLst>
                </a:gridCol>
                <a:gridCol w="975043">
                  <a:extLst>
                    <a:ext uri="{9D8B030D-6E8A-4147-A177-3AD203B41FA5}">
                      <a16:colId xmlns:a16="http://schemas.microsoft.com/office/drawing/2014/main" val="910711053"/>
                    </a:ext>
                  </a:extLst>
                </a:gridCol>
              </a:tblGrid>
              <a:tr h="180758">
                <a:tc>
                  <a:txBody>
                    <a:bodyPr/>
                    <a:lstStyle/>
                    <a:p>
                      <a:pPr algn="ctr"/>
                      <a:r>
                        <a:rPr lang="en-US" sz="800">
                          <a:solidFill>
                            <a:schemeClr val="bg1"/>
                          </a:solidFill>
                          <a:latin typeface="Brandon Grotesque Bold" panose="020B0803020203060202" pitchFamily="34" charset="0"/>
                        </a:rPr>
                        <a:t>GAP OFFERINGS</a:t>
                      </a:r>
                    </a:p>
                  </a:txBody>
                  <a:tcP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rgbClr val="001F59"/>
                    </a:solidFill>
                  </a:tcPr>
                </a:tc>
                <a:tc>
                  <a:txBody>
                    <a:bodyPr/>
                    <a:lstStyle/>
                    <a:p>
                      <a:pPr algn="ctr"/>
                      <a:r>
                        <a:rPr lang="en-US" sz="800">
                          <a:solidFill>
                            <a:schemeClr val="bg1"/>
                          </a:solidFill>
                          <a:latin typeface="Brandon Grotesque Bold" panose="020B0803020203060202" pitchFamily="34" charset="0"/>
                        </a:rPr>
                        <a:t>GAP POINTS</a:t>
                      </a:r>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rgbClr val="001F59"/>
                    </a:solidFill>
                  </a:tcPr>
                </a:tc>
                <a:extLst>
                  <a:ext uri="{0D108BD9-81ED-4DB2-BD59-A6C34878D82A}">
                    <a16:rowId xmlns:a16="http://schemas.microsoft.com/office/drawing/2014/main" val="1376616404"/>
                  </a:ext>
                </a:extLst>
              </a:tr>
              <a:tr h="180758">
                <a:tc>
                  <a:txBody>
                    <a:bodyPr/>
                    <a:lstStyle/>
                    <a:p>
                      <a:pPr algn="ctr"/>
                      <a:r>
                        <a:rPr lang="en-US" sz="800" b="1">
                          <a:solidFill>
                            <a:srgbClr val="001F59"/>
                          </a:solidFill>
                          <a:latin typeface="Brandon Grotesque Regular" panose="020B0503020203060202" pitchFamily="34" charset="0"/>
                        </a:rPr>
                        <a:t>ONBOARD CREDITS</a:t>
                      </a:r>
                    </a:p>
                  </a:txBody>
                  <a:tcP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00ABC2"/>
                    </a:solidFill>
                  </a:tcPr>
                </a:tc>
                <a:tc>
                  <a:txBody>
                    <a:bodyPr/>
                    <a:lstStyle/>
                    <a:p>
                      <a:pPr algn="ctr"/>
                      <a:endParaRPr lang="en-US" sz="800">
                        <a:solidFill>
                          <a:srgbClr val="001F59"/>
                        </a:solidFill>
                        <a:latin typeface="Brandon Grotesque Regular" panose="020B0503020203060202" pitchFamily="34" charset="0"/>
                      </a:endParaRPr>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00ABC2"/>
                    </a:solidFill>
                  </a:tcPr>
                </a:tc>
                <a:extLst>
                  <a:ext uri="{0D108BD9-81ED-4DB2-BD59-A6C34878D82A}">
                    <a16:rowId xmlns:a16="http://schemas.microsoft.com/office/drawing/2014/main" val="4268133543"/>
                  </a:ext>
                </a:extLst>
              </a:tr>
              <a:tr h="180758">
                <a:tc>
                  <a:txBody>
                    <a:bodyPr/>
                    <a:lstStyle/>
                    <a:p>
                      <a:pPr algn="ctr"/>
                      <a:r>
                        <a:rPr lang="en-US" sz="800">
                          <a:solidFill>
                            <a:srgbClr val="001F59"/>
                          </a:solidFill>
                          <a:latin typeface="Brandon Grotesque Regular" panose="020B0503020203060202" pitchFamily="34" charset="0"/>
                        </a:rPr>
                        <a:t>OBC $50 USD per stateroom</a:t>
                      </a:r>
                    </a:p>
                  </a:txBody>
                  <a:tcP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a:r>
                        <a:rPr lang="en-US" sz="800">
                          <a:solidFill>
                            <a:srgbClr val="001F59"/>
                          </a:solidFill>
                          <a:latin typeface="Brandon Grotesque Regular" panose="020B0503020203060202" pitchFamily="34" charset="0"/>
                        </a:rPr>
                        <a:t>4</a:t>
                      </a:r>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747410261"/>
                  </a:ext>
                </a:extLst>
              </a:tr>
              <a:tr h="180758">
                <a:tc>
                  <a:txBody>
                    <a:bodyPr/>
                    <a:lstStyle/>
                    <a:p>
                      <a:pPr algn="ctr"/>
                      <a:r>
                        <a:rPr lang="en-US" sz="800">
                          <a:solidFill>
                            <a:srgbClr val="001F59"/>
                          </a:solidFill>
                          <a:latin typeface="Brandon Grotesque Regular" panose="020B0503020203060202" pitchFamily="34" charset="0"/>
                        </a:rPr>
                        <a:t>OBC $100 USD per stateroom</a:t>
                      </a:r>
                    </a:p>
                  </a:txBody>
                  <a:tcP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a:r>
                        <a:rPr lang="en-US" sz="800">
                          <a:solidFill>
                            <a:srgbClr val="001F59"/>
                          </a:solidFill>
                          <a:latin typeface="Brandon Grotesque Regular" panose="020B0503020203060202" pitchFamily="34" charset="0"/>
                        </a:rPr>
                        <a:t>8</a:t>
                      </a:r>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2152385356"/>
                  </a:ext>
                </a:extLst>
              </a:tr>
              <a:tr h="0">
                <a:tc>
                  <a:txBody>
                    <a:bodyPr/>
                    <a:lstStyle/>
                    <a:p>
                      <a:pPr algn="ctr"/>
                      <a:r>
                        <a:rPr lang="en-US" sz="800">
                          <a:solidFill>
                            <a:srgbClr val="001F59"/>
                          </a:solidFill>
                          <a:latin typeface="Brandon Grotesque Regular" panose="020B0503020203060202" pitchFamily="34" charset="0"/>
                        </a:rPr>
                        <a:t>OBC $150 USD per staterooms</a:t>
                      </a:r>
                    </a:p>
                  </a:txBody>
                  <a:tcP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a:r>
                        <a:rPr lang="en-US" sz="800">
                          <a:solidFill>
                            <a:srgbClr val="001F59"/>
                          </a:solidFill>
                          <a:latin typeface="Brandon Grotesque Regular" panose="020B0503020203060202" pitchFamily="34" charset="0"/>
                        </a:rPr>
                        <a:t>12</a:t>
                      </a:r>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424756480"/>
                  </a:ext>
                </a:extLst>
              </a:tr>
              <a:tr h="180758">
                <a:tc>
                  <a:txBody>
                    <a:bodyPr/>
                    <a:lstStyle/>
                    <a:p>
                      <a:pPr algn="ctr"/>
                      <a:r>
                        <a:rPr lang="en-US" sz="800">
                          <a:solidFill>
                            <a:srgbClr val="001F59"/>
                          </a:solidFill>
                          <a:latin typeface="Brandon Grotesque Regular" panose="020B0503020203060202" pitchFamily="34" charset="0"/>
                        </a:rPr>
                        <a:t>OBC $200 USD per stateroom</a:t>
                      </a:r>
                    </a:p>
                  </a:txBody>
                  <a:tcP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a:r>
                        <a:rPr lang="en-US" sz="800">
                          <a:solidFill>
                            <a:srgbClr val="001F59"/>
                          </a:solidFill>
                          <a:latin typeface="Brandon Grotesque Regular" panose="020B0503020203060202" pitchFamily="34" charset="0"/>
                        </a:rPr>
                        <a:t>16</a:t>
                      </a:r>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2472790204"/>
                  </a:ext>
                </a:extLst>
              </a:tr>
              <a:tr h="180758">
                <a:tc>
                  <a:txBody>
                    <a:bodyPr/>
                    <a:lstStyle/>
                    <a:p>
                      <a:pPr algn="ctr"/>
                      <a:r>
                        <a:rPr lang="en-US" sz="800" b="1">
                          <a:solidFill>
                            <a:srgbClr val="001F59"/>
                          </a:solidFill>
                          <a:latin typeface="Brandon Grotesque Regular" panose="020B0503020203060202" pitchFamily="34" charset="0"/>
                        </a:rPr>
                        <a:t>UPFRONT STATEROOM</a:t>
                      </a:r>
                    </a:p>
                  </a:txBody>
                  <a:tcP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00ABC2"/>
                    </a:solidFill>
                  </a:tcPr>
                </a:tc>
                <a:tc>
                  <a:txBody>
                    <a:bodyPr/>
                    <a:lstStyle/>
                    <a:p>
                      <a:pPr algn="ctr"/>
                      <a:endParaRPr lang="en-US" sz="800">
                        <a:solidFill>
                          <a:srgbClr val="001F59"/>
                        </a:solidFill>
                        <a:latin typeface="Brandon Grotesque Regular" panose="020B0503020203060202" pitchFamily="34" charset="0"/>
                      </a:endParaRPr>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00ABC2"/>
                    </a:solidFill>
                  </a:tcPr>
                </a:tc>
                <a:extLst>
                  <a:ext uri="{0D108BD9-81ED-4DB2-BD59-A6C34878D82A}">
                    <a16:rowId xmlns:a16="http://schemas.microsoft.com/office/drawing/2014/main" val="3243390416"/>
                  </a:ext>
                </a:extLst>
              </a:tr>
              <a:tr h="180758">
                <a:tc>
                  <a:txBody>
                    <a:bodyPr/>
                    <a:lstStyle/>
                    <a:p>
                      <a:pPr algn="ctr"/>
                      <a:r>
                        <a:rPr lang="en-US" sz="800">
                          <a:solidFill>
                            <a:srgbClr val="001F59"/>
                          </a:solidFill>
                          <a:latin typeface="Brandon Grotesque Regular" panose="020B0503020203060202" pitchFamily="34" charset="0"/>
                        </a:rPr>
                        <a:t>Special Rate For Group Leader</a:t>
                      </a:r>
                    </a:p>
                  </a:txBody>
                  <a:tcP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a:r>
                        <a:rPr lang="en-US" sz="800">
                          <a:solidFill>
                            <a:srgbClr val="001F59"/>
                          </a:solidFill>
                          <a:latin typeface="Brandon Grotesque Regular" panose="020B0503020203060202" pitchFamily="34" charset="0"/>
                        </a:rPr>
                        <a:t>10</a:t>
                      </a:r>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683952853"/>
                  </a:ext>
                </a:extLst>
              </a:tr>
              <a:tr h="180758">
                <a:tc>
                  <a:txBody>
                    <a:bodyPr/>
                    <a:lstStyle/>
                    <a:p>
                      <a:pPr algn="ctr"/>
                      <a:r>
                        <a:rPr lang="en-US" sz="800">
                          <a:solidFill>
                            <a:srgbClr val="001F59"/>
                          </a:solidFill>
                          <a:latin typeface="Brandon Grotesque Regular" panose="020B0503020203060202" pitchFamily="34" charset="0"/>
                        </a:rPr>
                        <a:t>Special Rate for Group Leader Guest</a:t>
                      </a:r>
                    </a:p>
                  </a:txBody>
                  <a:tcP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a:r>
                        <a:rPr lang="en-US" sz="800">
                          <a:solidFill>
                            <a:srgbClr val="001F59"/>
                          </a:solidFill>
                          <a:latin typeface="Brandon Grotesque Regular" panose="020B0503020203060202" pitchFamily="34" charset="0"/>
                        </a:rPr>
                        <a:t>6</a:t>
                      </a:r>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244924929"/>
                  </a:ext>
                </a:extLst>
              </a:tr>
              <a:tr h="180758">
                <a:tc>
                  <a:txBody>
                    <a:bodyPr/>
                    <a:lstStyle/>
                    <a:p>
                      <a:pPr algn="ctr"/>
                      <a:r>
                        <a:rPr lang="en-US" sz="800" b="1">
                          <a:solidFill>
                            <a:srgbClr val="001F59"/>
                          </a:solidFill>
                          <a:latin typeface="Brandon Grotesque Regular" panose="020B0503020203060202" pitchFamily="34" charset="0"/>
                        </a:rPr>
                        <a:t>TOUR CONDUCTOR CREDITS</a:t>
                      </a:r>
                    </a:p>
                  </a:txBody>
                  <a:tcP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00ABC2"/>
                    </a:solidFill>
                  </a:tcPr>
                </a:tc>
                <a:tc>
                  <a:txBody>
                    <a:bodyPr/>
                    <a:lstStyle/>
                    <a:p>
                      <a:pPr algn="ctr"/>
                      <a:endParaRPr lang="en-US" sz="800" b="1">
                        <a:solidFill>
                          <a:srgbClr val="001F59"/>
                        </a:solidFill>
                        <a:latin typeface="Brandon Grotesque Regular" panose="020B0503020203060202" pitchFamily="34" charset="0"/>
                      </a:endParaRPr>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00ABC2"/>
                    </a:solidFill>
                  </a:tcPr>
                </a:tc>
                <a:extLst>
                  <a:ext uri="{0D108BD9-81ED-4DB2-BD59-A6C34878D82A}">
                    <a16:rowId xmlns:a16="http://schemas.microsoft.com/office/drawing/2014/main" val="344545929"/>
                  </a:ext>
                </a:extLst>
              </a:tr>
              <a:tr h="180758">
                <a:tc>
                  <a:txBody>
                    <a:bodyPr/>
                    <a:lstStyle/>
                    <a:p>
                      <a:pPr algn="ctr"/>
                      <a:r>
                        <a:rPr lang="en-US" sz="800">
                          <a:solidFill>
                            <a:srgbClr val="001F59"/>
                          </a:solidFill>
                          <a:latin typeface="Brandon Grotesque Regular" panose="020B0503020203060202" pitchFamily="34" charset="0"/>
                        </a:rPr>
                        <a:t>1 for 10 TCs</a:t>
                      </a:r>
                    </a:p>
                  </a:txBody>
                  <a:tcP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a:r>
                        <a:rPr lang="en-US" sz="800">
                          <a:solidFill>
                            <a:srgbClr val="001F59"/>
                          </a:solidFill>
                          <a:latin typeface="Brandon Grotesque Regular" panose="020B0503020203060202" pitchFamily="34" charset="0"/>
                        </a:rPr>
                        <a:t>10</a:t>
                      </a:r>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968552132"/>
                  </a:ext>
                </a:extLst>
              </a:tr>
              <a:tr h="180758">
                <a:tc>
                  <a:txBody>
                    <a:bodyPr/>
                    <a:lstStyle/>
                    <a:p>
                      <a:pPr algn="ctr"/>
                      <a:r>
                        <a:rPr lang="en-US" sz="800" b="1">
                          <a:solidFill>
                            <a:srgbClr val="001F59"/>
                          </a:solidFill>
                          <a:latin typeface="Brandon Grotesque Regular" panose="020B0503020203060202" pitchFamily="34" charset="0"/>
                        </a:rPr>
                        <a:t>BONUS COMMISSION</a:t>
                      </a:r>
                    </a:p>
                  </a:txBody>
                  <a:tcP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00ABC2"/>
                    </a:solidFill>
                  </a:tcPr>
                </a:tc>
                <a:tc>
                  <a:txBody>
                    <a:bodyPr/>
                    <a:lstStyle/>
                    <a:p>
                      <a:pPr algn="ctr"/>
                      <a:endParaRPr lang="en-US" sz="800" b="1">
                        <a:solidFill>
                          <a:srgbClr val="001F59"/>
                        </a:solidFill>
                        <a:latin typeface="Brandon Grotesque Regular" panose="020B0503020203060202" pitchFamily="34" charset="0"/>
                      </a:endParaRPr>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00ABC2"/>
                    </a:solidFill>
                  </a:tcPr>
                </a:tc>
                <a:extLst>
                  <a:ext uri="{0D108BD9-81ED-4DB2-BD59-A6C34878D82A}">
                    <a16:rowId xmlns:a16="http://schemas.microsoft.com/office/drawing/2014/main" val="2997961154"/>
                  </a:ext>
                </a:extLst>
              </a:tr>
              <a:tr h="180758">
                <a:tc>
                  <a:txBody>
                    <a:bodyPr/>
                    <a:lstStyle/>
                    <a:p>
                      <a:pPr algn="ctr"/>
                      <a:r>
                        <a:rPr lang="en-US" sz="800">
                          <a:solidFill>
                            <a:srgbClr val="001F59"/>
                          </a:solidFill>
                          <a:latin typeface="Brandon Grotesque Regular" panose="020B0503020203060202" pitchFamily="34" charset="0"/>
                        </a:rPr>
                        <a:t>BC $25 USD per stateroom</a:t>
                      </a:r>
                    </a:p>
                  </a:txBody>
                  <a:tcP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a:r>
                        <a:rPr lang="en-US" sz="800">
                          <a:solidFill>
                            <a:srgbClr val="001F59"/>
                          </a:solidFill>
                          <a:latin typeface="Brandon Grotesque Regular" panose="020B0503020203060202" pitchFamily="34" charset="0"/>
                        </a:rPr>
                        <a:t>2</a:t>
                      </a:r>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989006661"/>
                  </a:ext>
                </a:extLst>
              </a:tr>
              <a:tr h="180758">
                <a:tc>
                  <a:txBody>
                    <a:bodyPr/>
                    <a:lstStyle/>
                    <a:p>
                      <a:pPr algn="ctr"/>
                      <a:r>
                        <a:rPr lang="en-US" sz="800">
                          <a:solidFill>
                            <a:srgbClr val="001F59"/>
                          </a:solidFill>
                          <a:latin typeface="Brandon Grotesque Regular" panose="020B0503020203060202" pitchFamily="34" charset="0"/>
                        </a:rPr>
                        <a:t>BC $50 USD per stateroom</a:t>
                      </a:r>
                    </a:p>
                  </a:txBody>
                  <a:tcP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a:r>
                        <a:rPr lang="en-US" sz="800">
                          <a:solidFill>
                            <a:srgbClr val="001F59"/>
                          </a:solidFill>
                          <a:latin typeface="Brandon Grotesque Regular" panose="020B0503020203060202" pitchFamily="34" charset="0"/>
                        </a:rPr>
                        <a:t>4</a:t>
                      </a:r>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261257939"/>
                  </a:ext>
                </a:extLst>
              </a:tr>
              <a:tr h="180758">
                <a:tc>
                  <a:txBody>
                    <a:bodyPr/>
                    <a:lstStyle/>
                    <a:p>
                      <a:pPr algn="ctr"/>
                      <a:r>
                        <a:rPr lang="en-US" sz="800">
                          <a:solidFill>
                            <a:srgbClr val="001F59"/>
                          </a:solidFill>
                          <a:latin typeface="Brandon Grotesque Regular" panose="020B0503020203060202" pitchFamily="34" charset="0"/>
                        </a:rPr>
                        <a:t>BC $75 USD per stateroom</a:t>
                      </a:r>
                    </a:p>
                  </a:txBody>
                  <a:tcP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a:r>
                        <a:rPr lang="en-US" sz="800">
                          <a:solidFill>
                            <a:srgbClr val="001F59"/>
                          </a:solidFill>
                          <a:latin typeface="Brandon Grotesque Regular" panose="020B0503020203060202" pitchFamily="34" charset="0"/>
                        </a:rPr>
                        <a:t>6</a:t>
                      </a:r>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786470255"/>
                  </a:ext>
                </a:extLst>
              </a:tr>
              <a:tr h="457988">
                <a:tc>
                  <a:txBody>
                    <a:bodyPr/>
                    <a:lstStyle/>
                    <a:p>
                      <a:pPr algn="ctr"/>
                      <a:r>
                        <a:rPr lang="en-US" sz="800">
                          <a:solidFill>
                            <a:srgbClr val="001F59"/>
                          </a:solidFill>
                          <a:latin typeface="Brandon Grotesque Regular" panose="020B0503020203060202" pitchFamily="34" charset="0"/>
                        </a:rPr>
                        <a:t>BC $100 USD per stateroom</a:t>
                      </a:r>
                    </a:p>
                  </a:txBody>
                  <a:tcP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pPr algn="ctr"/>
                      <a:r>
                        <a:rPr lang="en-US" sz="800">
                          <a:solidFill>
                            <a:srgbClr val="001F59"/>
                          </a:solidFill>
                          <a:latin typeface="Brandon Grotesque Regular" panose="020B0503020203060202" pitchFamily="34" charset="0"/>
                        </a:rPr>
                        <a:t>8</a:t>
                      </a:r>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extLst>
                  <a:ext uri="{0D108BD9-81ED-4DB2-BD59-A6C34878D82A}">
                    <a16:rowId xmlns:a16="http://schemas.microsoft.com/office/drawing/2014/main" val="637817366"/>
                  </a:ext>
                </a:extLst>
              </a:tr>
            </a:tbl>
          </a:graphicData>
        </a:graphic>
      </p:graphicFrame>
      <p:sp>
        <p:nvSpPr>
          <p:cNvPr id="22" name="Rectangle 21">
            <a:extLst>
              <a:ext uri="{FF2B5EF4-FFF2-40B4-BE49-F238E27FC236}">
                <a16:creationId xmlns:a16="http://schemas.microsoft.com/office/drawing/2014/main" id="{DF8BE9DD-35A4-8B05-4FC2-7D9F012E56DA}"/>
              </a:ext>
            </a:extLst>
          </p:cNvPr>
          <p:cNvSpPr/>
          <p:nvPr/>
        </p:nvSpPr>
        <p:spPr>
          <a:xfrm>
            <a:off x="5536307" y="1598355"/>
            <a:ext cx="1648579" cy="1014342"/>
          </a:xfrm>
          <a:prstGeom prst="rect">
            <a:avLst/>
          </a:prstGeom>
          <a:solidFill>
            <a:srgbClr val="00ABC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rPr>
              <a:t>CANCELLATION POLICY</a:t>
            </a:r>
          </a:p>
        </p:txBody>
      </p:sp>
    </p:spTree>
    <p:extLst>
      <p:ext uri="{BB962C8B-B14F-4D97-AF65-F5344CB8AC3E}">
        <p14:creationId xmlns:p14="http://schemas.microsoft.com/office/powerpoint/2010/main" val="40120716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335C658-1A19-5790-9DD8-82F8ECACD184}"/>
              </a:ext>
            </a:extLst>
          </p:cNvPr>
          <p:cNvSpPr>
            <a:spLocks noGrp="1"/>
          </p:cNvSpPr>
          <p:nvPr>
            <p:ph type="sldNum" sz="quarter" idx="4"/>
          </p:nvPr>
        </p:nvSpPr>
        <p:spPr/>
        <p:txBody>
          <a:bodyPr anchor="ctr">
            <a:normAutofit/>
          </a:bodyPr>
          <a:lstStyle/>
          <a:p>
            <a:pPr>
              <a:spcAft>
                <a:spcPts val="600"/>
              </a:spcAft>
            </a:pPr>
            <a:fld id="{F2C1F2A3-7B76-45CC-A85D-664D2AD4BAF5}" type="slidenum">
              <a:rPr lang="en-US" smtClean="0"/>
              <a:pPr>
                <a:spcAft>
                  <a:spcPts val="600"/>
                </a:spcAft>
              </a:pPr>
              <a:t>71</a:t>
            </a:fld>
            <a:endParaRPr lang="en-US"/>
          </a:p>
        </p:txBody>
      </p:sp>
      <p:pic>
        <p:nvPicPr>
          <p:cNvPr id="22" name="Picture Placeholder 21" descr="A black background with white text&#10;&#10;AI-generated content may be incorrect.">
            <a:extLst>
              <a:ext uri="{FF2B5EF4-FFF2-40B4-BE49-F238E27FC236}">
                <a16:creationId xmlns:a16="http://schemas.microsoft.com/office/drawing/2014/main" id="{A8C13065-C0DD-E8C3-7BD7-D5871E18B52A}"/>
              </a:ext>
            </a:extLst>
          </p:cNvPr>
          <p:cNvPicPr>
            <a:picLocks noGrp="1" noChangeAspect="1"/>
          </p:cNvPicPr>
          <p:nvPr>
            <p:ph type="pic" sz="quarter" idx="17"/>
          </p:nvPr>
        </p:nvPicPr>
        <p:blipFill>
          <a:blip r:embed="rId3" cstate="screen">
            <a:extLst>
              <a:ext uri="{28A0092B-C50C-407E-A947-70E740481C1C}">
                <a14:useLocalDpi xmlns:a14="http://schemas.microsoft.com/office/drawing/2010/main"/>
              </a:ext>
            </a:extLst>
          </a:blip>
          <a:srcRect/>
          <a:stretch/>
        </p:blipFill>
        <p:spPr>
          <a:xfrm>
            <a:off x="787079" y="3172388"/>
            <a:ext cx="3103974" cy="1981866"/>
          </a:xfrm>
        </p:spPr>
      </p:pic>
      <p:sp>
        <p:nvSpPr>
          <p:cNvPr id="11" name="Text Placeholder 10">
            <a:extLst>
              <a:ext uri="{FF2B5EF4-FFF2-40B4-BE49-F238E27FC236}">
                <a16:creationId xmlns:a16="http://schemas.microsoft.com/office/drawing/2014/main" id="{E0A78C41-5B02-689E-252A-CDCA59F8041F}"/>
              </a:ext>
            </a:extLst>
          </p:cNvPr>
          <p:cNvSpPr>
            <a:spLocks noGrp="1"/>
          </p:cNvSpPr>
          <p:nvPr>
            <p:ph type="body" sz="quarter" idx="22"/>
          </p:nvPr>
        </p:nvSpPr>
        <p:spPr/>
        <p:txBody>
          <a:bodyPr/>
          <a:lstStyle/>
          <a:p>
            <a:r>
              <a:rPr lang="en-US"/>
              <a:t>TRAVEL PARTNER PORTAL</a:t>
            </a:r>
          </a:p>
        </p:txBody>
      </p:sp>
      <p:sp>
        <p:nvSpPr>
          <p:cNvPr id="13" name="Text Placeholder 12">
            <a:extLst>
              <a:ext uri="{FF2B5EF4-FFF2-40B4-BE49-F238E27FC236}">
                <a16:creationId xmlns:a16="http://schemas.microsoft.com/office/drawing/2014/main" id="{4A0F53CA-BD2C-4EAB-E1F5-2A9651B7713C}"/>
              </a:ext>
            </a:extLst>
          </p:cNvPr>
          <p:cNvSpPr>
            <a:spLocks noGrp="1"/>
          </p:cNvSpPr>
          <p:nvPr>
            <p:ph type="body" sz="quarter" idx="23"/>
          </p:nvPr>
        </p:nvSpPr>
        <p:spPr/>
        <p:txBody>
          <a:bodyPr>
            <a:normAutofit fontScale="77500" lnSpcReduction="20000"/>
          </a:bodyPr>
          <a:lstStyle/>
          <a:p>
            <a:r>
              <a:rPr lang="en-US"/>
              <a:t>TRAVEL PARTNER GLOBAL RESERVATION SYSTEM</a:t>
            </a:r>
          </a:p>
        </p:txBody>
      </p:sp>
      <p:sp>
        <p:nvSpPr>
          <p:cNvPr id="14" name="Text Placeholder 13">
            <a:extLst>
              <a:ext uri="{FF2B5EF4-FFF2-40B4-BE49-F238E27FC236}">
                <a16:creationId xmlns:a16="http://schemas.microsoft.com/office/drawing/2014/main" id="{6C0B2059-F77E-5DDC-E2A2-8A4F61425977}"/>
              </a:ext>
            </a:extLst>
          </p:cNvPr>
          <p:cNvSpPr>
            <a:spLocks noGrp="1"/>
          </p:cNvSpPr>
          <p:nvPr>
            <p:ph type="body" sz="quarter" idx="24"/>
          </p:nvPr>
        </p:nvSpPr>
        <p:spPr/>
        <p:txBody>
          <a:bodyPr>
            <a:normAutofit fontScale="77500" lnSpcReduction="20000"/>
          </a:bodyPr>
          <a:lstStyle/>
          <a:p>
            <a:r>
              <a:rPr lang="en-US"/>
              <a:t>TRAVEL PARTNER           LEARNING PORTAL</a:t>
            </a:r>
          </a:p>
        </p:txBody>
      </p:sp>
      <p:pic>
        <p:nvPicPr>
          <p:cNvPr id="4" name="Picture 3" descr="A black background with white text&#10;&#10;AI-generated content may be incorrect.">
            <a:extLst>
              <a:ext uri="{FF2B5EF4-FFF2-40B4-BE49-F238E27FC236}">
                <a16:creationId xmlns:a16="http://schemas.microsoft.com/office/drawing/2014/main" id="{105D6C95-4D0F-3930-BD65-BB6801B44904}"/>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2679388" y="301898"/>
            <a:ext cx="6833215" cy="1442919"/>
          </a:xfrm>
          <a:prstGeom prst="rect">
            <a:avLst/>
          </a:prstGeom>
        </p:spPr>
      </p:pic>
      <p:pic>
        <p:nvPicPr>
          <p:cNvPr id="15" name="Picture 14" descr="A blue and white logo&#10;&#10;AI-generated content may be incorrect.">
            <a:extLst>
              <a:ext uri="{FF2B5EF4-FFF2-40B4-BE49-F238E27FC236}">
                <a16:creationId xmlns:a16="http://schemas.microsoft.com/office/drawing/2014/main" id="{D01E0818-920E-CB03-81CD-5A463CBBD069}"/>
              </a:ext>
            </a:extLst>
          </p:cNvPr>
          <p:cNvPicPr>
            <a:picLocks noChangeAspect="1"/>
          </p:cNvPicPr>
          <p:nvPr/>
        </p:nvPicPr>
        <p:blipFill>
          <a:blip r:embed="rId5" cstate="screen">
            <a:extLst>
              <a:ext uri="{BEBA8EAE-BF5A-486C-A8C5-ECC9F3942E4B}">
                <a14:imgProps xmlns:a14="http://schemas.microsoft.com/office/drawing/2010/main">
                  <a14:imgLayer r:embed="rId6">
                    <a14:imgEffect>
                      <a14:backgroundRemoval t="9936" b="89744" l="9037" r="100000">
                        <a14:foregroundMark x1="9234" y1="41026" x2="10609" y2="56731"/>
                        <a14:foregroundMark x1="32613" y1="62179" x2="73870" y2="56090"/>
                        <a14:foregroundMark x1="73870" y1="56090" x2="73870" y2="55449"/>
                        <a14:foregroundMark x1="84872" y1="38782" x2="92338" y2="30769"/>
                        <a14:foregroundMark x1="91749" y1="33013" x2="95874" y2="36538"/>
                      </a14:backgroundRemoval>
                    </a14:imgEffect>
                  </a14:imgLayer>
                </a14:imgProps>
              </a:ext>
              <a:ext uri="{28A0092B-C50C-407E-A947-70E740481C1C}">
                <a14:useLocalDpi xmlns:a14="http://schemas.microsoft.com/office/drawing/2010/main"/>
              </a:ext>
            </a:extLst>
          </a:blip>
          <a:srcRect/>
          <a:stretch/>
        </p:blipFill>
        <p:spPr>
          <a:xfrm>
            <a:off x="4506827" y="2921916"/>
            <a:ext cx="3217793" cy="1973162"/>
          </a:xfrm>
          <a:prstGeom prst="rect">
            <a:avLst/>
          </a:prstGeom>
        </p:spPr>
      </p:pic>
      <p:pic>
        <p:nvPicPr>
          <p:cNvPr id="17" name="Picture 16" descr="A white logo with a black background&#10;&#10;AI-generated content may be incorrect.">
            <a:extLst>
              <a:ext uri="{FF2B5EF4-FFF2-40B4-BE49-F238E27FC236}">
                <a16:creationId xmlns:a16="http://schemas.microsoft.com/office/drawing/2014/main" id="{D77FA3ED-C377-0ECB-9609-DE4B80B2B73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269069" y="2534698"/>
            <a:ext cx="3257245" cy="3257245"/>
          </a:xfrm>
          <a:prstGeom prst="rect">
            <a:avLst/>
          </a:prstGeom>
        </p:spPr>
      </p:pic>
      <p:sp>
        <p:nvSpPr>
          <p:cNvPr id="18" name="TextBox 17">
            <a:extLst>
              <a:ext uri="{FF2B5EF4-FFF2-40B4-BE49-F238E27FC236}">
                <a16:creationId xmlns:a16="http://schemas.microsoft.com/office/drawing/2014/main" id="{02DFE1C5-AEA2-06CC-5163-52DCBA456747}"/>
              </a:ext>
            </a:extLst>
          </p:cNvPr>
          <p:cNvSpPr txBox="1"/>
          <p:nvPr/>
        </p:nvSpPr>
        <p:spPr>
          <a:xfrm>
            <a:off x="4696276" y="4510811"/>
            <a:ext cx="2799438" cy="307777"/>
          </a:xfrm>
          <a:prstGeom prst="rect">
            <a:avLst/>
          </a:prstGeom>
          <a:noFill/>
        </p:spPr>
        <p:txBody>
          <a:bodyPr wrap="square" rtlCol="0">
            <a:spAutoFit/>
          </a:bodyPr>
          <a:lstStyle/>
          <a:p>
            <a:pPr algn="ctr"/>
            <a:r>
              <a:rPr lang="en-US" sz="1400">
                <a:solidFill>
                  <a:schemeClr val="bg1"/>
                </a:solidFill>
                <a:latin typeface="Brandon Grotesque Light" panose="020B0303020203060202" pitchFamily="34" charset="0"/>
              </a:rPr>
              <a:t>GLOBAL RESERVATION SYSTEM</a:t>
            </a:r>
          </a:p>
        </p:txBody>
      </p:sp>
      <p:sp>
        <p:nvSpPr>
          <p:cNvPr id="19" name="Rectangle 18">
            <a:extLst>
              <a:ext uri="{FF2B5EF4-FFF2-40B4-BE49-F238E27FC236}">
                <a16:creationId xmlns:a16="http://schemas.microsoft.com/office/drawing/2014/main" id="{6225F514-3BAB-7B07-8E70-68115C46660C}"/>
              </a:ext>
            </a:extLst>
          </p:cNvPr>
          <p:cNvSpPr/>
          <p:nvPr/>
        </p:nvSpPr>
        <p:spPr>
          <a:xfrm>
            <a:off x="705133" y="2084829"/>
            <a:ext cx="3257246" cy="4088411"/>
          </a:xfrm>
          <a:prstGeom prst="rect">
            <a:avLst/>
          </a:prstGeom>
          <a:noFill/>
          <a:ln>
            <a:solidFill>
              <a:srgbClr val="00ABC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C42121EB-B245-1087-E274-BAD095B79C56}"/>
              </a:ext>
            </a:extLst>
          </p:cNvPr>
          <p:cNvSpPr/>
          <p:nvPr/>
        </p:nvSpPr>
        <p:spPr>
          <a:xfrm>
            <a:off x="4467374" y="2084830"/>
            <a:ext cx="3257246" cy="4086154"/>
          </a:xfrm>
          <a:prstGeom prst="rect">
            <a:avLst/>
          </a:prstGeom>
          <a:noFill/>
          <a:ln>
            <a:solidFill>
              <a:srgbClr val="00ABC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E57AC93B-7BFF-E0B6-EE08-9683BC96278E}"/>
              </a:ext>
            </a:extLst>
          </p:cNvPr>
          <p:cNvSpPr/>
          <p:nvPr/>
        </p:nvSpPr>
        <p:spPr>
          <a:xfrm>
            <a:off x="8269068" y="2084830"/>
            <a:ext cx="3257246" cy="4086154"/>
          </a:xfrm>
          <a:prstGeom prst="rect">
            <a:avLst/>
          </a:prstGeom>
          <a:noFill/>
          <a:ln>
            <a:solidFill>
              <a:srgbClr val="00ABC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99723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04EB3F-3770-9147-48C6-C6DEBF8D43BD}"/>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859DDEFF-3013-2C02-FE5C-8D0E63AD8471}"/>
              </a:ext>
            </a:extLst>
          </p:cNvPr>
          <p:cNvSpPr>
            <a:spLocks noGrp="1"/>
          </p:cNvSpPr>
          <p:nvPr>
            <p:ph type="body" sz="quarter" idx="16"/>
          </p:nvPr>
        </p:nvSpPr>
        <p:spPr/>
        <p:txBody>
          <a:bodyPr/>
          <a:lstStyle/>
          <a:p>
            <a:endParaRPr lang="en-US"/>
          </a:p>
        </p:txBody>
      </p:sp>
      <p:grpSp>
        <p:nvGrpSpPr>
          <p:cNvPr id="6" name="Group 5">
            <a:extLst>
              <a:ext uri="{FF2B5EF4-FFF2-40B4-BE49-F238E27FC236}">
                <a16:creationId xmlns:a16="http://schemas.microsoft.com/office/drawing/2014/main" id="{28A9BBEF-5025-F493-0944-4F2467BB2557}"/>
              </a:ext>
            </a:extLst>
          </p:cNvPr>
          <p:cNvGrpSpPr/>
          <p:nvPr/>
        </p:nvGrpSpPr>
        <p:grpSpPr>
          <a:xfrm>
            <a:off x="1994643" y="2767684"/>
            <a:ext cx="8699102" cy="2447420"/>
            <a:chOff x="2789681" y="2767684"/>
            <a:chExt cx="8699102" cy="2447420"/>
          </a:xfrm>
        </p:grpSpPr>
        <p:pic>
          <p:nvPicPr>
            <p:cNvPr id="9" name="Picture 8">
              <a:extLst>
                <a:ext uri="{FF2B5EF4-FFF2-40B4-BE49-F238E27FC236}">
                  <a16:creationId xmlns:a16="http://schemas.microsoft.com/office/drawing/2014/main" id="{706ADBC3-ECD2-2C2B-330D-390645DC7734}"/>
                </a:ext>
              </a:extLst>
            </p:cNvPr>
            <p:cNvPicPr>
              <a:picLocks noChangeAspect="1"/>
            </p:cNvPicPr>
            <p:nvPr>
              <p:custDataLst>
                <p:tags r:id="rId1"/>
              </p:custDataLst>
            </p:nvPr>
          </p:nvPicPr>
          <p:blipFill>
            <a:blip r:embed="rId5" cstate="screen">
              <a:extLst>
                <a:ext uri="{28A0092B-C50C-407E-A947-70E740481C1C}">
                  <a14:useLocalDpi xmlns:a14="http://schemas.microsoft.com/office/drawing/2010/main"/>
                </a:ext>
              </a:extLst>
            </a:blip>
            <a:stretch>
              <a:fillRect/>
            </a:stretch>
          </p:blipFill>
          <p:spPr>
            <a:xfrm>
              <a:off x="2789681" y="2767684"/>
              <a:ext cx="2447422" cy="2447420"/>
            </a:xfrm>
            <a:prstGeom prst="rect">
              <a:avLst/>
            </a:prstGeom>
          </p:spPr>
        </p:pic>
        <p:sp>
          <p:nvSpPr>
            <p:cNvPr id="11" name="TextBox 10">
              <a:extLst>
                <a:ext uri="{FF2B5EF4-FFF2-40B4-BE49-F238E27FC236}">
                  <a16:creationId xmlns:a16="http://schemas.microsoft.com/office/drawing/2014/main" id="{75F6D0F6-7CEF-1A2E-1D92-159DFE358E1F}"/>
                </a:ext>
              </a:extLst>
            </p:cNvPr>
            <p:cNvSpPr txBox="1"/>
            <p:nvPr>
              <p:custDataLst>
                <p:tags r:id="rId2"/>
              </p:custDataLst>
            </p:nvPr>
          </p:nvSpPr>
          <p:spPr>
            <a:xfrm>
              <a:off x="5703551" y="3068065"/>
              <a:ext cx="5785232" cy="1846659"/>
            </a:xfrm>
            <a:prstGeom prst="rect">
              <a:avLst/>
            </a:prstGeom>
            <a:noFill/>
          </p:spPr>
          <p:txBody>
            <a:bodyPr wrap="square" lIns="0" tIns="0" rIns="0" bIns="0" rtlCol="0" anchor="t">
              <a:spAutoFit/>
            </a:bodyPr>
            <a:lstStyle>
              <a:defPPr>
                <a:defRPr lang="en-US"/>
              </a:defPPr>
            </a:lstStyle>
            <a:p>
              <a:pPr marL="285750" indent="-285750">
                <a:buFont typeface="Arial,Sans-Serif" panose="020B0604020202020204" pitchFamily="34" charset="0"/>
                <a:buChar char="•"/>
              </a:pPr>
              <a:r>
                <a:rPr lang="en-US" sz="2400">
                  <a:solidFill>
                    <a:srgbClr val="05A9C5"/>
                  </a:solidFill>
                  <a:latin typeface="Brandon Grotesque Regular"/>
                  <a:cs typeface="Arial"/>
                </a:rPr>
                <a:t>AZAMARA WORLD ACADEMY</a:t>
              </a:r>
              <a:endParaRPr lang="en-US" sz="2400">
                <a:solidFill>
                  <a:srgbClr val="000000"/>
                </a:solidFill>
                <a:latin typeface="Brandon Grotesque Regular"/>
                <a:cs typeface="Arial"/>
              </a:endParaRPr>
            </a:p>
            <a:p>
              <a:pPr marL="285750" indent="-285750">
                <a:buFont typeface="Arial" panose="020B0604020202020204" pitchFamily="34" charset="0"/>
                <a:buChar char="•"/>
              </a:pPr>
              <a:r>
                <a:rPr lang="en-US" sz="2400" err="1">
                  <a:solidFill>
                    <a:srgbClr val="05A9C5"/>
                  </a:solidFill>
                  <a:latin typeface="Brandon Grotesque Regular"/>
                  <a:cs typeface="Arial"/>
                </a:rPr>
                <a:t>RezA</a:t>
              </a:r>
              <a:r>
                <a:rPr lang="en-US" sz="2400">
                  <a:solidFill>
                    <a:srgbClr val="05A9C5"/>
                  </a:solidFill>
                  <a:latin typeface="Brandon Grotesque Regular"/>
                  <a:cs typeface="Arial"/>
                </a:rPr>
                <a:t> - GLOBAL RESERVATION SYSTEM </a:t>
              </a:r>
            </a:p>
            <a:p>
              <a:pPr marL="285750" indent="-285750">
                <a:buFont typeface="Arial" panose="020B0604020202020204" pitchFamily="34" charset="0"/>
                <a:buChar char="•"/>
              </a:pPr>
              <a:r>
                <a:rPr lang="en-US" sz="2400">
                  <a:solidFill>
                    <a:srgbClr val="05A9C5"/>
                  </a:solidFill>
                  <a:latin typeface="Brandon Grotesque Regular"/>
                  <a:cs typeface="Arial"/>
                </a:rPr>
                <a:t>OFFERS</a:t>
              </a:r>
            </a:p>
            <a:p>
              <a:pPr marL="285750" indent="-285750">
                <a:buFont typeface="Arial" panose="020B0604020202020204" pitchFamily="34" charset="0"/>
                <a:buChar char="•"/>
              </a:pPr>
              <a:r>
                <a:rPr lang="en-US" sz="2400">
                  <a:solidFill>
                    <a:srgbClr val="05A9C5"/>
                  </a:solidFill>
                  <a:latin typeface="Brandon Grotesque Regular"/>
                  <a:cs typeface="Arial"/>
                </a:rPr>
                <a:t>TRAVEL AGENT RATES</a:t>
              </a:r>
            </a:p>
            <a:p>
              <a:pPr marL="285750" indent="-285750">
                <a:buFont typeface="Arial" panose="020B0604020202020204" pitchFamily="34" charset="0"/>
                <a:buChar char="•"/>
              </a:pPr>
              <a:r>
                <a:rPr lang="en-US" sz="2400">
                  <a:solidFill>
                    <a:srgbClr val="05A9C5"/>
                  </a:solidFill>
                  <a:latin typeface="Brandon Grotesque Regular"/>
                  <a:cs typeface="Arial"/>
                </a:rPr>
                <a:t>AND MORE!</a:t>
              </a:r>
            </a:p>
          </p:txBody>
        </p:sp>
      </p:grpSp>
      <p:pic>
        <p:nvPicPr>
          <p:cNvPr id="14" name="Picture 13">
            <a:extLst>
              <a:ext uri="{FF2B5EF4-FFF2-40B4-BE49-F238E27FC236}">
                <a16:creationId xmlns:a16="http://schemas.microsoft.com/office/drawing/2014/main" id="{95A906AD-B065-5438-77A4-BBA522EF7621}"/>
              </a:ext>
            </a:extLst>
          </p:cNvPr>
          <p:cNvPicPr>
            <a:picLocks noChangeAspect="1"/>
          </p:cNvPicPr>
          <p:nvPr/>
        </p:nvPicPr>
        <p:blipFill>
          <a:blip r:embed="rId6"/>
          <a:stretch>
            <a:fillRect/>
          </a:stretch>
        </p:blipFill>
        <p:spPr>
          <a:xfrm>
            <a:off x="4197099" y="539151"/>
            <a:ext cx="3797798" cy="1571318"/>
          </a:xfrm>
          <a:prstGeom prst="rect">
            <a:avLst/>
          </a:prstGeom>
        </p:spPr>
      </p:pic>
      <p:grpSp>
        <p:nvGrpSpPr>
          <p:cNvPr id="15" name="Group 14">
            <a:extLst>
              <a:ext uri="{FF2B5EF4-FFF2-40B4-BE49-F238E27FC236}">
                <a16:creationId xmlns:a16="http://schemas.microsoft.com/office/drawing/2014/main" id="{32872063-9767-D220-8E5B-CF2300EF975B}"/>
              </a:ext>
            </a:extLst>
          </p:cNvPr>
          <p:cNvGrpSpPr/>
          <p:nvPr/>
        </p:nvGrpSpPr>
        <p:grpSpPr>
          <a:xfrm>
            <a:off x="4474696" y="1958662"/>
            <a:ext cx="3242603" cy="303613"/>
            <a:chOff x="4455127" y="2094443"/>
            <a:chExt cx="3242603" cy="276012"/>
          </a:xfrm>
        </p:grpSpPr>
        <p:pic>
          <p:nvPicPr>
            <p:cNvPr id="17" name="Picture 16">
              <a:extLst>
                <a:ext uri="{FF2B5EF4-FFF2-40B4-BE49-F238E27FC236}">
                  <a16:creationId xmlns:a16="http://schemas.microsoft.com/office/drawing/2014/main" id="{F1A021FD-BB14-7E7B-9947-647EBD7DBF03}"/>
                </a:ext>
              </a:extLst>
            </p:cNvPr>
            <p:cNvPicPr>
              <a:picLocks noChangeAspect="1"/>
            </p:cNvPicPr>
            <p:nvPr/>
          </p:nvPicPr>
          <p:blipFill>
            <a:blip r:embed="rId7"/>
            <a:stretch>
              <a:fillRect/>
            </a:stretch>
          </p:blipFill>
          <p:spPr>
            <a:xfrm>
              <a:off x="5938422" y="2094443"/>
              <a:ext cx="276012" cy="276012"/>
            </a:xfrm>
            <a:prstGeom prst="rect">
              <a:avLst/>
            </a:prstGeom>
          </p:spPr>
        </p:pic>
        <p:cxnSp>
          <p:nvCxnSpPr>
            <p:cNvPr id="22" name="Straight Connector 21">
              <a:extLst>
                <a:ext uri="{FF2B5EF4-FFF2-40B4-BE49-F238E27FC236}">
                  <a16:creationId xmlns:a16="http://schemas.microsoft.com/office/drawing/2014/main" id="{72C3BC48-3421-196F-7784-C78B88C1146F}"/>
                </a:ext>
              </a:extLst>
            </p:cNvPr>
            <p:cNvCxnSpPr>
              <a:cxnSpLocks/>
            </p:cNvCxnSpPr>
            <p:nvPr/>
          </p:nvCxnSpPr>
          <p:spPr>
            <a:xfrm flipH="1">
              <a:off x="44551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56382323-D78C-50C6-8D91-240007DD89A1}"/>
                </a:ext>
              </a:extLst>
            </p:cNvPr>
            <p:cNvCxnSpPr>
              <a:cxnSpLocks/>
            </p:cNvCxnSpPr>
            <p:nvPr/>
          </p:nvCxnSpPr>
          <p:spPr>
            <a:xfrm flipH="1">
              <a:off x="62925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8737784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group of people in white outfits&#10;&#10;Description automatically generated">
            <a:extLst>
              <a:ext uri="{FF2B5EF4-FFF2-40B4-BE49-F238E27FC236}">
                <a16:creationId xmlns:a16="http://schemas.microsoft.com/office/drawing/2014/main" id="{F2AD5533-0FA0-33EB-8E76-1A5548F9725B}"/>
              </a:ext>
            </a:extLst>
          </p:cNvPr>
          <p:cNvPicPr>
            <a:picLocks noGrp="1" noChangeAspect="1"/>
          </p:cNvPicPr>
          <p:nvPr>
            <p:ph idx="1"/>
          </p:nvPr>
        </p:nvPicPr>
        <p:blipFill rotWithShape="1">
          <a:blip r:embed="rId2" cstate="screen">
            <a:extLst>
              <a:ext uri="{28A0092B-C50C-407E-A947-70E740481C1C}">
                <a14:useLocalDpi xmlns:a14="http://schemas.microsoft.com/office/drawing/2010/main"/>
              </a:ext>
            </a:extLst>
          </a:blip>
          <a:srcRect/>
          <a:stretch/>
        </p:blipFill>
        <p:spPr>
          <a:xfrm>
            <a:off x="471948" y="420460"/>
            <a:ext cx="5397909" cy="6000005"/>
          </a:xfrm>
        </p:spPr>
      </p:pic>
      <p:sp>
        <p:nvSpPr>
          <p:cNvPr id="2" name="Title 1">
            <a:extLst>
              <a:ext uri="{FF2B5EF4-FFF2-40B4-BE49-F238E27FC236}">
                <a16:creationId xmlns:a16="http://schemas.microsoft.com/office/drawing/2014/main" id="{DDFDF08E-9AA7-B2C0-6CE8-FB783DA53791}"/>
              </a:ext>
            </a:extLst>
          </p:cNvPr>
          <p:cNvSpPr>
            <a:spLocks noGrp="1"/>
          </p:cNvSpPr>
          <p:nvPr>
            <p:ph type="title"/>
          </p:nvPr>
        </p:nvSpPr>
        <p:spPr>
          <a:xfrm>
            <a:off x="471949" y="420461"/>
            <a:ext cx="5397908" cy="788908"/>
          </a:xfrm>
        </p:spPr>
        <p:txBody>
          <a:bodyPr>
            <a:normAutofit fontScale="90000"/>
          </a:bodyPr>
          <a:lstStyle/>
          <a:p>
            <a:pPr algn="ctr"/>
            <a:br>
              <a:rPr lang="en-US" sz="3100" b="1">
                <a:solidFill>
                  <a:schemeClr val="bg1"/>
                </a:solidFill>
                <a:latin typeface="Brandon Grotesque Bold" panose="020B0803020203060202" pitchFamily="34" charset="0"/>
              </a:rPr>
            </a:br>
            <a:r>
              <a:rPr lang="en-US" sz="2000">
                <a:solidFill>
                  <a:schemeClr val="bg1"/>
                </a:solidFill>
                <a:effectLst>
                  <a:outerShdw blurRad="38100" dist="38100" dir="2700000" algn="tl">
                    <a:srgbClr val="000000">
                      <a:alpha val="43137"/>
                    </a:srgbClr>
                  </a:outerShdw>
                </a:effectLst>
                <a:latin typeface="Brandon Grotesque Bold" panose="020B0803020203060202" pitchFamily="34" charset="0"/>
              </a:rPr>
              <a:t>AZAMARA</a:t>
            </a:r>
            <a:r>
              <a:rPr lang="en-US" sz="3100">
                <a:solidFill>
                  <a:schemeClr val="bg1"/>
                </a:solidFill>
                <a:latin typeface="Brandon Grotesque Regular" panose="020B0503020203060202" pitchFamily="34" charset="0"/>
              </a:rPr>
              <a:t> </a:t>
            </a:r>
            <a:br>
              <a:rPr lang="en-US" sz="3100">
                <a:solidFill>
                  <a:schemeClr val="bg1"/>
                </a:solidFill>
                <a:latin typeface="Brandon Grotesque Regular" panose="020B0503020203060202" pitchFamily="34" charset="0"/>
              </a:rPr>
            </a:br>
            <a:r>
              <a:rPr lang="en-US" sz="4000">
                <a:solidFill>
                  <a:schemeClr val="bg1"/>
                </a:solidFill>
                <a:effectLst>
                  <a:outerShdw blurRad="38100" dist="38100" dir="2700000" algn="tl">
                    <a:srgbClr val="000000">
                      <a:alpha val="43137"/>
                    </a:srgbClr>
                  </a:outerShdw>
                </a:effectLst>
                <a:latin typeface="Brandon Grotesque Bold" panose="020B0803020203060202" pitchFamily="34" charset="0"/>
              </a:rPr>
              <a:t>CIRCLE</a:t>
            </a:r>
            <a:r>
              <a:rPr lang="en-US" sz="3100">
                <a:solidFill>
                  <a:schemeClr val="bg1"/>
                </a:solidFill>
                <a:latin typeface="Brandon Grotesque Regular" panose="020B0503020203060202" pitchFamily="34" charset="0"/>
              </a:rPr>
              <a:t> </a:t>
            </a:r>
            <a:br>
              <a:rPr lang="en-US" sz="3100">
                <a:solidFill>
                  <a:schemeClr val="bg1"/>
                </a:solidFill>
                <a:latin typeface="Brandon Grotesque Regular" panose="020B0503020203060202" pitchFamily="34" charset="0"/>
              </a:rPr>
            </a:br>
            <a:r>
              <a:rPr lang="en-US" sz="1600">
                <a:solidFill>
                  <a:schemeClr val="bg1"/>
                </a:solidFill>
                <a:effectLst>
                  <a:outerShdw blurRad="38100" dist="38100" dir="2700000" algn="tl">
                    <a:srgbClr val="000000">
                      <a:alpha val="43137"/>
                    </a:srgbClr>
                  </a:outerShdw>
                </a:effectLst>
                <a:latin typeface="Brandon Grotesque Bold" panose="020B0803020203060202" pitchFamily="34" charset="0"/>
              </a:rPr>
              <a:t>LOYALTY PROGRAM</a:t>
            </a:r>
            <a:endParaRPr lang="en-US">
              <a:solidFill>
                <a:schemeClr val="bg1"/>
              </a:solidFill>
              <a:effectLst>
                <a:outerShdw blurRad="38100" dist="38100" dir="2700000" algn="tl">
                  <a:srgbClr val="000000">
                    <a:alpha val="43137"/>
                  </a:srgbClr>
                </a:outerShdw>
              </a:effectLst>
              <a:latin typeface="Brandon Grotesque Bold" panose="020B0803020203060202" pitchFamily="34" charset="0"/>
            </a:endParaRPr>
          </a:p>
        </p:txBody>
      </p:sp>
      <p:sp>
        <p:nvSpPr>
          <p:cNvPr id="8" name="TextBox 7">
            <a:extLst>
              <a:ext uri="{FF2B5EF4-FFF2-40B4-BE49-F238E27FC236}">
                <a16:creationId xmlns:a16="http://schemas.microsoft.com/office/drawing/2014/main" id="{954090CB-8122-0D27-C1B8-8CB132B3E0CD}"/>
              </a:ext>
            </a:extLst>
          </p:cNvPr>
          <p:cNvSpPr txBox="1"/>
          <p:nvPr/>
        </p:nvSpPr>
        <p:spPr>
          <a:xfrm>
            <a:off x="6322144" y="946333"/>
            <a:ext cx="5616467" cy="1200329"/>
          </a:xfrm>
          <a:prstGeom prst="rect">
            <a:avLst/>
          </a:prstGeom>
          <a:noFill/>
        </p:spPr>
        <p:txBody>
          <a:bodyPr wrap="square" rtlCol="0">
            <a:spAutoFit/>
          </a:bodyPr>
          <a:lstStyle/>
          <a:p>
            <a:r>
              <a:rPr lang="en-US">
                <a:solidFill>
                  <a:schemeClr val="bg1"/>
                </a:solidFill>
                <a:latin typeface="Brandon Grotesque Regular" panose="020B0503020203060202" pitchFamily="34" charset="0"/>
              </a:rPr>
              <a:t>Your clients start earning points and a variety of benefits after their first full-fare Azamara voyage.  In addition to the many inclusive amenities, we already offer, by being an Azamara Circle member, you can earn even more!</a:t>
            </a:r>
          </a:p>
        </p:txBody>
      </p:sp>
      <p:sp>
        <p:nvSpPr>
          <p:cNvPr id="10" name="TextBox 9">
            <a:extLst>
              <a:ext uri="{FF2B5EF4-FFF2-40B4-BE49-F238E27FC236}">
                <a16:creationId xmlns:a16="http://schemas.microsoft.com/office/drawing/2014/main" id="{429CE601-87A1-E72B-2685-F7CC9F69945D}"/>
              </a:ext>
            </a:extLst>
          </p:cNvPr>
          <p:cNvSpPr txBox="1"/>
          <p:nvPr/>
        </p:nvSpPr>
        <p:spPr>
          <a:xfrm>
            <a:off x="6755884" y="2407159"/>
            <a:ext cx="4964167" cy="3247043"/>
          </a:xfrm>
          <a:prstGeom prst="rect">
            <a:avLst/>
          </a:prstGeom>
          <a:noFill/>
        </p:spPr>
        <p:txBody>
          <a:bodyPr wrap="square" numCol="1" rtlCol="0">
            <a:spAutoFit/>
          </a:bodyPr>
          <a:lstStyle/>
          <a:p>
            <a:pPr marL="285750" marR="0" lvl="0" indent="-285750" algn="l" defTabSz="914400" rtl="0" eaLnBrk="1" fontAlgn="auto" latinLnBrk="0" hangingPunct="1">
              <a:lnSpc>
                <a:spcPct val="100000"/>
              </a:lnSpc>
              <a:spcBef>
                <a:spcPts val="0"/>
              </a:spcBef>
              <a:spcAft>
                <a:spcPts val="600"/>
              </a:spcAft>
              <a:buClrTx/>
              <a:buSzTx/>
              <a:buFont typeface="Wingdings" panose="05000000000000000000" pitchFamily="2" charset="2"/>
              <a:buChar char="ª"/>
              <a:tabLst/>
              <a:defRPr/>
            </a:pPr>
            <a:r>
              <a:rPr kumimoji="0" lang="en-US" sz="1600" b="0" i="0" u="none" strike="noStrike" kern="1200" cap="none" spc="0" normalizeH="0" baseline="0" noProof="0">
                <a:ln>
                  <a:noFill/>
                </a:ln>
                <a:solidFill>
                  <a:prstClr val="white"/>
                </a:solidFill>
                <a:effectLst/>
                <a:uLnTx/>
                <a:uFillTx/>
                <a:latin typeface="Brandon Grotesque Regular" panose="020B0503020203060202" pitchFamily="34" charset="0"/>
                <a:ea typeface="+mn-ea"/>
                <a:cs typeface="Arial" pitchFamily="34" charset="0"/>
              </a:rPr>
              <a:t>Quarterly 10% savings on select sailings.</a:t>
            </a:r>
          </a:p>
          <a:p>
            <a:pPr marL="285750" marR="0" lvl="0" indent="-285750" algn="l" defTabSz="914400" rtl="0" eaLnBrk="1" fontAlgn="auto" latinLnBrk="0" hangingPunct="1">
              <a:lnSpc>
                <a:spcPct val="100000"/>
              </a:lnSpc>
              <a:spcBef>
                <a:spcPts val="0"/>
              </a:spcBef>
              <a:spcAft>
                <a:spcPts val="600"/>
              </a:spcAft>
              <a:buClrTx/>
              <a:buSzTx/>
              <a:buFont typeface="Wingdings" panose="05000000000000000000" pitchFamily="2" charset="2"/>
              <a:buChar char="ª"/>
              <a:tabLst/>
              <a:defRPr/>
            </a:pPr>
            <a:r>
              <a:rPr kumimoji="0" lang="en-US" sz="1600" b="0" i="0" u="none" strike="noStrike" kern="1200" cap="none" spc="0" normalizeH="0" baseline="0" noProof="0">
                <a:ln>
                  <a:noFill/>
                </a:ln>
                <a:solidFill>
                  <a:prstClr val="white"/>
                </a:solidFill>
                <a:effectLst/>
                <a:uLnTx/>
                <a:uFillTx/>
                <a:latin typeface="Brandon Grotesque Regular" panose="020B0503020203060202" pitchFamily="34" charset="0"/>
                <a:cs typeface="Arial" pitchFamily="34" charset="0"/>
              </a:rPr>
              <a:t>Priority on stateroom upgrade bids.</a:t>
            </a:r>
          </a:p>
          <a:p>
            <a:pPr marL="285750" marR="0" lvl="0" indent="-285750" algn="l" defTabSz="914400" rtl="0" eaLnBrk="1" fontAlgn="auto" latinLnBrk="0" hangingPunct="1">
              <a:lnSpc>
                <a:spcPct val="100000"/>
              </a:lnSpc>
              <a:spcBef>
                <a:spcPts val="0"/>
              </a:spcBef>
              <a:spcAft>
                <a:spcPts val="600"/>
              </a:spcAft>
              <a:buClrTx/>
              <a:buSzTx/>
              <a:buFont typeface="Wingdings" panose="05000000000000000000" pitchFamily="2" charset="2"/>
              <a:buChar char="ª"/>
              <a:tabLst/>
              <a:defRPr/>
            </a:pPr>
            <a:r>
              <a:rPr kumimoji="0" lang="en-US" sz="1600" b="0" i="0" u="none" strike="noStrike" kern="1200" cap="none" spc="0" normalizeH="0" baseline="0" noProof="0">
                <a:ln>
                  <a:noFill/>
                </a:ln>
                <a:solidFill>
                  <a:prstClr val="white"/>
                </a:solidFill>
                <a:effectLst/>
                <a:uLnTx/>
                <a:uFillTx/>
                <a:latin typeface="Brandon Grotesque Regular" panose="020B0503020203060202" pitchFamily="34" charset="0"/>
                <a:cs typeface="Arial" pitchFamily="34" charset="0"/>
              </a:rPr>
              <a:t>Loyalty membership desk.  </a:t>
            </a:r>
            <a:endParaRPr kumimoji="0" lang="en-US" sz="1600" b="0" i="0" u="none" strike="noStrike" kern="1200" cap="none" spc="0" normalizeH="0" baseline="0" noProof="0">
              <a:ln>
                <a:noFill/>
              </a:ln>
              <a:solidFill>
                <a:prstClr val="white"/>
              </a:solidFill>
              <a:effectLst/>
              <a:uLnTx/>
              <a:uFillTx/>
              <a:latin typeface="Brandon Grotesque Regular" panose="020B0503020203060202" pitchFamily="34" charset="0"/>
              <a:ea typeface="+mn-ea"/>
              <a:cs typeface="Arial" pitchFamily="34" charset="0"/>
            </a:endParaRPr>
          </a:p>
          <a:p>
            <a:pPr marL="285750" indent="-285750">
              <a:spcAft>
                <a:spcPts val="600"/>
              </a:spcAft>
              <a:buFont typeface="Wingdings" panose="05000000000000000000" pitchFamily="2" charset="2"/>
              <a:buChar char="ª"/>
            </a:pPr>
            <a:r>
              <a:rPr lang="en-US" sz="1600">
                <a:solidFill>
                  <a:schemeClr val="bg1"/>
                </a:solidFill>
                <a:latin typeface="Brandon Grotesque Regular" panose="020B0503020203060202" pitchFamily="34" charset="0"/>
              </a:rPr>
              <a:t>Complimentary nights based on level.</a:t>
            </a:r>
          </a:p>
          <a:p>
            <a:pPr marL="285750" indent="-285750">
              <a:spcAft>
                <a:spcPts val="600"/>
              </a:spcAft>
              <a:buFont typeface="Wingdings" panose="05000000000000000000" pitchFamily="2" charset="2"/>
              <a:buChar char="ª"/>
            </a:pPr>
            <a:r>
              <a:rPr lang="en-US" sz="1600">
                <a:solidFill>
                  <a:schemeClr val="bg1"/>
                </a:solidFill>
                <a:latin typeface="Brandon Grotesque Regular" panose="020B0503020203060202" pitchFamily="34" charset="0"/>
              </a:rPr>
              <a:t>Free internet minutes or savings toward a package.</a:t>
            </a:r>
          </a:p>
          <a:p>
            <a:pPr marL="285750" indent="-285750">
              <a:spcAft>
                <a:spcPts val="600"/>
              </a:spcAft>
              <a:buFont typeface="Wingdings" panose="05000000000000000000" pitchFamily="2" charset="2"/>
              <a:buChar char="ª"/>
            </a:pPr>
            <a:r>
              <a:rPr lang="en-US" sz="1600">
                <a:solidFill>
                  <a:schemeClr val="bg1"/>
                </a:solidFill>
                <a:latin typeface="Brandon Grotesque Regular" panose="020B0503020203060202" pitchFamily="34" charset="0"/>
              </a:rPr>
              <a:t>Singles earn double points on every sailing.</a:t>
            </a:r>
          </a:p>
          <a:p>
            <a:pPr marL="285750" indent="-285750">
              <a:spcAft>
                <a:spcPts val="600"/>
              </a:spcAft>
              <a:buFont typeface="Wingdings" panose="05000000000000000000" pitchFamily="2" charset="2"/>
              <a:buChar char="ª"/>
            </a:pPr>
            <a:r>
              <a:rPr lang="en-US" sz="1600">
                <a:solidFill>
                  <a:schemeClr val="bg1"/>
                </a:solidFill>
                <a:latin typeface="Brandon Grotesque Regular" panose="020B0503020203060202" pitchFamily="34" charset="0"/>
              </a:rPr>
              <a:t>Onboard Loyalty Host &amp; Party.</a:t>
            </a:r>
          </a:p>
          <a:p>
            <a:pPr marL="285750" indent="-285750">
              <a:spcAft>
                <a:spcPts val="600"/>
              </a:spcAft>
              <a:buFont typeface="Wingdings" panose="05000000000000000000" pitchFamily="2" charset="2"/>
              <a:buChar char="ª"/>
            </a:pPr>
            <a:r>
              <a:rPr lang="en-US" sz="1600">
                <a:solidFill>
                  <a:schemeClr val="bg1"/>
                </a:solidFill>
                <a:latin typeface="Brandon Grotesque Regular" panose="020B0503020203060202" pitchFamily="34" charset="0"/>
              </a:rPr>
              <a:t>Up to 25% savings on our Ultimate Beverage Package.</a:t>
            </a:r>
          </a:p>
          <a:p>
            <a:pPr marL="285750" indent="-285750">
              <a:spcAft>
                <a:spcPts val="600"/>
              </a:spcAft>
              <a:buFont typeface="Wingdings" panose="05000000000000000000" pitchFamily="2" charset="2"/>
              <a:buChar char="ª"/>
            </a:pPr>
            <a:r>
              <a:rPr kumimoji="0" lang="en-US" sz="1600" b="0" i="0" u="none" strike="noStrike" kern="1200" cap="none" spc="0" normalizeH="0" baseline="0" noProof="0">
                <a:ln>
                  <a:noFill/>
                </a:ln>
                <a:solidFill>
                  <a:prstClr val="white"/>
                </a:solidFill>
                <a:effectLst/>
                <a:uLnTx/>
                <a:uFillTx/>
                <a:latin typeface="Brandon Grotesque Regular" panose="020B0503020203060202" pitchFamily="34" charset="0"/>
                <a:ea typeface="+mn-ea"/>
                <a:cs typeface="Arial" pitchFamily="34" charset="0"/>
              </a:rPr>
              <a:t>Exclusive news, information and offers.</a:t>
            </a:r>
          </a:p>
          <a:p>
            <a:pPr marL="285750" indent="-285750">
              <a:spcAft>
                <a:spcPts val="600"/>
              </a:spcAft>
              <a:buFont typeface="Wingdings" panose="05000000000000000000" pitchFamily="2" charset="2"/>
              <a:buChar char="ª"/>
            </a:pPr>
            <a:r>
              <a:rPr lang="en-US" sz="1600">
                <a:solidFill>
                  <a:schemeClr val="bg1"/>
                </a:solidFill>
                <a:latin typeface="Brandon Grotesque Regular" panose="020B0503020203060202" pitchFamily="34" charset="0"/>
              </a:rPr>
              <a:t>Much more!</a:t>
            </a:r>
          </a:p>
        </p:txBody>
      </p:sp>
      <p:sp>
        <p:nvSpPr>
          <p:cNvPr id="11" name="TextBox 10">
            <a:extLst>
              <a:ext uri="{FF2B5EF4-FFF2-40B4-BE49-F238E27FC236}">
                <a16:creationId xmlns:a16="http://schemas.microsoft.com/office/drawing/2014/main" id="{F5322A18-7E63-6FED-FD99-BD2F791B19E6}"/>
              </a:ext>
            </a:extLst>
          </p:cNvPr>
          <p:cNvSpPr txBox="1"/>
          <p:nvPr/>
        </p:nvSpPr>
        <p:spPr>
          <a:xfrm>
            <a:off x="6213987" y="623835"/>
            <a:ext cx="5724625" cy="369332"/>
          </a:xfrm>
          <a:prstGeom prst="rect">
            <a:avLst/>
          </a:prstGeom>
          <a:noFill/>
        </p:spPr>
        <p:txBody>
          <a:bodyPr wrap="square" rtlCol="0">
            <a:spAutoFit/>
          </a:bodyPr>
          <a:lstStyle/>
          <a:p>
            <a:pPr algn="ctr"/>
            <a:r>
              <a:rPr lang="en-US" b="1">
                <a:solidFill>
                  <a:schemeClr val="bg1"/>
                </a:solidFill>
                <a:latin typeface="Brandon Grotesque Regular" panose="020B0503020203060202" pitchFamily="34" charset="0"/>
              </a:rPr>
              <a:t>BENEFITS FOR ALL AZAMARA CIRCLE</a:t>
            </a:r>
            <a:r>
              <a:rPr lang="en-US" sz="1200" b="1" baseline="70000">
                <a:solidFill>
                  <a:schemeClr val="bg1"/>
                </a:solidFill>
                <a:latin typeface="Brandon Grotesque Regular" panose="020B0503020203060202" pitchFamily="34" charset="0"/>
              </a:rPr>
              <a:t>SM</a:t>
            </a:r>
            <a:r>
              <a:rPr lang="en-US" b="1">
                <a:solidFill>
                  <a:schemeClr val="bg1"/>
                </a:solidFill>
                <a:latin typeface="Brandon Grotesque Regular" panose="020B0503020203060202" pitchFamily="34" charset="0"/>
              </a:rPr>
              <a:t> MEMBERS</a:t>
            </a:r>
          </a:p>
        </p:txBody>
      </p:sp>
      <p:sp>
        <p:nvSpPr>
          <p:cNvPr id="3" name="Slide Number Placeholder 2">
            <a:extLst>
              <a:ext uri="{FF2B5EF4-FFF2-40B4-BE49-F238E27FC236}">
                <a16:creationId xmlns:a16="http://schemas.microsoft.com/office/drawing/2014/main" id="{4D76DD37-145D-7323-51EB-94BD436DC588}"/>
              </a:ext>
            </a:extLst>
          </p:cNvPr>
          <p:cNvSpPr>
            <a:spLocks noGrp="1"/>
          </p:cNvSpPr>
          <p:nvPr>
            <p:ph type="sldNum" sz="quarter" idx="12"/>
          </p:nvPr>
        </p:nvSpPr>
        <p:spPr/>
        <p:txBody>
          <a:bodyPr/>
          <a:lstStyle/>
          <a:p>
            <a:fld id="{F2C1F2A3-7B76-45CC-A85D-664D2AD4BAF5}" type="slidenum">
              <a:rPr lang="en-US" smtClean="0"/>
              <a:t>73</a:t>
            </a:fld>
            <a:endParaRPr lang="en-US"/>
          </a:p>
        </p:txBody>
      </p:sp>
    </p:spTree>
    <p:extLst>
      <p:ext uri="{BB962C8B-B14F-4D97-AF65-F5344CB8AC3E}">
        <p14:creationId xmlns:p14="http://schemas.microsoft.com/office/powerpoint/2010/main" val="1050701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9524BDB-874F-EA88-7B67-1C1FEB76C4B8}"/>
              </a:ext>
            </a:extLst>
          </p:cNvPr>
          <p:cNvSpPr>
            <a:spLocks noGrp="1"/>
          </p:cNvSpPr>
          <p:nvPr>
            <p:ph type="sldNum" sz="quarter" idx="4"/>
          </p:nvPr>
        </p:nvSpPr>
        <p:spPr/>
        <p:txBody>
          <a:bodyPr/>
          <a:lstStyle/>
          <a:p>
            <a:fld id="{F2C1F2A3-7B76-45CC-A85D-664D2AD4BAF5}" type="slidenum">
              <a:rPr lang="en-US" smtClean="0"/>
              <a:pPr/>
              <a:t>74</a:t>
            </a:fld>
            <a:endParaRPr lang="en-US"/>
          </a:p>
        </p:txBody>
      </p:sp>
      <p:pic>
        <p:nvPicPr>
          <p:cNvPr id="8" name="Picture Placeholder 7" descr="A group of cruise ships in the water&#10;&#10;AI-generated content may be incorrect.">
            <a:extLst>
              <a:ext uri="{FF2B5EF4-FFF2-40B4-BE49-F238E27FC236}">
                <a16:creationId xmlns:a16="http://schemas.microsoft.com/office/drawing/2014/main" id="{0D1E25D4-CD7F-2C09-4F1E-B57D5DDB0AC1}"/>
              </a:ext>
            </a:extLst>
          </p:cNvPr>
          <p:cNvPicPr>
            <a:picLocks noGrp="1" noChangeAspect="1"/>
          </p:cNvPicPr>
          <p:nvPr>
            <p:ph type="pic" sz="quarter" idx="17"/>
          </p:nvPr>
        </p:nvPicPr>
        <p:blipFill>
          <a:blip r:embed="rId3" cstate="screen">
            <a:extLst>
              <a:ext uri="{28A0092B-C50C-407E-A947-70E740481C1C}">
                <a14:useLocalDpi xmlns:a14="http://schemas.microsoft.com/office/drawing/2010/main"/>
              </a:ext>
            </a:extLst>
          </a:blip>
          <a:srcRect/>
          <a:stretch>
            <a:fillRect/>
          </a:stretch>
        </p:blipFill>
        <p:spPr/>
      </p:pic>
      <p:sp>
        <p:nvSpPr>
          <p:cNvPr id="5" name="Text Placeholder 4">
            <a:extLst>
              <a:ext uri="{FF2B5EF4-FFF2-40B4-BE49-F238E27FC236}">
                <a16:creationId xmlns:a16="http://schemas.microsoft.com/office/drawing/2014/main" id="{C7ECB4E1-96F3-3EDF-D4D5-99F491B0F0E2}"/>
              </a:ext>
            </a:extLst>
          </p:cNvPr>
          <p:cNvSpPr>
            <a:spLocks noGrp="1"/>
          </p:cNvSpPr>
          <p:nvPr>
            <p:ph type="body" sz="quarter" idx="18"/>
          </p:nvPr>
        </p:nvSpPr>
        <p:spPr>
          <a:xfrm>
            <a:off x="6633713" y="457197"/>
            <a:ext cx="5099563" cy="974197"/>
          </a:xfrm>
        </p:spPr>
        <p:txBody>
          <a:bodyPr/>
          <a:lstStyle/>
          <a:p>
            <a:r>
              <a:rPr lang="en-US"/>
              <a:t>CRUISE AGAIN</a:t>
            </a:r>
          </a:p>
          <a:p>
            <a:r>
              <a:rPr lang="en-US" sz="2000">
                <a:solidFill>
                  <a:srgbClr val="00ABC2"/>
                </a:solidFill>
              </a:rPr>
              <a:t>HELP YOUR CLIENTS ENJOY THE SAVINGS</a:t>
            </a:r>
          </a:p>
        </p:txBody>
      </p:sp>
      <p:sp>
        <p:nvSpPr>
          <p:cNvPr id="6" name="Text Placeholder 5">
            <a:extLst>
              <a:ext uri="{FF2B5EF4-FFF2-40B4-BE49-F238E27FC236}">
                <a16:creationId xmlns:a16="http://schemas.microsoft.com/office/drawing/2014/main" id="{DF49D777-5CFC-91C2-66CB-B4AEB2CC00F9}"/>
              </a:ext>
            </a:extLst>
          </p:cNvPr>
          <p:cNvSpPr>
            <a:spLocks noGrp="1"/>
          </p:cNvSpPr>
          <p:nvPr>
            <p:ph type="body" sz="quarter" idx="19"/>
          </p:nvPr>
        </p:nvSpPr>
        <p:spPr>
          <a:xfrm>
            <a:off x="6633713" y="1749395"/>
            <a:ext cx="5099563" cy="4623759"/>
          </a:xfrm>
        </p:spPr>
        <p:txBody>
          <a:bodyPr>
            <a:normAutofit/>
          </a:bodyPr>
          <a:lstStyle/>
          <a:p>
            <a:pPr algn="ctr">
              <a:lnSpc>
                <a:spcPct val="100000"/>
              </a:lnSpc>
            </a:pPr>
            <a:r>
              <a:rPr lang="en-US" sz="2000">
                <a:solidFill>
                  <a:schemeClr val="bg1"/>
                </a:solidFill>
                <a:latin typeface="Brandon Grotesque Bold" panose="020B0803020203060202" pitchFamily="34" charset="0"/>
              </a:rPr>
              <a:t>WHERE WILL YOUR CLIENTS GO NEXT?</a:t>
            </a:r>
          </a:p>
          <a:p>
            <a:pPr algn="just">
              <a:lnSpc>
                <a:spcPct val="100000"/>
              </a:lnSpc>
            </a:pPr>
            <a:r>
              <a:rPr lang="en-US" sz="2000">
                <a:solidFill>
                  <a:schemeClr val="bg1"/>
                </a:solidFill>
                <a:latin typeface="Brandon Grotesque Thin" panose="020B0403020203060202" pitchFamily="34" charset="0"/>
              </a:rPr>
              <a:t>Sailing with Azamara® has its perks! When onboard, there’s an opportunity for them to CRUISE AGAIN and book a future voyage at a tremendous value. </a:t>
            </a:r>
          </a:p>
          <a:p>
            <a:pPr algn="just">
              <a:lnSpc>
                <a:spcPct val="100000"/>
              </a:lnSpc>
            </a:pPr>
            <a:r>
              <a:rPr lang="en-US" sz="2000">
                <a:solidFill>
                  <a:schemeClr val="bg1"/>
                </a:solidFill>
                <a:latin typeface="Brandon Grotesque Thin" panose="020B0403020203060202" pitchFamily="34" charset="0"/>
              </a:rPr>
              <a:t>Plus, when they book while onboard, you, their travel advisor, receive the commission automatically and your client can enjoy 5% savings on their next cruise bookings. As part of the Azamara </a:t>
            </a:r>
            <a:r>
              <a:rPr lang="en-US" sz="2000" err="1">
                <a:solidFill>
                  <a:schemeClr val="bg1"/>
                </a:solidFill>
                <a:latin typeface="Brandon Grotesque Thin" panose="020B0403020203060202" pitchFamily="34" charset="0"/>
              </a:rPr>
              <a:t>Circle</a:t>
            </a:r>
            <a:r>
              <a:rPr lang="en-US" sz="1050" baseline="40000" err="1">
                <a:solidFill>
                  <a:schemeClr val="bg1"/>
                </a:solidFill>
                <a:latin typeface="Brandon Grotesque Thin" panose="020B0403020203060202" pitchFamily="34" charset="0"/>
              </a:rPr>
              <a:t>SM</a:t>
            </a:r>
            <a:r>
              <a:rPr lang="en-US" sz="2000">
                <a:solidFill>
                  <a:schemeClr val="bg1"/>
                </a:solidFill>
                <a:latin typeface="Brandon Grotesque Thin" panose="020B0403020203060202" pitchFamily="34" charset="0"/>
              </a:rPr>
              <a:t> membership, Discoverer members will receive up to 10% in total savings.</a:t>
            </a:r>
          </a:p>
          <a:p>
            <a:pPr algn="just">
              <a:lnSpc>
                <a:spcPct val="100000"/>
              </a:lnSpc>
            </a:pPr>
            <a:r>
              <a:rPr lang="en-US" sz="2000">
                <a:solidFill>
                  <a:schemeClr val="bg1"/>
                </a:solidFill>
                <a:latin typeface="Brandon Grotesque Thin" panose="020B0403020203060202" pitchFamily="34" charset="0"/>
              </a:rPr>
              <a:t>+ up to $300 USD Onboard Credit and they only pay 50% of the required deposit upfront.*</a:t>
            </a:r>
          </a:p>
          <a:p>
            <a:pPr algn="just">
              <a:lnSpc>
                <a:spcPct val="100000"/>
              </a:lnSpc>
            </a:pPr>
            <a:endParaRPr lang="en-US" sz="2000">
              <a:solidFill>
                <a:schemeClr val="bg1"/>
              </a:solidFill>
              <a:latin typeface="Brandon Grotesque Thin" panose="020B0403020203060202" pitchFamily="34" charset="0"/>
            </a:endParaRPr>
          </a:p>
        </p:txBody>
      </p:sp>
      <p:pic>
        <p:nvPicPr>
          <p:cNvPr id="9" name="Picture 8" descr="A logo of a company&#10;&#10;Description automatically generated">
            <a:extLst>
              <a:ext uri="{FF2B5EF4-FFF2-40B4-BE49-F238E27FC236}">
                <a16:creationId xmlns:a16="http://schemas.microsoft.com/office/drawing/2014/main" id="{DF904437-201D-5EF8-01C0-C25ECC0740F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416465" y="766546"/>
            <a:ext cx="2028246" cy="526292"/>
          </a:xfrm>
          <a:prstGeom prst="rect">
            <a:avLst/>
          </a:prstGeom>
        </p:spPr>
      </p:pic>
    </p:spTree>
    <p:extLst>
      <p:ext uri="{BB962C8B-B14F-4D97-AF65-F5344CB8AC3E}">
        <p14:creationId xmlns:p14="http://schemas.microsoft.com/office/powerpoint/2010/main" val="4465912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a:extLst>
              <a:ext uri="{FF2B5EF4-FFF2-40B4-BE49-F238E27FC236}">
                <a16:creationId xmlns:a16="http://schemas.microsoft.com/office/drawing/2014/main" id="{AC0417B7-5BE2-6A41-7499-CB866E3B173A}"/>
              </a:ext>
            </a:extLst>
          </p:cNvPr>
          <p:cNvPicPr>
            <a:picLocks noGrp="1" noChangeAspect="1" noChangeArrowheads="1"/>
          </p:cNvPicPr>
          <p:nvPr>
            <p:ph type="pic" sz="quarter" idx="20"/>
          </p:nvPr>
        </p:nvPicPr>
        <p:blipFill>
          <a:blip r:embed="rId3" cstate="screen">
            <a:extLst>
              <a:ext uri="{28A0092B-C50C-407E-A947-70E740481C1C}">
                <a14:useLocalDpi xmlns:a14="http://schemas.microsoft.com/office/drawing/2010/main"/>
              </a:ext>
            </a:extLst>
          </a:blip>
          <a:srcRect/>
          <a:stretch>
            <a:fillRect/>
          </a:stretch>
        </p:blipFill>
        <p:spPr bwMode="auto">
          <a:xfrm>
            <a:off x="4239005" y="2083862"/>
            <a:ext cx="3712463" cy="431596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564AC031-4231-5B9C-48B6-CADEA163C87E}"/>
              </a:ext>
            </a:extLst>
          </p:cNvPr>
          <p:cNvPicPr>
            <a:picLocks noGrp="1" noChangeAspect="1" noChangeArrowheads="1"/>
          </p:cNvPicPr>
          <p:nvPr>
            <p:ph type="pic" sz="quarter" idx="21"/>
          </p:nvPr>
        </p:nvPicPr>
        <p:blipFill>
          <a:blip r:embed="rId4" cstate="screen">
            <a:extLst>
              <a:ext uri="{28A0092B-C50C-407E-A947-70E740481C1C}">
                <a14:useLocalDpi xmlns:a14="http://schemas.microsoft.com/office/drawing/2010/main"/>
              </a:ext>
            </a:extLst>
          </a:blip>
          <a:srcRect/>
          <a:stretch>
            <a:fillRect/>
          </a:stretch>
        </p:blipFill>
        <p:spPr bwMode="auto">
          <a:xfrm>
            <a:off x="8020813" y="2083862"/>
            <a:ext cx="3712463" cy="4315968"/>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a:extLst>
              <a:ext uri="{FF2B5EF4-FFF2-40B4-BE49-F238E27FC236}">
                <a16:creationId xmlns:a16="http://schemas.microsoft.com/office/drawing/2014/main" id="{6E43A60D-21D6-A6C0-0B74-133DDDCA4E2E}"/>
              </a:ext>
            </a:extLst>
          </p:cNvPr>
          <p:cNvPicPr>
            <a:picLocks noGrp="1" noChangeAspect="1" noChangeArrowheads="1"/>
          </p:cNvPicPr>
          <p:nvPr>
            <p:ph type="pic" sz="quarter" idx="17"/>
          </p:nvPr>
        </p:nvPicPr>
        <p:blipFill rotWithShape="1">
          <a:blip r:embed="rId5" cstate="screen">
            <a:extLst>
              <a:ext uri="{28A0092B-C50C-407E-A947-70E740481C1C}">
                <a14:useLocalDpi xmlns:a14="http://schemas.microsoft.com/office/drawing/2010/main"/>
              </a:ext>
            </a:extLst>
          </a:blip>
          <a:srcRect/>
          <a:stretch/>
        </p:blipFill>
        <p:spPr bwMode="auto">
          <a:xfrm>
            <a:off x="457198" y="2083862"/>
            <a:ext cx="3712463" cy="4315968"/>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2677A029-17AF-FA9F-619C-B1F10CE29D65}"/>
              </a:ext>
            </a:extLst>
          </p:cNvPr>
          <p:cNvSpPr>
            <a:spLocks noGrp="1"/>
          </p:cNvSpPr>
          <p:nvPr>
            <p:ph type="sldNum" sz="quarter" idx="4"/>
          </p:nvPr>
        </p:nvSpPr>
        <p:spPr/>
        <p:txBody>
          <a:bodyPr/>
          <a:lstStyle/>
          <a:p>
            <a:fld id="{F2C1F2A3-7B76-45CC-A85D-664D2AD4BAF5}" type="slidenum">
              <a:rPr lang="en-US" smtClean="0"/>
              <a:pPr/>
              <a:t>75</a:t>
            </a:fld>
            <a:endParaRPr lang="en-US"/>
          </a:p>
        </p:txBody>
      </p:sp>
      <p:sp>
        <p:nvSpPr>
          <p:cNvPr id="7" name="Text Placeholder 6">
            <a:extLst>
              <a:ext uri="{FF2B5EF4-FFF2-40B4-BE49-F238E27FC236}">
                <a16:creationId xmlns:a16="http://schemas.microsoft.com/office/drawing/2014/main" id="{C23D1429-9E85-7CAB-9CFF-94BA971D6025}"/>
              </a:ext>
            </a:extLst>
          </p:cNvPr>
          <p:cNvSpPr>
            <a:spLocks noGrp="1"/>
          </p:cNvSpPr>
          <p:nvPr>
            <p:ph type="body" sz="quarter" idx="16"/>
          </p:nvPr>
        </p:nvSpPr>
        <p:spPr/>
        <p:txBody>
          <a:bodyPr/>
          <a:lstStyle/>
          <a:p>
            <a:endParaRPr lang="en-US"/>
          </a:p>
        </p:txBody>
      </p:sp>
      <p:sp>
        <p:nvSpPr>
          <p:cNvPr id="5" name="Text Placeholder 4">
            <a:extLst>
              <a:ext uri="{FF2B5EF4-FFF2-40B4-BE49-F238E27FC236}">
                <a16:creationId xmlns:a16="http://schemas.microsoft.com/office/drawing/2014/main" id="{00093163-B038-AFB1-BD51-CCA23F48600A}"/>
              </a:ext>
            </a:extLst>
          </p:cNvPr>
          <p:cNvSpPr>
            <a:spLocks noGrp="1"/>
          </p:cNvSpPr>
          <p:nvPr>
            <p:ph type="body" sz="quarter" idx="18"/>
          </p:nvPr>
        </p:nvSpPr>
        <p:spPr/>
        <p:txBody>
          <a:bodyPr/>
          <a:lstStyle/>
          <a:p>
            <a:r>
              <a:rPr lang="en-US"/>
              <a:t>AIR, TRANSFERS &amp; TRIP PROTECTION</a:t>
            </a:r>
          </a:p>
        </p:txBody>
      </p:sp>
      <p:sp>
        <p:nvSpPr>
          <p:cNvPr id="12" name="Text Placeholder 11">
            <a:extLst>
              <a:ext uri="{FF2B5EF4-FFF2-40B4-BE49-F238E27FC236}">
                <a16:creationId xmlns:a16="http://schemas.microsoft.com/office/drawing/2014/main" id="{9BCBEE5A-E1F3-6D8F-9C4F-ABFDEF87838B}"/>
              </a:ext>
            </a:extLst>
          </p:cNvPr>
          <p:cNvSpPr>
            <a:spLocks noGrp="1"/>
          </p:cNvSpPr>
          <p:nvPr>
            <p:ph type="body" sz="quarter" idx="22"/>
          </p:nvPr>
        </p:nvSpPr>
        <p:spPr/>
        <p:txBody>
          <a:bodyPr/>
          <a:lstStyle/>
          <a:p>
            <a:r>
              <a:rPr lang="en-US"/>
              <a:t>AZAMARA AIR</a:t>
            </a:r>
          </a:p>
        </p:txBody>
      </p:sp>
      <p:sp>
        <p:nvSpPr>
          <p:cNvPr id="13" name="Text Placeholder 12">
            <a:extLst>
              <a:ext uri="{FF2B5EF4-FFF2-40B4-BE49-F238E27FC236}">
                <a16:creationId xmlns:a16="http://schemas.microsoft.com/office/drawing/2014/main" id="{1E3C4398-361B-DEF6-8973-90D6000D562F}"/>
              </a:ext>
            </a:extLst>
          </p:cNvPr>
          <p:cNvSpPr>
            <a:spLocks noGrp="1"/>
          </p:cNvSpPr>
          <p:nvPr>
            <p:ph type="body" sz="quarter" idx="23"/>
          </p:nvPr>
        </p:nvSpPr>
        <p:spPr>
          <a:xfrm>
            <a:off x="8708373" y="2083862"/>
            <a:ext cx="2337342" cy="381643"/>
          </a:xfrm>
        </p:spPr>
        <p:txBody>
          <a:bodyPr/>
          <a:lstStyle/>
          <a:p>
            <a:r>
              <a:rPr lang="en-US"/>
              <a:t>INSURANCE</a:t>
            </a:r>
          </a:p>
        </p:txBody>
      </p:sp>
      <p:sp>
        <p:nvSpPr>
          <p:cNvPr id="14" name="Text Placeholder 13">
            <a:extLst>
              <a:ext uri="{FF2B5EF4-FFF2-40B4-BE49-F238E27FC236}">
                <a16:creationId xmlns:a16="http://schemas.microsoft.com/office/drawing/2014/main" id="{774FC8B8-054A-90DB-3A0A-22043C3D7775}"/>
              </a:ext>
            </a:extLst>
          </p:cNvPr>
          <p:cNvSpPr>
            <a:spLocks noGrp="1"/>
          </p:cNvSpPr>
          <p:nvPr>
            <p:ph type="body" sz="quarter" idx="24"/>
          </p:nvPr>
        </p:nvSpPr>
        <p:spPr>
          <a:xfrm>
            <a:off x="4926565" y="2083862"/>
            <a:ext cx="2337342" cy="381643"/>
          </a:xfrm>
        </p:spPr>
        <p:txBody>
          <a:bodyPr/>
          <a:lstStyle/>
          <a:p>
            <a:r>
              <a:rPr lang="en-US"/>
              <a:t>TRANSFERS</a:t>
            </a:r>
          </a:p>
        </p:txBody>
      </p:sp>
      <p:sp>
        <p:nvSpPr>
          <p:cNvPr id="15" name="TextBox 14">
            <a:extLst>
              <a:ext uri="{FF2B5EF4-FFF2-40B4-BE49-F238E27FC236}">
                <a16:creationId xmlns:a16="http://schemas.microsoft.com/office/drawing/2014/main" id="{B85CD764-AF98-E895-5FE4-02872C84EF43}"/>
              </a:ext>
            </a:extLst>
          </p:cNvPr>
          <p:cNvSpPr txBox="1"/>
          <p:nvPr/>
        </p:nvSpPr>
        <p:spPr>
          <a:xfrm>
            <a:off x="544010" y="4722471"/>
            <a:ext cx="3472405" cy="1200329"/>
          </a:xfrm>
          <a:prstGeom prst="rect">
            <a:avLst/>
          </a:prstGeom>
          <a:noFill/>
        </p:spPr>
        <p:txBody>
          <a:bodyPr wrap="square" rtlCol="0">
            <a:spAutoFit/>
          </a:bodyPr>
          <a:lstStyle/>
          <a:p>
            <a:pPr algn="just"/>
            <a:r>
              <a:rPr lang="en-US">
                <a:solidFill>
                  <a:schemeClr val="bg1"/>
                </a:solidFill>
              </a:rPr>
              <a:t>Azamara Air lets you search and book air on major airlines, ensuring some of the best choice of flights and fares.</a:t>
            </a:r>
          </a:p>
        </p:txBody>
      </p:sp>
      <p:sp>
        <p:nvSpPr>
          <p:cNvPr id="16" name="TextBox 15">
            <a:extLst>
              <a:ext uri="{FF2B5EF4-FFF2-40B4-BE49-F238E27FC236}">
                <a16:creationId xmlns:a16="http://schemas.microsoft.com/office/drawing/2014/main" id="{BDE6D09C-8AE5-2A29-5572-000687FA25AC}"/>
              </a:ext>
            </a:extLst>
          </p:cNvPr>
          <p:cNvSpPr txBox="1"/>
          <p:nvPr/>
        </p:nvSpPr>
        <p:spPr>
          <a:xfrm>
            <a:off x="4433104" y="4722471"/>
            <a:ext cx="3287210" cy="1477328"/>
          </a:xfrm>
          <a:prstGeom prst="rect">
            <a:avLst/>
          </a:prstGeom>
          <a:noFill/>
        </p:spPr>
        <p:txBody>
          <a:bodyPr wrap="square" rtlCol="0">
            <a:spAutoFit/>
          </a:bodyPr>
          <a:lstStyle/>
          <a:p>
            <a:pPr algn="just"/>
            <a:r>
              <a:rPr lang="en-US">
                <a:solidFill>
                  <a:schemeClr val="bg1"/>
                </a:solidFill>
              </a:rPr>
              <a:t>Transfers are now available to be purchased separately from our Land Programs.  Travel Partners receive 10 % commission on bookings for transfers.</a:t>
            </a:r>
          </a:p>
        </p:txBody>
      </p:sp>
      <p:sp>
        <p:nvSpPr>
          <p:cNvPr id="17" name="TextBox 16">
            <a:extLst>
              <a:ext uri="{FF2B5EF4-FFF2-40B4-BE49-F238E27FC236}">
                <a16:creationId xmlns:a16="http://schemas.microsoft.com/office/drawing/2014/main" id="{4A4BB48F-2B2F-9A6C-5A6E-5D4954FEA4D2}"/>
              </a:ext>
            </a:extLst>
          </p:cNvPr>
          <p:cNvSpPr txBox="1"/>
          <p:nvPr/>
        </p:nvSpPr>
        <p:spPr>
          <a:xfrm>
            <a:off x="8160236" y="5137969"/>
            <a:ext cx="3472405" cy="646331"/>
          </a:xfrm>
          <a:prstGeom prst="rect">
            <a:avLst/>
          </a:prstGeom>
          <a:noFill/>
        </p:spPr>
        <p:txBody>
          <a:bodyPr wrap="square" rtlCol="0">
            <a:spAutoFit/>
          </a:bodyPr>
          <a:lstStyle/>
          <a:p>
            <a:pPr algn="just"/>
            <a:r>
              <a:rPr lang="en-US">
                <a:solidFill>
                  <a:schemeClr val="bg1"/>
                </a:solidFill>
              </a:rPr>
              <a:t>Secure your clients’ trip with Azamara Trip Protection by Allianz.</a:t>
            </a:r>
          </a:p>
        </p:txBody>
      </p:sp>
    </p:spTree>
    <p:extLst>
      <p:ext uri="{BB962C8B-B14F-4D97-AF65-F5344CB8AC3E}">
        <p14:creationId xmlns:p14="http://schemas.microsoft.com/office/powerpoint/2010/main" val="579832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1F73C7C-2740-ADE9-93F8-9EC27338106C}"/>
              </a:ext>
            </a:extLst>
          </p:cNvPr>
          <p:cNvSpPr>
            <a:spLocks noGrp="1"/>
          </p:cNvSpPr>
          <p:nvPr>
            <p:ph type="sldNum" sz="quarter" idx="4"/>
          </p:nvPr>
        </p:nvSpPr>
        <p:spPr/>
        <p:txBody>
          <a:bodyPr/>
          <a:lstStyle/>
          <a:p>
            <a:fld id="{F2C1F2A3-7B76-45CC-A85D-664D2AD4BAF5}" type="slidenum">
              <a:rPr lang="en-US" smtClean="0"/>
              <a:pPr/>
              <a:t>76</a:t>
            </a:fld>
            <a:endParaRPr lang="en-US"/>
          </a:p>
        </p:txBody>
      </p:sp>
      <p:sp>
        <p:nvSpPr>
          <p:cNvPr id="3" name="Text Placeholder 2">
            <a:extLst>
              <a:ext uri="{FF2B5EF4-FFF2-40B4-BE49-F238E27FC236}">
                <a16:creationId xmlns:a16="http://schemas.microsoft.com/office/drawing/2014/main" id="{A9E6AE62-ECFF-EE43-E561-51E9D9E015B3}"/>
              </a:ext>
            </a:extLst>
          </p:cNvPr>
          <p:cNvSpPr>
            <a:spLocks noGrp="1"/>
          </p:cNvSpPr>
          <p:nvPr>
            <p:ph type="body" sz="quarter" idx="16"/>
          </p:nvPr>
        </p:nvSpPr>
        <p:spPr/>
        <p:txBody>
          <a:bodyPr/>
          <a:lstStyle/>
          <a:p>
            <a:endParaRPr lang="en-US"/>
          </a:p>
        </p:txBody>
      </p:sp>
      <p:sp>
        <p:nvSpPr>
          <p:cNvPr id="7" name="TextBox 6">
            <a:extLst>
              <a:ext uri="{FF2B5EF4-FFF2-40B4-BE49-F238E27FC236}">
                <a16:creationId xmlns:a16="http://schemas.microsoft.com/office/drawing/2014/main" id="{A972A322-3F1E-A5A8-7592-E7942D79EC62}"/>
              </a:ext>
            </a:extLst>
          </p:cNvPr>
          <p:cNvSpPr txBox="1"/>
          <p:nvPr>
            <p:custDataLst>
              <p:tags r:id="rId1"/>
            </p:custDataLst>
          </p:nvPr>
        </p:nvSpPr>
        <p:spPr>
          <a:xfrm>
            <a:off x="6324599" y="1194137"/>
            <a:ext cx="5865878" cy="553998"/>
          </a:xfrm>
          <a:prstGeom prst="rect">
            <a:avLst/>
          </a:prstGeom>
          <a:noFill/>
        </p:spPr>
        <p:txBody>
          <a:bodyPr wrap="square" lIns="0" tIns="0" rIns="0" bIns="0" rtlCol="0">
            <a:spAutoFit/>
          </a:bodyPr>
          <a:lstStyle>
            <a:defPPr>
              <a:defRPr lang="en-US"/>
            </a:defPPr>
          </a:lstStyle>
          <a:p>
            <a:pPr algn="ctr">
              <a:spcBef>
                <a:spcPct val="0"/>
              </a:spcBef>
              <a:spcAft>
                <a:spcPct val="0"/>
              </a:spcAft>
              <a:defRPr/>
            </a:pPr>
            <a:r>
              <a:rPr kumimoji="0" lang="en-US" sz="3600" b="1" u="none" strike="noStrike" kern="1200" cap="none" spc="0" normalizeH="0" baseline="0" noProof="0">
                <a:ln>
                  <a:noFill/>
                </a:ln>
                <a:solidFill>
                  <a:schemeClr val="bg1"/>
                </a:solidFill>
                <a:uLnTx/>
                <a:uFillTx/>
                <a:latin typeface="Brandon Grotesque Medium" panose="020B0503020203060202" pitchFamily="34" charset="77"/>
              </a:rPr>
              <a:t>GETTING SOCIAL!</a:t>
            </a:r>
            <a:endParaRPr kumimoji="0" lang="en-US" sz="3200" b="1" u="none" strike="noStrike" kern="1200" cap="none" spc="0" normalizeH="0" baseline="0" noProof="0">
              <a:ln>
                <a:noFill/>
              </a:ln>
              <a:solidFill>
                <a:schemeClr val="bg1"/>
              </a:solidFill>
              <a:uLnTx/>
              <a:uFillTx/>
              <a:latin typeface="Brandon Grotesque Medium" panose="020B0503020203060202" pitchFamily="34" charset="77"/>
            </a:endParaRPr>
          </a:p>
        </p:txBody>
      </p:sp>
      <p:grpSp>
        <p:nvGrpSpPr>
          <p:cNvPr id="8" name="Group 7">
            <a:extLst>
              <a:ext uri="{FF2B5EF4-FFF2-40B4-BE49-F238E27FC236}">
                <a16:creationId xmlns:a16="http://schemas.microsoft.com/office/drawing/2014/main" id="{F48CFE7D-577E-585D-D076-AD44C97B0CAD}"/>
              </a:ext>
            </a:extLst>
          </p:cNvPr>
          <p:cNvGrpSpPr/>
          <p:nvPr/>
        </p:nvGrpSpPr>
        <p:grpSpPr>
          <a:xfrm>
            <a:off x="7636237" y="2271560"/>
            <a:ext cx="3242603" cy="303613"/>
            <a:chOff x="4455127" y="2094443"/>
            <a:chExt cx="3242603" cy="276012"/>
          </a:xfrm>
        </p:grpSpPr>
        <p:pic>
          <p:nvPicPr>
            <p:cNvPr id="9" name="Picture 8">
              <a:extLst>
                <a:ext uri="{FF2B5EF4-FFF2-40B4-BE49-F238E27FC236}">
                  <a16:creationId xmlns:a16="http://schemas.microsoft.com/office/drawing/2014/main" id="{D868D3B0-2E57-4914-3B30-2E7ACF9DD3ED}"/>
                </a:ext>
              </a:extLst>
            </p:cNvPr>
            <p:cNvPicPr>
              <a:picLocks noChangeAspect="1"/>
            </p:cNvPicPr>
            <p:nvPr/>
          </p:nvPicPr>
          <p:blipFill>
            <a:blip r:embed="rId6"/>
            <a:stretch>
              <a:fillRect/>
            </a:stretch>
          </p:blipFill>
          <p:spPr>
            <a:xfrm>
              <a:off x="5938422" y="2094443"/>
              <a:ext cx="276012" cy="276012"/>
            </a:xfrm>
            <a:prstGeom prst="rect">
              <a:avLst/>
            </a:prstGeom>
          </p:spPr>
        </p:pic>
        <p:cxnSp>
          <p:nvCxnSpPr>
            <p:cNvPr id="10" name="Straight Connector 9">
              <a:extLst>
                <a:ext uri="{FF2B5EF4-FFF2-40B4-BE49-F238E27FC236}">
                  <a16:creationId xmlns:a16="http://schemas.microsoft.com/office/drawing/2014/main" id="{6D879B02-12AD-7A64-08E4-B1C717776185}"/>
                </a:ext>
              </a:extLst>
            </p:cNvPr>
            <p:cNvCxnSpPr>
              <a:cxnSpLocks/>
            </p:cNvCxnSpPr>
            <p:nvPr/>
          </p:nvCxnSpPr>
          <p:spPr>
            <a:xfrm flipH="1">
              <a:off x="44551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18826ADC-FCC7-4589-7B7E-95067117B769}"/>
                </a:ext>
              </a:extLst>
            </p:cNvPr>
            <p:cNvCxnSpPr>
              <a:cxnSpLocks/>
            </p:cNvCxnSpPr>
            <p:nvPr/>
          </p:nvCxnSpPr>
          <p:spPr>
            <a:xfrm flipH="1">
              <a:off x="62925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2" name="TextBox 11">
            <a:extLst>
              <a:ext uri="{FF2B5EF4-FFF2-40B4-BE49-F238E27FC236}">
                <a16:creationId xmlns:a16="http://schemas.microsoft.com/office/drawing/2014/main" id="{B2C7E842-770C-4000-EB0F-12E4EC00AF4B}"/>
              </a:ext>
            </a:extLst>
          </p:cNvPr>
          <p:cNvSpPr txBox="1"/>
          <p:nvPr>
            <p:custDataLst>
              <p:tags r:id="rId2"/>
            </p:custDataLst>
          </p:nvPr>
        </p:nvSpPr>
        <p:spPr>
          <a:xfrm>
            <a:off x="7001761" y="2803773"/>
            <a:ext cx="4511555" cy="2215991"/>
          </a:xfrm>
          <a:prstGeom prst="rect">
            <a:avLst/>
          </a:prstGeom>
          <a:noFill/>
        </p:spPr>
        <p:txBody>
          <a:bodyPr wrap="square" lIns="0" tIns="0" rIns="0" bIns="0" rtlCol="0" anchor="t">
            <a:spAutoFit/>
          </a:bodyPr>
          <a:lstStyle>
            <a:defPPr>
              <a:defRPr lang="en-US"/>
            </a:defPPr>
          </a:lstStyle>
          <a:p>
            <a:pPr marL="285750" indent="-285750">
              <a:buFont typeface="Arial" panose="020B0604020202020204" pitchFamily="34" charset="0"/>
              <a:buChar char="•"/>
            </a:pPr>
            <a:r>
              <a:rPr lang="en-US" sz="2400">
                <a:solidFill>
                  <a:srgbClr val="05A9C5"/>
                </a:solidFill>
                <a:latin typeface="Brandon Grotesque Regular"/>
                <a:cs typeface="Arial"/>
              </a:rPr>
              <a:t>Post PHOTOS of your experience</a:t>
            </a:r>
          </a:p>
          <a:p>
            <a:pPr marL="285750" indent="-285750">
              <a:buFont typeface="Arial" panose="020B0604020202020204" pitchFamily="34" charset="0"/>
              <a:buChar char="•"/>
            </a:pPr>
            <a:r>
              <a:rPr lang="en-US" sz="2400">
                <a:solidFill>
                  <a:srgbClr val="05A9C5"/>
                </a:solidFill>
                <a:latin typeface="Brandon Grotesque Regular"/>
                <a:cs typeface="Arial"/>
              </a:rPr>
              <a:t>Post STORIES about your adventures…be creative</a:t>
            </a:r>
          </a:p>
          <a:p>
            <a:pPr marL="285750" indent="-285750">
              <a:buFont typeface="Arial" panose="020B0604020202020204" pitchFamily="34" charset="0"/>
              <a:buChar char="•"/>
            </a:pPr>
            <a:r>
              <a:rPr lang="en-US" sz="2400">
                <a:solidFill>
                  <a:srgbClr val="05A9C5"/>
                </a:solidFill>
                <a:latin typeface="Brandon Grotesque Regular"/>
                <a:cs typeface="Arial"/>
              </a:rPr>
              <a:t>Keep the buzz going by adding creative elements such as adding a poll, weekly trivia, etc.</a:t>
            </a:r>
          </a:p>
        </p:txBody>
      </p:sp>
      <p:sp>
        <p:nvSpPr>
          <p:cNvPr id="13" name="TextBox 12">
            <a:extLst>
              <a:ext uri="{FF2B5EF4-FFF2-40B4-BE49-F238E27FC236}">
                <a16:creationId xmlns:a16="http://schemas.microsoft.com/office/drawing/2014/main" id="{435A3787-D3AE-DB07-295C-1C4937EFA9D0}"/>
              </a:ext>
            </a:extLst>
          </p:cNvPr>
          <p:cNvSpPr txBox="1"/>
          <p:nvPr>
            <p:custDataLst>
              <p:tags r:id="rId3"/>
            </p:custDataLst>
          </p:nvPr>
        </p:nvSpPr>
        <p:spPr>
          <a:xfrm>
            <a:off x="6324599" y="1773597"/>
            <a:ext cx="5865878" cy="369332"/>
          </a:xfrm>
          <a:prstGeom prst="rect">
            <a:avLst/>
          </a:prstGeom>
          <a:noFill/>
        </p:spPr>
        <p:txBody>
          <a:bodyPr wrap="square" lIns="0" tIns="0" rIns="0" bIns="0" rtlCol="0">
            <a:spAutoFit/>
          </a:bodyPr>
          <a:lstStyle>
            <a:defPPr>
              <a:defRPr lang="en-US"/>
            </a:defPPr>
          </a:lstStyle>
          <a:p>
            <a:pPr algn="ctr">
              <a:spcBef>
                <a:spcPct val="0"/>
              </a:spcBef>
              <a:spcAft>
                <a:spcPct val="0"/>
              </a:spcAft>
              <a:defRPr/>
            </a:pPr>
            <a:r>
              <a:rPr kumimoji="0" lang="en-US" sz="2400" u="none" strike="noStrike" kern="1200" cap="none" spc="0" normalizeH="0" baseline="0" noProof="0">
                <a:ln>
                  <a:noFill/>
                </a:ln>
                <a:solidFill>
                  <a:schemeClr val="bg1"/>
                </a:solidFill>
                <a:uLnTx/>
                <a:uFillTx/>
                <a:latin typeface="Brandon Grotesque Medium" panose="020B0503020203060202" pitchFamily="34" charset="77"/>
              </a:rPr>
              <a:t>KEEP THE BUZZ GOING!</a:t>
            </a:r>
          </a:p>
        </p:txBody>
      </p:sp>
      <p:pic>
        <p:nvPicPr>
          <p:cNvPr id="14" name="Picture Placeholder 13" descr="A hand holding a phone&#10;&#10;Description automatically generated">
            <a:extLst>
              <a:ext uri="{FF2B5EF4-FFF2-40B4-BE49-F238E27FC236}">
                <a16:creationId xmlns:a16="http://schemas.microsoft.com/office/drawing/2014/main" id="{6B95BDF4-0501-3104-8C84-4EADD677F685}"/>
              </a:ext>
            </a:extLst>
          </p:cNvPr>
          <p:cNvPicPr>
            <a:picLocks noGrp="1" noChangeAspect="1"/>
          </p:cNvPicPr>
          <p:nvPr>
            <p:ph type="pic" sz="quarter" idx="17"/>
          </p:nvPr>
        </p:nvPicPr>
        <p:blipFill>
          <a:blip r:embed="rId7"/>
          <a:srcRect l="2485" t="2717" r="1614" b="3588"/>
          <a:stretch/>
        </p:blipFill>
        <p:spPr>
          <a:xfrm>
            <a:off x="457200" y="457197"/>
            <a:ext cx="5943600" cy="5943600"/>
          </a:xfrm>
          <a:prstGeom prst="rect">
            <a:avLst/>
          </a:prstGeom>
        </p:spPr>
      </p:pic>
    </p:spTree>
    <p:extLst>
      <p:ext uri="{BB962C8B-B14F-4D97-AF65-F5344CB8AC3E}">
        <p14:creationId xmlns:p14="http://schemas.microsoft.com/office/powerpoint/2010/main" val="861938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75677730-B803-501C-5DD6-F09334DE3363}"/>
              </a:ext>
            </a:extLst>
          </p:cNvPr>
          <p:cNvSpPr>
            <a:spLocks noGrp="1"/>
          </p:cNvSpPr>
          <p:nvPr>
            <p:ph type="ctrTitle"/>
          </p:nvPr>
        </p:nvSpPr>
        <p:spPr/>
        <p:txBody>
          <a:bodyPr/>
          <a:lstStyle/>
          <a:p>
            <a:r>
              <a:rPr lang="en-US" dirty="0"/>
              <a:t>TRAVEL ADVISOR</a:t>
            </a:r>
          </a:p>
        </p:txBody>
      </p:sp>
      <p:sp>
        <p:nvSpPr>
          <p:cNvPr id="5" name="Text Placeholder 4">
            <a:extLst>
              <a:ext uri="{FF2B5EF4-FFF2-40B4-BE49-F238E27FC236}">
                <a16:creationId xmlns:a16="http://schemas.microsoft.com/office/drawing/2014/main" id="{AA5F978D-1845-86E1-4632-88CADD9392CD}"/>
              </a:ext>
            </a:extLst>
          </p:cNvPr>
          <p:cNvSpPr>
            <a:spLocks noGrp="1"/>
          </p:cNvSpPr>
          <p:nvPr>
            <p:ph type="subTitle" idx="1"/>
          </p:nvPr>
        </p:nvSpPr>
        <p:spPr/>
        <p:txBody>
          <a:bodyPr>
            <a:normAutofit fontScale="92500" lnSpcReduction="20000"/>
          </a:bodyPr>
          <a:lstStyle/>
          <a:p>
            <a:r>
              <a:rPr lang="en-US" dirty="0"/>
              <a:t>TESTIMONIALS</a:t>
            </a:r>
          </a:p>
        </p:txBody>
      </p:sp>
      <p:sp>
        <p:nvSpPr>
          <p:cNvPr id="2" name="Slide Number Placeholder 1">
            <a:extLst>
              <a:ext uri="{FF2B5EF4-FFF2-40B4-BE49-F238E27FC236}">
                <a16:creationId xmlns:a16="http://schemas.microsoft.com/office/drawing/2014/main" id="{255C42F5-CCFD-0548-EA36-1C71D200F552}"/>
              </a:ext>
            </a:extLst>
          </p:cNvPr>
          <p:cNvSpPr>
            <a:spLocks noGrp="1"/>
          </p:cNvSpPr>
          <p:nvPr>
            <p:ph type="sldNum" sz="quarter" idx="12"/>
          </p:nvPr>
        </p:nvSpPr>
        <p:spPr/>
        <p:txBody>
          <a:bodyPr/>
          <a:lstStyle/>
          <a:p>
            <a:fld id="{F2C1F2A3-7B76-45CC-A85D-664D2AD4BAF5}" type="slidenum">
              <a:rPr lang="en-US" smtClean="0"/>
              <a:pPr/>
              <a:t>77</a:t>
            </a:fld>
            <a:endParaRPr lang="en-US"/>
          </a:p>
        </p:txBody>
      </p:sp>
      <p:sp>
        <p:nvSpPr>
          <p:cNvPr id="6" name="Text Placeholder 5">
            <a:extLst>
              <a:ext uri="{FF2B5EF4-FFF2-40B4-BE49-F238E27FC236}">
                <a16:creationId xmlns:a16="http://schemas.microsoft.com/office/drawing/2014/main" id="{330BFBD6-2A88-7D4C-C5EC-1F794E85558F}"/>
              </a:ext>
            </a:extLst>
          </p:cNvPr>
          <p:cNvSpPr>
            <a:spLocks noGrp="1"/>
          </p:cNvSpPr>
          <p:nvPr>
            <p:ph type="body" sz="quarter" idx="4294967295"/>
          </p:nvPr>
        </p:nvSpPr>
        <p:spPr>
          <a:xfrm>
            <a:off x="493061" y="2071780"/>
            <a:ext cx="5593130" cy="615156"/>
          </a:xfrm>
          <a:solidFill>
            <a:srgbClr val="92D050"/>
          </a:solidFill>
        </p:spPr>
        <p:txBody>
          <a:bodyPr>
            <a:noAutofit/>
          </a:bodyPr>
          <a:lstStyle/>
          <a:p>
            <a:pPr marL="0" marR="0" indent="0">
              <a:buNone/>
            </a:pPr>
            <a:r>
              <a:rPr lang="en-US" sz="1400" dirty="0">
                <a:solidFill>
                  <a:srgbClr val="001F59"/>
                </a:solidFill>
                <a:effectLst/>
                <a:latin typeface="Brandon Grotesque Regular" panose="020B0503020203060202" pitchFamily="34" charset="0"/>
                <a:ea typeface="Aptos" panose="020B0004020202020204" pitchFamily="34" charset="0"/>
                <a:cs typeface="Aptos" panose="020B0004020202020204" pitchFamily="34" charset="0"/>
              </a:rPr>
              <a:t>“Clients are always impressed with the overwhelming friendliness of the staff onboard and of course they rave about the boutique atmosphere onboard. The White Night evening is always a hit!”</a:t>
            </a:r>
          </a:p>
          <a:p>
            <a:pPr marL="0" marR="0" indent="0">
              <a:buNone/>
            </a:pPr>
            <a:endParaRPr lang="en-US" sz="1400" dirty="0">
              <a:solidFill>
                <a:srgbClr val="001F59"/>
              </a:solidFill>
              <a:effectLst/>
              <a:latin typeface="Brandon Grotesque Regular" panose="020B0503020203060202" pitchFamily="34" charset="0"/>
              <a:ea typeface="Aptos" panose="020B0004020202020204" pitchFamily="34" charset="0"/>
              <a:cs typeface="Aptos" panose="020B0004020202020204" pitchFamily="34" charset="0"/>
            </a:endParaRPr>
          </a:p>
        </p:txBody>
      </p:sp>
      <p:sp>
        <p:nvSpPr>
          <p:cNvPr id="9" name="TextBox 8">
            <a:extLst>
              <a:ext uri="{FF2B5EF4-FFF2-40B4-BE49-F238E27FC236}">
                <a16:creationId xmlns:a16="http://schemas.microsoft.com/office/drawing/2014/main" id="{3BCA9959-9283-B3AC-E9EF-3A29EAAA3156}"/>
              </a:ext>
            </a:extLst>
          </p:cNvPr>
          <p:cNvSpPr txBox="1"/>
          <p:nvPr/>
        </p:nvSpPr>
        <p:spPr>
          <a:xfrm>
            <a:off x="6238102" y="1948272"/>
            <a:ext cx="5602915" cy="738664"/>
          </a:xfrm>
          <a:prstGeom prst="rect">
            <a:avLst/>
          </a:prstGeom>
          <a:solidFill>
            <a:srgbClr val="FFFF00"/>
          </a:solidFill>
        </p:spPr>
        <p:txBody>
          <a:bodyPr wrap="square">
            <a:spAutoFit/>
          </a:bodyPr>
          <a:lstStyle/>
          <a:p>
            <a:r>
              <a:rPr lang="en-US" sz="1400" b="1" dirty="0">
                <a:solidFill>
                  <a:srgbClr val="001F59"/>
                </a:solidFill>
                <a:latin typeface="Brandon Grotesque Regular" panose="020B0503020203060202" pitchFamily="34" charset="0"/>
              </a:rPr>
              <a:t>“The concierge on board Azamara Journey was </a:t>
            </a:r>
            <a:r>
              <a:rPr lang="en-US" sz="1400" b="1" dirty="0" err="1">
                <a:solidFill>
                  <a:srgbClr val="001F59"/>
                </a:solidFill>
                <a:latin typeface="Brandon Grotesque Regular" panose="020B0503020203060202" pitchFamily="34" charset="0"/>
              </a:rPr>
              <a:t>Azamazing</a:t>
            </a:r>
            <a:r>
              <a:rPr lang="en-US" sz="1400" b="1" dirty="0">
                <a:solidFill>
                  <a:srgbClr val="001F59"/>
                </a:solidFill>
                <a:latin typeface="Brandon Grotesque Regular" panose="020B0503020203060202" pitchFamily="34" charset="0"/>
              </a:rPr>
              <a:t>… we meet with her upon boarding the ship.  She had already prepared for an updated guest list and had confirmed all shipboard credit had been applied.”</a:t>
            </a:r>
          </a:p>
        </p:txBody>
      </p:sp>
      <p:sp>
        <p:nvSpPr>
          <p:cNvPr id="13" name="TextBox 12">
            <a:extLst>
              <a:ext uri="{FF2B5EF4-FFF2-40B4-BE49-F238E27FC236}">
                <a16:creationId xmlns:a16="http://schemas.microsoft.com/office/drawing/2014/main" id="{47930D8E-7310-3E88-F61A-13EDE4D44800}"/>
              </a:ext>
            </a:extLst>
          </p:cNvPr>
          <p:cNvSpPr txBox="1"/>
          <p:nvPr/>
        </p:nvSpPr>
        <p:spPr>
          <a:xfrm>
            <a:off x="8475407" y="5777601"/>
            <a:ext cx="3165987" cy="523220"/>
          </a:xfrm>
          <a:prstGeom prst="rect">
            <a:avLst/>
          </a:prstGeom>
          <a:solidFill>
            <a:schemeClr val="bg2">
              <a:lumMod val="50000"/>
            </a:schemeClr>
          </a:solidFill>
        </p:spPr>
        <p:txBody>
          <a:bodyPr wrap="square">
            <a:spAutoFit/>
          </a:bodyPr>
          <a:lstStyle/>
          <a:p>
            <a:r>
              <a:rPr lang="en-US" sz="1400" b="1" dirty="0">
                <a:solidFill>
                  <a:schemeClr val="bg1"/>
                </a:solidFill>
                <a:latin typeface="Brandon Grotesque Regular" panose="020B0503020203060202" pitchFamily="34" charset="0"/>
              </a:rPr>
              <a:t>“Pier side check in was a breeze…simpler and faster than most on-line check in’s.”</a:t>
            </a:r>
          </a:p>
        </p:txBody>
      </p:sp>
      <p:sp>
        <p:nvSpPr>
          <p:cNvPr id="17" name="TextBox 16">
            <a:extLst>
              <a:ext uri="{FF2B5EF4-FFF2-40B4-BE49-F238E27FC236}">
                <a16:creationId xmlns:a16="http://schemas.microsoft.com/office/drawing/2014/main" id="{B027547A-46E6-E642-D0DC-77F5F1037DB5}"/>
              </a:ext>
            </a:extLst>
          </p:cNvPr>
          <p:cNvSpPr txBox="1"/>
          <p:nvPr/>
        </p:nvSpPr>
        <p:spPr>
          <a:xfrm>
            <a:off x="490123" y="3581805"/>
            <a:ext cx="6096000" cy="461665"/>
          </a:xfrm>
          <a:prstGeom prst="rect">
            <a:avLst/>
          </a:prstGeom>
          <a:solidFill>
            <a:srgbClr val="234A5A"/>
          </a:solidFill>
        </p:spPr>
        <p:txBody>
          <a:bodyPr wrap="square">
            <a:spAutoFit/>
          </a:bodyPr>
          <a:lstStyle/>
          <a:p>
            <a:r>
              <a:rPr lang="en-US" sz="1200" dirty="0">
                <a:solidFill>
                  <a:schemeClr val="bg1"/>
                </a:solidFill>
              </a:rPr>
              <a:t>“The Shore Excursion team were very knowledgeable about each and every program.  A very good diversity of program offered, and they really did follow their brochure descriptions. “</a:t>
            </a:r>
          </a:p>
        </p:txBody>
      </p:sp>
      <p:sp>
        <p:nvSpPr>
          <p:cNvPr id="19" name="TextBox 18">
            <a:extLst>
              <a:ext uri="{FF2B5EF4-FFF2-40B4-BE49-F238E27FC236}">
                <a16:creationId xmlns:a16="http://schemas.microsoft.com/office/drawing/2014/main" id="{EDD5012F-1F19-7976-24BC-CBAF9B660935}"/>
              </a:ext>
            </a:extLst>
          </p:cNvPr>
          <p:cNvSpPr txBox="1"/>
          <p:nvPr/>
        </p:nvSpPr>
        <p:spPr>
          <a:xfrm>
            <a:off x="680874" y="2801442"/>
            <a:ext cx="6096000" cy="646331"/>
          </a:xfrm>
          <a:prstGeom prst="rect">
            <a:avLst/>
          </a:prstGeom>
          <a:solidFill>
            <a:schemeClr val="accent2"/>
          </a:solidFill>
        </p:spPr>
        <p:txBody>
          <a:bodyPr wrap="square">
            <a:spAutoFit/>
          </a:bodyPr>
          <a:lstStyle/>
          <a:p>
            <a:r>
              <a:rPr lang="en-US" sz="1200" b="1" dirty="0">
                <a:solidFill>
                  <a:schemeClr val="bg1"/>
                </a:solidFill>
                <a:latin typeface="Brandon Grotesque Regular" panose="020B0503020203060202" pitchFamily="34" charset="0"/>
              </a:rPr>
              <a:t>“We chose our cruise from Amsterdam to Reykjavik  based on Azamara’s intensive itinerary circling over northern Iceland….and we were not disappointed.  Azamara had just the right amount of time in each and every port. “</a:t>
            </a:r>
          </a:p>
        </p:txBody>
      </p:sp>
      <p:sp>
        <p:nvSpPr>
          <p:cNvPr id="21" name="TextBox 20">
            <a:extLst>
              <a:ext uri="{FF2B5EF4-FFF2-40B4-BE49-F238E27FC236}">
                <a16:creationId xmlns:a16="http://schemas.microsoft.com/office/drawing/2014/main" id="{6656E103-009D-1FE8-860C-C59D7524F6D2}"/>
              </a:ext>
            </a:extLst>
          </p:cNvPr>
          <p:cNvSpPr txBox="1"/>
          <p:nvPr/>
        </p:nvSpPr>
        <p:spPr>
          <a:xfrm>
            <a:off x="341150" y="4233683"/>
            <a:ext cx="5896953" cy="461665"/>
          </a:xfrm>
          <a:prstGeom prst="rect">
            <a:avLst/>
          </a:prstGeom>
          <a:solidFill>
            <a:schemeClr val="bg1"/>
          </a:solidFill>
        </p:spPr>
        <p:txBody>
          <a:bodyPr wrap="square">
            <a:spAutoFit/>
          </a:bodyPr>
          <a:lstStyle/>
          <a:p>
            <a:r>
              <a:rPr lang="en-US" sz="1200" b="1" dirty="0">
                <a:solidFill>
                  <a:srgbClr val="001F59"/>
                </a:solidFill>
                <a:latin typeface="Brandon Grotesque Regular" panose="020B0503020203060202" pitchFamily="34" charset="0"/>
              </a:rPr>
              <a:t>“Excursions were easy to book on board ship.  All programs ran like clockwork, on time and efficiently organized.  The guides were all outstanding in each and every port. “</a:t>
            </a:r>
          </a:p>
        </p:txBody>
      </p:sp>
      <p:sp>
        <p:nvSpPr>
          <p:cNvPr id="23" name="TextBox 22">
            <a:extLst>
              <a:ext uri="{FF2B5EF4-FFF2-40B4-BE49-F238E27FC236}">
                <a16:creationId xmlns:a16="http://schemas.microsoft.com/office/drawing/2014/main" id="{85C50C4F-9792-73C0-9967-CFEBDC5DE74E}"/>
              </a:ext>
            </a:extLst>
          </p:cNvPr>
          <p:cNvSpPr txBox="1"/>
          <p:nvPr/>
        </p:nvSpPr>
        <p:spPr>
          <a:xfrm>
            <a:off x="6525641" y="3801770"/>
            <a:ext cx="5115753" cy="738664"/>
          </a:xfrm>
          <a:prstGeom prst="rect">
            <a:avLst/>
          </a:prstGeom>
          <a:solidFill>
            <a:srgbClr val="4472C4"/>
          </a:solidFill>
        </p:spPr>
        <p:txBody>
          <a:bodyPr wrap="square">
            <a:spAutoFit/>
          </a:bodyPr>
          <a:lstStyle/>
          <a:p>
            <a:r>
              <a:rPr lang="en-US" sz="1400" b="1" dirty="0">
                <a:solidFill>
                  <a:schemeClr val="bg1"/>
                </a:solidFill>
                <a:latin typeface="Brandon Grotesque Regular" panose="020B0503020203060202" pitchFamily="34" charset="0"/>
              </a:rPr>
              <a:t>“The captain was out and about on ship and very engaging. A cruise lines greatest asset is its crew, and the crew on Azamara Journey are outstanding.”</a:t>
            </a:r>
            <a:endParaRPr lang="en-US" sz="1400" b="1" dirty="0">
              <a:latin typeface="Brandon Grotesque Regular" panose="020B0503020203060202" pitchFamily="34" charset="0"/>
            </a:endParaRPr>
          </a:p>
        </p:txBody>
      </p:sp>
      <p:sp>
        <p:nvSpPr>
          <p:cNvPr id="25" name="TextBox 24">
            <a:extLst>
              <a:ext uri="{FF2B5EF4-FFF2-40B4-BE49-F238E27FC236}">
                <a16:creationId xmlns:a16="http://schemas.microsoft.com/office/drawing/2014/main" id="{A99BE867-2441-ADFE-3BF0-49B5734D4FC2}"/>
              </a:ext>
            </a:extLst>
          </p:cNvPr>
          <p:cNvSpPr txBox="1"/>
          <p:nvPr/>
        </p:nvSpPr>
        <p:spPr>
          <a:xfrm>
            <a:off x="680874" y="4831273"/>
            <a:ext cx="4560694" cy="738664"/>
          </a:xfrm>
          <a:prstGeom prst="rect">
            <a:avLst/>
          </a:prstGeom>
          <a:solidFill>
            <a:schemeClr val="accent4"/>
          </a:solidFill>
        </p:spPr>
        <p:txBody>
          <a:bodyPr wrap="square">
            <a:spAutoFit/>
          </a:bodyPr>
          <a:lstStyle/>
          <a:p>
            <a:pPr marL="0" marR="0" indent="0">
              <a:buNone/>
            </a:pPr>
            <a:r>
              <a:rPr lang="en-US" sz="1400" b="1" dirty="0">
                <a:solidFill>
                  <a:srgbClr val="001F59"/>
                </a:solidFill>
                <a:effectLst/>
                <a:latin typeface="Brandon Grotesque Regular" panose="020B0503020203060202" pitchFamily="34" charset="0"/>
                <a:ea typeface="Aptos" panose="020B0004020202020204" pitchFamily="34" charset="0"/>
                <a:cs typeface="Aptos" panose="020B0004020202020204" pitchFamily="34" charset="0"/>
              </a:rPr>
              <a:t>“Working with Azamara from a professional perspective is highlighted especially by the support offered by both sales and group operations.” </a:t>
            </a:r>
          </a:p>
        </p:txBody>
      </p:sp>
      <p:sp>
        <p:nvSpPr>
          <p:cNvPr id="27" name="TextBox 26">
            <a:extLst>
              <a:ext uri="{FF2B5EF4-FFF2-40B4-BE49-F238E27FC236}">
                <a16:creationId xmlns:a16="http://schemas.microsoft.com/office/drawing/2014/main" id="{DE3D8D33-8D2C-9504-0D33-E525A0E74959}"/>
              </a:ext>
            </a:extLst>
          </p:cNvPr>
          <p:cNvSpPr txBox="1"/>
          <p:nvPr/>
        </p:nvSpPr>
        <p:spPr>
          <a:xfrm>
            <a:off x="350982" y="5913793"/>
            <a:ext cx="8094928" cy="523220"/>
          </a:xfrm>
          <a:prstGeom prst="rect">
            <a:avLst/>
          </a:prstGeom>
          <a:solidFill>
            <a:srgbClr val="05A9C5"/>
          </a:solidFill>
        </p:spPr>
        <p:txBody>
          <a:bodyPr wrap="square">
            <a:spAutoFit/>
          </a:bodyPr>
          <a:lstStyle/>
          <a:p>
            <a:r>
              <a:rPr lang="en-US" sz="1400" b="1" dirty="0">
                <a:solidFill>
                  <a:schemeClr val="bg1"/>
                </a:solidFill>
                <a:latin typeface="Brandon Grotesque Regular" panose="020B0503020203060202" pitchFamily="34" charset="0"/>
              </a:rPr>
              <a:t>“ Ireland is a beautiful and magical place. From larger cities like Dublin and Belfast to quaint little towns like Killybegs and Foynes, there is much to see and do…the days are filled with great activities and adventures.”</a:t>
            </a:r>
          </a:p>
        </p:txBody>
      </p:sp>
      <p:sp>
        <p:nvSpPr>
          <p:cNvPr id="29" name="TextBox 28">
            <a:extLst>
              <a:ext uri="{FF2B5EF4-FFF2-40B4-BE49-F238E27FC236}">
                <a16:creationId xmlns:a16="http://schemas.microsoft.com/office/drawing/2014/main" id="{5473874E-173B-904B-89C8-4410949E7FEB}"/>
              </a:ext>
            </a:extLst>
          </p:cNvPr>
          <p:cNvSpPr txBox="1"/>
          <p:nvPr/>
        </p:nvSpPr>
        <p:spPr>
          <a:xfrm>
            <a:off x="6865896" y="2875021"/>
            <a:ext cx="4975122" cy="738664"/>
          </a:xfrm>
          <a:prstGeom prst="rect">
            <a:avLst/>
          </a:prstGeom>
          <a:solidFill>
            <a:schemeClr val="accent6">
              <a:lumMod val="50000"/>
            </a:schemeClr>
          </a:solidFill>
        </p:spPr>
        <p:txBody>
          <a:bodyPr wrap="square">
            <a:spAutoFit/>
          </a:bodyPr>
          <a:lstStyle/>
          <a:p>
            <a:pPr algn="ctr"/>
            <a:r>
              <a:rPr lang="en-US" sz="1400" b="1" dirty="0">
                <a:solidFill>
                  <a:schemeClr val="bg1"/>
                </a:solidFill>
                <a:latin typeface="Brandon Grotesque Regular" panose="020B0503020203060202" pitchFamily="34" charset="0"/>
              </a:rPr>
              <a:t>“ If you’ve never heard of Azamara Cruises, let me say they are “</a:t>
            </a:r>
            <a:r>
              <a:rPr lang="en-US" sz="1400" b="1" dirty="0" err="1">
                <a:solidFill>
                  <a:schemeClr val="bg1"/>
                </a:solidFill>
                <a:latin typeface="Brandon Grotesque Regular" panose="020B0503020203060202" pitchFamily="34" charset="0"/>
              </a:rPr>
              <a:t>Azamazing</a:t>
            </a:r>
            <a:r>
              <a:rPr lang="en-US" sz="1400" b="1" dirty="0">
                <a:solidFill>
                  <a:schemeClr val="bg1"/>
                </a:solidFill>
                <a:latin typeface="Brandon Grotesque Regular" panose="020B0503020203060202" pitchFamily="34" charset="0"/>
              </a:rPr>
              <a:t>!” Drinks included, food was great and plentiful, and service was spectacular.”</a:t>
            </a:r>
          </a:p>
        </p:txBody>
      </p:sp>
      <p:sp>
        <p:nvSpPr>
          <p:cNvPr id="15" name="TextBox 14">
            <a:extLst>
              <a:ext uri="{FF2B5EF4-FFF2-40B4-BE49-F238E27FC236}">
                <a16:creationId xmlns:a16="http://schemas.microsoft.com/office/drawing/2014/main" id="{A07ECA42-13B1-7587-823E-EF450BE76314}"/>
              </a:ext>
            </a:extLst>
          </p:cNvPr>
          <p:cNvSpPr txBox="1"/>
          <p:nvPr/>
        </p:nvSpPr>
        <p:spPr>
          <a:xfrm>
            <a:off x="4740124" y="5296105"/>
            <a:ext cx="6096000" cy="523220"/>
          </a:xfrm>
          <a:prstGeom prst="rect">
            <a:avLst/>
          </a:prstGeom>
          <a:solidFill>
            <a:srgbClr val="FF0000"/>
          </a:solidFill>
        </p:spPr>
        <p:txBody>
          <a:bodyPr wrap="square">
            <a:spAutoFit/>
          </a:bodyPr>
          <a:lstStyle/>
          <a:p>
            <a:r>
              <a:rPr lang="en-US" sz="1400" b="1" dirty="0">
                <a:solidFill>
                  <a:schemeClr val="bg1"/>
                </a:solidFill>
                <a:latin typeface="Brandon Grotesque Regular" panose="020B0503020203060202" pitchFamily="34" charset="0"/>
              </a:rPr>
              <a:t>“The crew was </a:t>
            </a:r>
            <a:r>
              <a:rPr lang="en-US" sz="1400" b="1" dirty="0" err="1">
                <a:solidFill>
                  <a:schemeClr val="bg1"/>
                </a:solidFill>
                <a:latin typeface="Brandon Grotesque Regular" panose="020B0503020203060202" pitchFamily="34" charset="0"/>
              </a:rPr>
              <a:t>Azamazing</a:t>
            </a:r>
            <a:r>
              <a:rPr lang="en-US" sz="1400" b="1" dirty="0">
                <a:solidFill>
                  <a:schemeClr val="bg1"/>
                </a:solidFill>
                <a:latin typeface="Brandon Grotesque Regular" panose="020B0503020203060202" pitchFamily="34" charset="0"/>
              </a:rPr>
              <a:t>… from  the front desk to the waiters and cabin stewards… EVERYONE was friendly and helpful and there to serve their guest.” </a:t>
            </a:r>
          </a:p>
        </p:txBody>
      </p:sp>
      <p:sp>
        <p:nvSpPr>
          <p:cNvPr id="11" name="TextBox 10">
            <a:extLst>
              <a:ext uri="{FF2B5EF4-FFF2-40B4-BE49-F238E27FC236}">
                <a16:creationId xmlns:a16="http://schemas.microsoft.com/office/drawing/2014/main" id="{76A54588-2020-7201-D177-E8134F275747}"/>
              </a:ext>
            </a:extLst>
          </p:cNvPr>
          <p:cNvSpPr txBox="1"/>
          <p:nvPr/>
        </p:nvSpPr>
        <p:spPr>
          <a:xfrm>
            <a:off x="5548871" y="4625781"/>
            <a:ext cx="6095999" cy="523220"/>
          </a:xfrm>
          <a:prstGeom prst="rect">
            <a:avLst/>
          </a:prstGeom>
          <a:solidFill>
            <a:schemeClr val="bg2">
              <a:lumMod val="25000"/>
            </a:schemeClr>
          </a:solidFill>
        </p:spPr>
        <p:txBody>
          <a:bodyPr wrap="square">
            <a:spAutoFit/>
          </a:bodyPr>
          <a:lstStyle/>
          <a:p>
            <a:r>
              <a:rPr lang="en-US" sz="1400" dirty="0">
                <a:solidFill>
                  <a:schemeClr val="bg1"/>
                </a:solidFill>
                <a:latin typeface="Brandon Grotesque Regular" panose="020B0503020203060202" pitchFamily="34" charset="0"/>
              </a:rPr>
              <a:t>“If you want to cruise less and spend more time “in destination” without packing and repacking, look at Azamara. The ship maxes at 700 but we had less than 600.”</a:t>
            </a:r>
          </a:p>
        </p:txBody>
      </p:sp>
    </p:spTree>
    <p:extLst>
      <p:ext uri="{BB962C8B-B14F-4D97-AF65-F5344CB8AC3E}">
        <p14:creationId xmlns:p14="http://schemas.microsoft.com/office/powerpoint/2010/main" val="2998786010"/>
      </p:ext>
    </p:extLst>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cruise ship in the water&#10;&#10;Description automatically generated">
            <a:extLst>
              <a:ext uri="{FF2B5EF4-FFF2-40B4-BE49-F238E27FC236}">
                <a16:creationId xmlns:a16="http://schemas.microsoft.com/office/drawing/2014/main" id="{507D4169-DFD8-F3BC-698F-5A7AFACB10E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230123" y="228600"/>
            <a:ext cx="11731752" cy="6400800"/>
          </a:xfrm>
          <a:prstGeom prst="rect">
            <a:avLst/>
          </a:prstGeom>
        </p:spPr>
      </p:pic>
      <p:pic>
        <p:nvPicPr>
          <p:cNvPr id="17" name="Picture 16" descr="A logo of a company&#10;&#10;Description automatically generated">
            <a:extLst>
              <a:ext uri="{FF2B5EF4-FFF2-40B4-BE49-F238E27FC236}">
                <a16:creationId xmlns:a16="http://schemas.microsoft.com/office/drawing/2014/main" id="{5A2995BD-B1DA-0D72-6C4F-1F522B90685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81877" y="734496"/>
            <a:ext cx="2028246" cy="526292"/>
          </a:xfrm>
          <a:prstGeom prst="rect">
            <a:avLst/>
          </a:prstGeom>
        </p:spPr>
      </p:pic>
      <p:grpSp>
        <p:nvGrpSpPr>
          <p:cNvPr id="18" name="Group 17">
            <a:extLst>
              <a:ext uri="{FF2B5EF4-FFF2-40B4-BE49-F238E27FC236}">
                <a16:creationId xmlns:a16="http://schemas.microsoft.com/office/drawing/2014/main" id="{A495DCF1-5E98-8116-EE7D-D974ED86C99E}"/>
              </a:ext>
            </a:extLst>
          </p:cNvPr>
          <p:cNvGrpSpPr/>
          <p:nvPr/>
        </p:nvGrpSpPr>
        <p:grpSpPr>
          <a:xfrm>
            <a:off x="4474699" y="2309057"/>
            <a:ext cx="3242603" cy="276012"/>
            <a:chOff x="4455127" y="2094443"/>
            <a:chExt cx="3242603" cy="276012"/>
          </a:xfrm>
        </p:grpSpPr>
        <p:pic>
          <p:nvPicPr>
            <p:cNvPr id="19" name="Picture 18">
              <a:extLst>
                <a:ext uri="{FF2B5EF4-FFF2-40B4-BE49-F238E27FC236}">
                  <a16:creationId xmlns:a16="http://schemas.microsoft.com/office/drawing/2014/main" id="{32AE7DC7-A527-D6AD-4DE8-DB474933ED75}"/>
                </a:ext>
              </a:extLst>
            </p:cNvPr>
            <p:cNvPicPr>
              <a:picLocks noChangeAspect="1"/>
            </p:cNvPicPr>
            <p:nvPr/>
          </p:nvPicPr>
          <p:blipFill>
            <a:blip r:embed="rId5"/>
            <a:stretch>
              <a:fillRect/>
            </a:stretch>
          </p:blipFill>
          <p:spPr>
            <a:xfrm>
              <a:off x="5938422" y="2094443"/>
              <a:ext cx="276012" cy="276012"/>
            </a:xfrm>
            <a:prstGeom prst="rect">
              <a:avLst/>
            </a:prstGeom>
          </p:spPr>
        </p:pic>
        <p:cxnSp>
          <p:nvCxnSpPr>
            <p:cNvPr id="20" name="Straight Connector 19">
              <a:extLst>
                <a:ext uri="{FF2B5EF4-FFF2-40B4-BE49-F238E27FC236}">
                  <a16:creationId xmlns:a16="http://schemas.microsoft.com/office/drawing/2014/main" id="{67D5975B-D305-333F-0512-2CC7D6A7E0CB}"/>
                </a:ext>
              </a:extLst>
            </p:cNvPr>
            <p:cNvCxnSpPr>
              <a:cxnSpLocks/>
            </p:cNvCxnSpPr>
            <p:nvPr/>
          </p:nvCxnSpPr>
          <p:spPr>
            <a:xfrm flipH="1">
              <a:off x="44551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3DA8A90-C542-542F-AA1B-10BEF135B00B}"/>
                </a:ext>
              </a:extLst>
            </p:cNvPr>
            <p:cNvCxnSpPr>
              <a:cxnSpLocks/>
            </p:cNvCxnSpPr>
            <p:nvPr/>
          </p:nvCxnSpPr>
          <p:spPr>
            <a:xfrm flipH="1">
              <a:off x="62925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2" name="TextBox 21">
            <a:extLst>
              <a:ext uri="{FF2B5EF4-FFF2-40B4-BE49-F238E27FC236}">
                <a16:creationId xmlns:a16="http://schemas.microsoft.com/office/drawing/2014/main" id="{2CFD52D6-CE7D-3DD8-7E1A-3312FE95F5E8}"/>
              </a:ext>
            </a:extLst>
          </p:cNvPr>
          <p:cNvSpPr txBox="1"/>
          <p:nvPr>
            <p:custDataLst>
              <p:tags r:id="rId1"/>
            </p:custDataLst>
          </p:nvPr>
        </p:nvSpPr>
        <p:spPr>
          <a:xfrm>
            <a:off x="0" y="1763083"/>
            <a:ext cx="12191999" cy="503984"/>
          </a:xfrm>
          <a:prstGeom prst="rect">
            <a:avLst/>
          </a:prstGeom>
          <a:noFill/>
        </p:spPr>
        <p:txBody>
          <a:bodyPr wrap="square" lIns="0" tIns="0" rIns="0" bIns="0" rtlCol="0">
            <a:spAutoFit/>
          </a:bodyPr>
          <a:lstStyle>
            <a:defPPr>
              <a:defRPr lang="en-US"/>
            </a:defPPr>
          </a:lstStyle>
          <a:p>
            <a:pPr algn="ctr">
              <a:lnSpc>
                <a:spcPts val="3800"/>
              </a:lnSpc>
            </a:pPr>
            <a:r>
              <a:rPr lang="en-US" sz="3600" b="1">
                <a:solidFill>
                  <a:schemeClr val="bg1"/>
                </a:solidFill>
                <a:latin typeface="Brandon Grotesque Medium" panose="020B0503020203060202" pitchFamily="34" charset="77"/>
              </a:rPr>
              <a:t>THANK YOU!</a:t>
            </a:r>
            <a:endParaRPr kumimoji="0" lang="en-US" sz="3600" b="1" u="none" strike="noStrike" kern="1200" cap="none" spc="0" normalizeH="0" baseline="0" noProof="0">
              <a:ln>
                <a:noFill/>
              </a:ln>
              <a:solidFill>
                <a:schemeClr val="bg1"/>
              </a:solidFill>
              <a:uLnTx/>
              <a:uFillTx/>
              <a:latin typeface="Brandon Grotesque Medium" panose="020B0503020203060202" pitchFamily="34" charset="77"/>
            </a:endParaRPr>
          </a:p>
        </p:txBody>
      </p:sp>
    </p:spTree>
    <p:extLst>
      <p:ext uri="{BB962C8B-B14F-4D97-AF65-F5344CB8AC3E}">
        <p14:creationId xmlns:p14="http://schemas.microsoft.com/office/powerpoint/2010/main" val="3318661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46745C-BC2E-F44C-00AB-C90D179F2066}"/>
            </a:ext>
          </a:extLst>
        </p:cNvPr>
        <p:cNvGrpSpPr/>
        <p:nvPr/>
      </p:nvGrpSpPr>
      <p:grpSpPr>
        <a:xfrm>
          <a:off x="0" y="0"/>
          <a:ext cx="0" cy="0"/>
          <a:chOff x="0" y="0"/>
          <a:chExt cx="0" cy="0"/>
        </a:xfrm>
      </p:grpSpPr>
      <p:pic>
        <p:nvPicPr>
          <p:cNvPr id="4" name="Picture 3" descr="A group of people walking on a path&#10;&#10;Description automatically generated">
            <a:extLst>
              <a:ext uri="{FF2B5EF4-FFF2-40B4-BE49-F238E27FC236}">
                <a16:creationId xmlns:a16="http://schemas.microsoft.com/office/drawing/2014/main" id="{4845125C-6CFC-3C27-5281-870C2635758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33805" y="2060630"/>
            <a:ext cx="4847967" cy="4363136"/>
          </a:xfrm>
          <a:prstGeom prst="rect">
            <a:avLst/>
          </a:prstGeom>
        </p:spPr>
      </p:pic>
      <p:grpSp>
        <p:nvGrpSpPr>
          <p:cNvPr id="31" name="Group 30">
            <a:extLst>
              <a:ext uri="{FF2B5EF4-FFF2-40B4-BE49-F238E27FC236}">
                <a16:creationId xmlns:a16="http://schemas.microsoft.com/office/drawing/2014/main" id="{81629528-E360-AE0E-B5E8-F9B07744BCD4}"/>
              </a:ext>
            </a:extLst>
          </p:cNvPr>
          <p:cNvGrpSpPr/>
          <p:nvPr/>
        </p:nvGrpSpPr>
        <p:grpSpPr>
          <a:xfrm>
            <a:off x="6605802" y="2060630"/>
            <a:ext cx="4665421" cy="4455066"/>
            <a:chOff x="6605802" y="1761348"/>
            <a:chExt cx="4665421" cy="4455066"/>
          </a:xfrm>
        </p:grpSpPr>
        <p:sp>
          <p:nvSpPr>
            <p:cNvPr id="18" name="TextBox 17">
              <a:extLst>
                <a:ext uri="{FF2B5EF4-FFF2-40B4-BE49-F238E27FC236}">
                  <a16:creationId xmlns:a16="http://schemas.microsoft.com/office/drawing/2014/main" id="{B4B6651F-CACD-EC19-F9AF-FC22CE46F5F3}"/>
                </a:ext>
              </a:extLst>
            </p:cNvPr>
            <p:cNvSpPr txBox="1"/>
            <p:nvPr/>
          </p:nvSpPr>
          <p:spPr>
            <a:xfrm>
              <a:off x="7019331" y="1761348"/>
              <a:ext cx="4251892" cy="4455066"/>
            </a:xfrm>
            <a:prstGeom prst="rect">
              <a:avLst/>
            </a:prstGeom>
            <a:noFill/>
          </p:spPr>
          <p:txBody>
            <a:bodyPr wrap="square" rtlCol="0">
              <a:spAutoFit/>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Brandon Grotesque Regular" panose="020B0503020203060202" pitchFamily="34" charset="77"/>
                  <a:cs typeface="Arial" pitchFamily="34" charset="0"/>
                </a:rPr>
                <a:t>Culturally Curious</a:t>
              </a: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Brandon Grotesque Regular" panose="020B0503020203060202" pitchFamily="34" charset="77"/>
                  <a:cs typeface="Arial" pitchFamily="34" charset="0"/>
                </a:rPr>
                <a:t>Active</a:t>
              </a: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Brandon Grotesque Regular" panose="020B0503020203060202" pitchFamily="34" charset="77"/>
                  <a:cs typeface="Arial" pitchFamily="34" charset="0"/>
                </a:rPr>
                <a:t>Looking for Experiential Travel</a:t>
              </a: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Brandon Grotesque Regular" panose="020B0503020203060202" pitchFamily="34" charset="77"/>
                  <a:cs typeface="Arial" pitchFamily="34" charset="0"/>
                </a:rPr>
                <a:t>83% of Guests are 45+ Baby Boomers</a:t>
              </a: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Brandon Grotesque Regular" panose="020B0503020203060202" pitchFamily="34" charset="77"/>
                  <a:cs typeface="Arial" pitchFamily="34" charset="0"/>
                </a:rPr>
                <a:t>66% Married</a:t>
              </a: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Brandon Grotesque Regular" panose="020B0503020203060202" pitchFamily="34" charset="77"/>
                  <a:cs typeface="Arial" pitchFamily="34" charset="0"/>
                </a:rPr>
                <a:t>80%+ book with a Travel Agent</a:t>
              </a: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Brandon Grotesque Regular" panose="020B0503020203060202" pitchFamily="34" charset="77"/>
                  <a:cs typeface="Arial" pitchFamily="34" charset="0"/>
                </a:rPr>
                <a:t>Majority are Retired or close to Retirement</a:t>
              </a: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Brandon Grotesque Regular" panose="020B0503020203060202" pitchFamily="34" charset="77"/>
                  <a:cs typeface="Arial" pitchFamily="34" charset="0"/>
                </a:rPr>
                <a:t>Average Booking Window is 9.5 Months Out</a:t>
              </a:r>
            </a:p>
          </p:txBody>
        </p:sp>
        <p:pic>
          <p:nvPicPr>
            <p:cNvPr id="21" name="Picture 20" descr="A white star on a black background&#10;&#10;Description automatically generated">
              <a:extLst>
                <a:ext uri="{FF2B5EF4-FFF2-40B4-BE49-F238E27FC236}">
                  <a16:creationId xmlns:a16="http://schemas.microsoft.com/office/drawing/2014/main" id="{43F5F84E-B92D-15B7-E30E-F6F145C299F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605802" y="2044248"/>
              <a:ext cx="244849" cy="245469"/>
            </a:xfrm>
            <a:prstGeom prst="rect">
              <a:avLst/>
            </a:prstGeom>
          </p:spPr>
        </p:pic>
        <p:pic>
          <p:nvPicPr>
            <p:cNvPr id="22" name="Picture 21" descr="A white star on a black background&#10;&#10;Description automatically generated">
              <a:extLst>
                <a:ext uri="{FF2B5EF4-FFF2-40B4-BE49-F238E27FC236}">
                  <a16:creationId xmlns:a16="http://schemas.microsoft.com/office/drawing/2014/main" id="{6CA96E0E-85CF-81AF-6C9D-CA16A041071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605803" y="2593347"/>
              <a:ext cx="244849" cy="245469"/>
            </a:xfrm>
            <a:prstGeom prst="rect">
              <a:avLst/>
            </a:prstGeom>
          </p:spPr>
        </p:pic>
        <p:pic>
          <p:nvPicPr>
            <p:cNvPr id="23" name="Picture 22" descr="A white star on a black background&#10;&#10;Description automatically generated">
              <a:extLst>
                <a:ext uri="{FF2B5EF4-FFF2-40B4-BE49-F238E27FC236}">
                  <a16:creationId xmlns:a16="http://schemas.microsoft.com/office/drawing/2014/main" id="{E495770C-5C7C-7C4A-24A8-115362DB637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605803" y="3142446"/>
              <a:ext cx="244849" cy="245469"/>
            </a:xfrm>
            <a:prstGeom prst="rect">
              <a:avLst/>
            </a:prstGeom>
          </p:spPr>
        </p:pic>
        <p:pic>
          <p:nvPicPr>
            <p:cNvPr id="24" name="Picture 23" descr="A white star on a black background&#10;&#10;Description automatically generated">
              <a:extLst>
                <a:ext uri="{FF2B5EF4-FFF2-40B4-BE49-F238E27FC236}">
                  <a16:creationId xmlns:a16="http://schemas.microsoft.com/office/drawing/2014/main" id="{9C1C5CC7-D2D9-8305-ED40-B0704861F9D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605803" y="3693359"/>
              <a:ext cx="244849" cy="245469"/>
            </a:xfrm>
            <a:prstGeom prst="rect">
              <a:avLst/>
            </a:prstGeom>
          </p:spPr>
        </p:pic>
        <p:pic>
          <p:nvPicPr>
            <p:cNvPr id="25" name="Picture 24" descr="A white star on a black background&#10;&#10;Description automatically generated">
              <a:extLst>
                <a:ext uri="{FF2B5EF4-FFF2-40B4-BE49-F238E27FC236}">
                  <a16:creationId xmlns:a16="http://schemas.microsoft.com/office/drawing/2014/main" id="{72823B7D-57AA-F3DD-44D5-9E3DDCE470B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605804" y="4240644"/>
              <a:ext cx="244849" cy="245469"/>
            </a:xfrm>
            <a:prstGeom prst="rect">
              <a:avLst/>
            </a:prstGeom>
          </p:spPr>
        </p:pic>
        <p:pic>
          <p:nvPicPr>
            <p:cNvPr id="26" name="Picture 25" descr="A white star on a black background&#10;&#10;Description automatically generated">
              <a:extLst>
                <a:ext uri="{FF2B5EF4-FFF2-40B4-BE49-F238E27FC236}">
                  <a16:creationId xmlns:a16="http://schemas.microsoft.com/office/drawing/2014/main" id="{BED5C9DE-FE01-A933-4A3F-6900BBDF2D3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610229" y="4787509"/>
              <a:ext cx="244849" cy="245469"/>
            </a:xfrm>
            <a:prstGeom prst="rect">
              <a:avLst/>
            </a:prstGeom>
          </p:spPr>
        </p:pic>
        <p:pic>
          <p:nvPicPr>
            <p:cNvPr id="27" name="Picture 26" descr="A white star on a black background&#10;&#10;Description automatically generated">
              <a:extLst>
                <a:ext uri="{FF2B5EF4-FFF2-40B4-BE49-F238E27FC236}">
                  <a16:creationId xmlns:a16="http://schemas.microsoft.com/office/drawing/2014/main" id="{2118F6A0-8BEE-1EF8-762F-CE308E2A036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605804" y="5332149"/>
              <a:ext cx="244849" cy="245469"/>
            </a:xfrm>
            <a:prstGeom prst="rect">
              <a:avLst/>
            </a:prstGeom>
          </p:spPr>
        </p:pic>
        <p:pic>
          <p:nvPicPr>
            <p:cNvPr id="28" name="Picture 27" descr="A white star on a black background&#10;&#10;Description automatically generated">
              <a:extLst>
                <a:ext uri="{FF2B5EF4-FFF2-40B4-BE49-F238E27FC236}">
                  <a16:creationId xmlns:a16="http://schemas.microsoft.com/office/drawing/2014/main" id="{0D3279BB-38F0-4891-7F33-55AF0EC6FA1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609507" y="5879014"/>
              <a:ext cx="244849" cy="245469"/>
            </a:xfrm>
            <a:prstGeom prst="rect">
              <a:avLst/>
            </a:prstGeom>
          </p:spPr>
        </p:pic>
      </p:grpSp>
      <p:sp>
        <p:nvSpPr>
          <p:cNvPr id="3" name="Slide Number Placeholder 2">
            <a:extLst>
              <a:ext uri="{FF2B5EF4-FFF2-40B4-BE49-F238E27FC236}">
                <a16:creationId xmlns:a16="http://schemas.microsoft.com/office/drawing/2014/main" id="{6C407DE9-285F-B2BB-D4D4-CAB37AC6D9E8}"/>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C1F2A3-7B76-45CC-A85D-664D2AD4BAF5}" type="slidenum">
              <a:rPr kumimoji="0" lang="en-US" sz="1000" b="1" i="0" u="none" strike="noStrike" kern="1200" cap="none" spc="0" normalizeH="0" baseline="0" noProof="0" smtClean="0">
                <a:ln>
                  <a:noFill/>
                </a:ln>
                <a:solidFill>
                  <a:srgbClr val="00205B"/>
                </a:solidFill>
                <a:effectLst/>
                <a:uLnTx/>
                <a:uFillTx/>
                <a:latin typeface="Brandon Grotesque Regular" panose="020B0503020203060202" pitchFamily="34" charset="0"/>
                <a:cs typeface="Arial"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000" b="1" i="0" u="none" strike="noStrike" kern="1200" cap="none" spc="0" normalizeH="0" baseline="0" noProof="0">
              <a:ln>
                <a:noFill/>
              </a:ln>
              <a:solidFill>
                <a:srgbClr val="00205B"/>
              </a:solidFill>
              <a:effectLst/>
              <a:uLnTx/>
              <a:uFillTx/>
              <a:latin typeface="Brandon Grotesque Regular" panose="020B0503020203060202" pitchFamily="34" charset="0"/>
              <a:cs typeface="Arial" pitchFamily="34" charset="0"/>
            </a:endParaRPr>
          </a:p>
        </p:txBody>
      </p:sp>
      <p:sp>
        <p:nvSpPr>
          <p:cNvPr id="13" name="Text Placeholder 12">
            <a:extLst>
              <a:ext uri="{FF2B5EF4-FFF2-40B4-BE49-F238E27FC236}">
                <a16:creationId xmlns:a16="http://schemas.microsoft.com/office/drawing/2014/main" id="{556D0338-2098-B6AE-6676-31F2CFFCC8FC}"/>
              </a:ext>
            </a:extLst>
          </p:cNvPr>
          <p:cNvSpPr>
            <a:spLocks noGrp="1"/>
          </p:cNvSpPr>
          <p:nvPr>
            <p:ph type="body" sz="quarter" idx="16"/>
          </p:nvPr>
        </p:nvSpPr>
        <p:spPr/>
        <p:txBody>
          <a:bodyPr/>
          <a:lstStyle/>
          <a:p>
            <a:endParaRPr lang="en-US"/>
          </a:p>
        </p:txBody>
      </p:sp>
      <p:sp>
        <p:nvSpPr>
          <p:cNvPr id="15" name="Text Placeholder 14">
            <a:extLst>
              <a:ext uri="{FF2B5EF4-FFF2-40B4-BE49-F238E27FC236}">
                <a16:creationId xmlns:a16="http://schemas.microsoft.com/office/drawing/2014/main" id="{EA1B0C8D-C94E-455F-B453-393FB5750E91}"/>
              </a:ext>
            </a:extLst>
          </p:cNvPr>
          <p:cNvSpPr>
            <a:spLocks noGrp="1"/>
          </p:cNvSpPr>
          <p:nvPr>
            <p:ph type="body" sz="quarter" idx="18"/>
          </p:nvPr>
        </p:nvSpPr>
        <p:spPr/>
        <p:txBody>
          <a:bodyPr/>
          <a:lstStyle/>
          <a:p>
            <a:r>
              <a:rPr lang="en-US"/>
              <a:t>OUR TRAVELER</a:t>
            </a:r>
          </a:p>
        </p:txBody>
      </p:sp>
      <p:sp>
        <p:nvSpPr>
          <p:cNvPr id="16" name="Text Placeholder 15">
            <a:extLst>
              <a:ext uri="{FF2B5EF4-FFF2-40B4-BE49-F238E27FC236}">
                <a16:creationId xmlns:a16="http://schemas.microsoft.com/office/drawing/2014/main" id="{5C912F19-A2A6-0AC2-4E68-08841EA862A3}"/>
              </a:ext>
            </a:extLst>
          </p:cNvPr>
          <p:cNvSpPr>
            <a:spLocks noGrp="1"/>
          </p:cNvSpPr>
          <p:nvPr>
            <p:ph type="body" sz="quarter" idx="19"/>
          </p:nvPr>
        </p:nvSpPr>
        <p:spPr/>
        <p:txBody>
          <a:bodyPr/>
          <a:lstStyle/>
          <a:p>
            <a:r>
              <a:rPr kumimoji="0" lang="en-US" sz="2400" b="0" i="0" u="none" strike="noStrike" kern="1200" cap="none" spc="0" normalizeH="0" baseline="0" noProof="0">
                <a:ln>
                  <a:noFill/>
                </a:ln>
                <a:solidFill>
                  <a:srgbClr val="05A9C5"/>
                </a:solidFill>
                <a:effectLst/>
                <a:uLnTx/>
                <a:uFillTx/>
                <a:latin typeface="Brandon Grotesque Regular"/>
                <a:cs typeface="Arial"/>
              </a:rPr>
              <a:t>EMPTY NESTERS WITH AN EXPLORER MINDSET</a:t>
            </a:r>
          </a:p>
          <a:p>
            <a:endParaRPr lang="en-US"/>
          </a:p>
        </p:txBody>
      </p:sp>
      <p:grpSp>
        <p:nvGrpSpPr>
          <p:cNvPr id="8" name="Group 7">
            <a:extLst>
              <a:ext uri="{FF2B5EF4-FFF2-40B4-BE49-F238E27FC236}">
                <a16:creationId xmlns:a16="http://schemas.microsoft.com/office/drawing/2014/main" id="{FE004F35-8A1A-5045-9C09-168BC5CE6D9E}"/>
              </a:ext>
            </a:extLst>
          </p:cNvPr>
          <p:cNvGrpSpPr/>
          <p:nvPr/>
        </p:nvGrpSpPr>
        <p:grpSpPr>
          <a:xfrm>
            <a:off x="4474697" y="1646854"/>
            <a:ext cx="3242603" cy="303613"/>
            <a:chOff x="4455127" y="2094443"/>
            <a:chExt cx="3242603" cy="276012"/>
          </a:xfrm>
        </p:grpSpPr>
        <p:pic>
          <p:nvPicPr>
            <p:cNvPr id="9" name="Picture 8">
              <a:extLst>
                <a:ext uri="{FF2B5EF4-FFF2-40B4-BE49-F238E27FC236}">
                  <a16:creationId xmlns:a16="http://schemas.microsoft.com/office/drawing/2014/main" id="{BA2F4C3D-E464-DC01-5BB5-899298744630}"/>
                </a:ext>
              </a:extLst>
            </p:cNvPr>
            <p:cNvPicPr>
              <a:picLocks noChangeAspect="1"/>
            </p:cNvPicPr>
            <p:nvPr/>
          </p:nvPicPr>
          <p:blipFill>
            <a:blip r:embed="rId5"/>
            <a:stretch>
              <a:fillRect/>
            </a:stretch>
          </p:blipFill>
          <p:spPr>
            <a:xfrm>
              <a:off x="5938422" y="2094443"/>
              <a:ext cx="276012" cy="276012"/>
            </a:xfrm>
            <a:prstGeom prst="rect">
              <a:avLst/>
            </a:prstGeom>
          </p:spPr>
        </p:pic>
        <p:cxnSp>
          <p:nvCxnSpPr>
            <p:cNvPr id="10" name="Straight Connector 9">
              <a:extLst>
                <a:ext uri="{FF2B5EF4-FFF2-40B4-BE49-F238E27FC236}">
                  <a16:creationId xmlns:a16="http://schemas.microsoft.com/office/drawing/2014/main" id="{4E81668B-D219-BF9B-EA42-707156F98497}"/>
                </a:ext>
              </a:extLst>
            </p:cNvPr>
            <p:cNvCxnSpPr>
              <a:cxnSpLocks/>
            </p:cNvCxnSpPr>
            <p:nvPr/>
          </p:nvCxnSpPr>
          <p:spPr>
            <a:xfrm flipH="1">
              <a:off x="44551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CDE76965-94B7-9E0F-199C-3E353DD5FF9A}"/>
                </a:ext>
              </a:extLst>
            </p:cNvPr>
            <p:cNvCxnSpPr>
              <a:cxnSpLocks/>
            </p:cNvCxnSpPr>
            <p:nvPr/>
          </p:nvCxnSpPr>
          <p:spPr>
            <a:xfrm flipH="1">
              <a:off x="62925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18809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2F47F3-21F1-0B96-3598-91476CE1DBA7}"/>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E18D29C-BB78-F9E3-AD58-405CFEC83009}"/>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C1F2A3-7B76-45CC-A85D-664D2AD4BAF5}" type="slidenum">
              <a:rPr kumimoji="0" lang="en-US" sz="1000" b="0" i="0" u="none" strike="noStrike" kern="1200" cap="none" spc="0" normalizeH="0" baseline="0" noProof="0" smtClean="0">
                <a:ln>
                  <a:noFill/>
                </a:ln>
                <a:solidFill>
                  <a:prstClr val="white"/>
                </a:solidFill>
                <a:effectLst/>
                <a:uLnTx/>
                <a:uFillTx/>
                <a:latin typeface="Brandon Grotesque Regular" panose="020B0503020203060202" pitchFamily="34" charset="77"/>
                <a:cs typeface="Arial"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000" b="0" i="0" u="none" strike="noStrike" kern="1200" cap="none" spc="0" normalizeH="0" baseline="0" noProof="0">
              <a:ln>
                <a:noFill/>
              </a:ln>
              <a:solidFill>
                <a:prstClr val="white"/>
              </a:solidFill>
              <a:effectLst/>
              <a:uLnTx/>
              <a:uFillTx/>
              <a:latin typeface="Brandon Grotesque Regular" panose="020B0503020203060202" pitchFamily="34" charset="77"/>
              <a:cs typeface="Arial" pitchFamily="34" charset="0"/>
            </a:endParaRPr>
          </a:p>
        </p:txBody>
      </p:sp>
      <p:sp>
        <p:nvSpPr>
          <p:cNvPr id="5" name="Text Placeholder 4">
            <a:extLst>
              <a:ext uri="{FF2B5EF4-FFF2-40B4-BE49-F238E27FC236}">
                <a16:creationId xmlns:a16="http://schemas.microsoft.com/office/drawing/2014/main" id="{3FE28D95-0B00-DCB9-88B6-7B90CEFB1911}"/>
              </a:ext>
            </a:extLst>
          </p:cNvPr>
          <p:cNvSpPr>
            <a:spLocks noGrp="1"/>
          </p:cNvSpPr>
          <p:nvPr>
            <p:ph type="body" sz="quarter" idx="16"/>
          </p:nvPr>
        </p:nvSpPr>
        <p:spPr/>
        <p:txBody>
          <a:bodyPr/>
          <a:lstStyle/>
          <a:p>
            <a:endParaRPr lang="en-US"/>
          </a:p>
        </p:txBody>
      </p:sp>
      <p:sp>
        <p:nvSpPr>
          <p:cNvPr id="7" name="Text Placeholder 6">
            <a:extLst>
              <a:ext uri="{FF2B5EF4-FFF2-40B4-BE49-F238E27FC236}">
                <a16:creationId xmlns:a16="http://schemas.microsoft.com/office/drawing/2014/main" id="{75583311-B954-26F2-699F-C75E93840BC5}"/>
              </a:ext>
            </a:extLst>
          </p:cNvPr>
          <p:cNvSpPr>
            <a:spLocks noGrp="1"/>
          </p:cNvSpPr>
          <p:nvPr>
            <p:ph type="body" sz="quarter" idx="18"/>
          </p:nvPr>
        </p:nvSpPr>
        <p:spPr>
          <a:xfrm>
            <a:off x="0" y="11812"/>
            <a:ext cx="12191999" cy="1271459"/>
          </a:xfrm>
        </p:spPr>
        <p:txBody>
          <a:bodyPr/>
          <a:lstStyle/>
          <a:p>
            <a:pPr algn="ctr">
              <a:spcBef>
                <a:spcPct val="0"/>
              </a:spcBef>
              <a:spcAft>
                <a:spcPct val="0"/>
              </a:spcAft>
              <a:defRPr/>
            </a:pPr>
            <a:r>
              <a:rPr kumimoji="0" lang="en-US" sz="3600" b="1" u="none" strike="noStrike" kern="1200" cap="none" spc="0" normalizeH="0" baseline="0" noProof="0">
                <a:ln>
                  <a:noFill/>
                </a:ln>
                <a:solidFill>
                  <a:schemeClr val="bg1"/>
                </a:solidFill>
                <a:uLnTx/>
                <a:uFillTx/>
                <a:latin typeface="Brandon Grotesque Medium" panose="020B0503020203060202" pitchFamily="34" charset="77"/>
              </a:rPr>
              <a:t>WHO TO TARGET?​</a:t>
            </a:r>
            <a:endParaRPr lang="en-US" sz="3600">
              <a:solidFill>
                <a:schemeClr val="bg1"/>
              </a:solidFill>
              <a:latin typeface="Brandon Grotesque Light" panose="020B0303020203060202" pitchFamily="34" charset="77"/>
            </a:endParaRPr>
          </a:p>
        </p:txBody>
      </p:sp>
      <p:pic>
        <p:nvPicPr>
          <p:cNvPr id="9" name="Picture Placeholder 8">
            <a:extLst>
              <a:ext uri="{FF2B5EF4-FFF2-40B4-BE49-F238E27FC236}">
                <a16:creationId xmlns:a16="http://schemas.microsoft.com/office/drawing/2014/main" id="{FDFFB550-E2E2-4448-76A2-373FAC7B8294}"/>
              </a:ext>
            </a:extLst>
          </p:cNvPr>
          <p:cNvPicPr>
            <a:picLocks noGrp="1" noChangeAspect="1"/>
          </p:cNvPicPr>
          <p:nvPr>
            <p:ph type="pic" sz="quarter" idx="17"/>
          </p:nvPr>
        </p:nvPicPr>
        <p:blipFill rotWithShape="1">
          <a:blip r:embed="rId3" cstate="screen">
            <a:alphaModFix/>
            <a:extLst>
              <a:ext uri="{28A0092B-C50C-407E-A947-70E740481C1C}">
                <a14:useLocalDpi xmlns:a14="http://schemas.microsoft.com/office/drawing/2010/main"/>
              </a:ext>
            </a:extLst>
          </a:blip>
          <a:srcRect/>
          <a:stretch/>
        </p:blipFill>
        <p:spPr>
          <a:xfrm>
            <a:off x="501443" y="1606495"/>
            <a:ext cx="11189110" cy="4661223"/>
          </a:xfrm>
          <a:prstGeom prst="rect">
            <a:avLst/>
          </a:prstGeom>
          <a:ln>
            <a:noFill/>
          </a:ln>
        </p:spPr>
      </p:pic>
      <p:grpSp>
        <p:nvGrpSpPr>
          <p:cNvPr id="12" name="Group 11">
            <a:extLst>
              <a:ext uri="{FF2B5EF4-FFF2-40B4-BE49-F238E27FC236}">
                <a16:creationId xmlns:a16="http://schemas.microsoft.com/office/drawing/2014/main" id="{740FE598-B9DD-1A46-AD65-C6C4825C20F1}"/>
              </a:ext>
            </a:extLst>
          </p:cNvPr>
          <p:cNvGrpSpPr/>
          <p:nvPr/>
        </p:nvGrpSpPr>
        <p:grpSpPr>
          <a:xfrm>
            <a:off x="4474697" y="1260942"/>
            <a:ext cx="3242603" cy="333974"/>
            <a:chOff x="4455127" y="2094443"/>
            <a:chExt cx="3242603" cy="276012"/>
          </a:xfrm>
        </p:grpSpPr>
        <p:pic>
          <p:nvPicPr>
            <p:cNvPr id="13" name="Picture 12">
              <a:extLst>
                <a:ext uri="{FF2B5EF4-FFF2-40B4-BE49-F238E27FC236}">
                  <a16:creationId xmlns:a16="http://schemas.microsoft.com/office/drawing/2014/main" id="{A7682829-69D7-3D0E-296B-625036526160}"/>
                </a:ext>
              </a:extLst>
            </p:cNvPr>
            <p:cNvPicPr>
              <a:picLocks noChangeAspect="1"/>
            </p:cNvPicPr>
            <p:nvPr/>
          </p:nvPicPr>
          <p:blipFill>
            <a:blip r:embed="rId4"/>
            <a:stretch>
              <a:fillRect/>
            </a:stretch>
          </p:blipFill>
          <p:spPr>
            <a:xfrm>
              <a:off x="5938422" y="2094443"/>
              <a:ext cx="276012" cy="276012"/>
            </a:xfrm>
            <a:prstGeom prst="rect">
              <a:avLst/>
            </a:prstGeom>
          </p:spPr>
        </p:pic>
        <p:cxnSp>
          <p:nvCxnSpPr>
            <p:cNvPr id="14" name="Straight Connector 13">
              <a:extLst>
                <a:ext uri="{FF2B5EF4-FFF2-40B4-BE49-F238E27FC236}">
                  <a16:creationId xmlns:a16="http://schemas.microsoft.com/office/drawing/2014/main" id="{7E0E41B5-CED1-C308-3C9A-D4D05BA861A4}"/>
                </a:ext>
              </a:extLst>
            </p:cNvPr>
            <p:cNvCxnSpPr>
              <a:cxnSpLocks/>
            </p:cNvCxnSpPr>
            <p:nvPr/>
          </p:nvCxnSpPr>
          <p:spPr>
            <a:xfrm flipH="1">
              <a:off x="44551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BB0E38A7-FF60-51D3-E6E7-5C0FA204B74E}"/>
                </a:ext>
              </a:extLst>
            </p:cNvPr>
            <p:cNvCxnSpPr>
              <a:cxnSpLocks/>
            </p:cNvCxnSpPr>
            <p:nvPr/>
          </p:nvCxnSpPr>
          <p:spPr>
            <a:xfrm flipH="1">
              <a:off x="6292527" y="2232449"/>
              <a:ext cx="1405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530429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2.9200.0"/>
  <p:tag name="AS_RELEASE_DATE" val="2021.02.14"/>
  <p:tag name="AS_TITLE" val="Aspose.Slides for .NET 4.0 Client Profile"/>
  <p:tag name="AS_VERSION" val="21.2"/>
</p:tagLst>
</file>

<file path=ppt/tags/tag10.xml><?xml version="1.0" encoding="utf-8"?>
<p:tagLst xmlns:a="http://schemas.openxmlformats.org/drawingml/2006/main" xmlns:r="http://schemas.openxmlformats.org/officeDocument/2006/relationships" xmlns:p="http://schemas.openxmlformats.org/presentationml/2006/main">
  <p:tag name="AS_UNIQUEID" val="781"/>
</p:tagLst>
</file>

<file path=ppt/tags/tag100.xml><?xml version="1.0" encoding="utf-8"?>
<p:tagLst xmlns:a="http://schemas.openxmlformats.org/drawingml/2006/main" xmlns:r="http://schemas.openxmlformats.org/officeDocument/2006/relationships" xmlns:p="http://schemas.openxmlformats.org/presentationml/2006/main">
  <p:tag name="AS_UNIQUEID" val="549"/>
</p:tagLst>
</file>

<file path=ppt/tags/tag101.xml><?xml version="1.0" encoding="utf-8"?>
<p:tagLst xmlns:a="http://schemas.openxmlformats.org/drawingml/2006/main" xmlns:r="http://schemas.openxmlformats.org/officeDocument/2006/relationships" xmlns:p="http://schemas.openxmlformats.org/presentationml/2006/main">
  <p:tag name="AS_UNIQUEID" val="2377"/>
</p:tagLst>
</file>

<file path=ppt/tags/tag102.xml><?xml version="1.0" encoding="utf-8"?>
<p:tagLst xmlns:a="http://schemas.openxmlformats.org/drawingml/2006/main" xmlns:r="http://schemas.openxmlformats.org/officeDocument/2006/relationships" xmlns:p="http://schemas.openxmlformats.org/presentationml/2006/main">
  <p:tag name="AS_UNIQUEID" val="2581"/>
</p:tagLst>
</file>

<file path=ppt/tags/tag103.xml><?xml version="1.0" encoding="utf-8"?>
<p:tagLst xmlns:a="http://schemas.openxmlformats.org/drawingml/2006/main" xmlns:r="http://schemas.openxmlformats.org/officeDocument/2006/relationships" xmlns:p="http://schemas.openxmlformats.org/presentationml/2006/main">
  <p:tag name="AS_UNIQUEID" val="2582"/>
</p:tagLst>
</file>

<file path=ppt/tags/tag104.xml><?xml version="1.0" encoding="utf-8"?>
<p:tagLst xmlns:a="http://schemas.openxmlformats.org/drawingml/2006/main" xmlns:r="http://schemas.openxmlformats.org/officeDocument/2006/relationships" xmlns:p="http://schemas.openxmlformats.org/presentationml/2006/main">
  <p:tag name="AS_UNIQUEID" val="2583"/>
</p:tagLst>
</file>

<file path=ppt/tags/tag105.xml><?xml version="1.0" encoding="utf-8"?>
<p:tagLst xmlns:a="http://schemas.openxmlformats.org/drawingml/2006/main" xmlns:r="http://schemas.openxmlformats.org/officeDocument/2006/relationships" xmlns:p="http://schemas.openxmlformats.org/presentationml/2006/main">
  <p:tag name="AS_UNIQUEID" val="2584"/>
</p:tagLst>
</file>

<file path=ppt/tags/tag106.xml><?xml version="1.0" encoding="utf-8"?>
<p:tagLst xmlns:a="http://schemas.openxmlformats.org/drawingml/2006/main" xmlns:r="http://schemas.openxmlformats.org/officeDocument/2006/relationships" xmlns:p="http://schemas.openxmlformats.org/presentationml/2006/main">
  <p:tag name="AS_UNIQUEID" val="2377"/>
</p:tagLst>
</file>

<file path=ppt/tags/tag107.xml><?xml version="1.0" encoding="utf-8"?>
<p:tagLst xmlns:a="http://schemas.openxmlformats.org/drawingml/2006/main" xmlns:r="http://schemas.openxmlformats.org/officeDocument/2006/relationships" xmlns:p="http://schemas.openxmlformats.org/presentationml/2006/main">
  <p:tag name="AS_UNIQUEID" val="2377"/>
</p:tagLst>
</file>

<file path=ppt/tags/tag108.xml><?xml version="1.0" encoding="utf-8"?>
<p:tagLst xmlns:a="http://schemas.openxmlformats.org/drawingml/2006/main" xmlns:r="http://schemas.openxmlformats.org/officeDocument/2006/relationships" xmlns:p="http://schemas.openxmlformats.org/presentationml/2006/main">
  <p:tag name="AS_UNIQUEID" val="2377"/>
</p:tagLst>
</file>

<file path=ppt/tags/tag109.xml><?xml version="1.0" encoding="utf-8"?>
<p:tagLst xmlns:a="http://schemas.openxmlformats.org/drawingml/2006/main" xmlns:r="http://schemas.openxmlformats.org/officeDocument/2006/relationships" xmlns:p="http://schemas.openxmlformats.org/presentationml/2006/main">
  <p:tag name="AS_UNIQUEID" val="2377"/>
</p:tagLst>
</file>

<file path=ppt/tags/tag11.xml><?xml version="1.0" encoding="utf-8"?>
<p:tagLst xmlns:a="http://schemas.openxmlformats.org/drawingml/2006/main" xmlns:r="http://schemas.openxmlformats.org/officeDocument/2006/relationships" xmlns:p="http://schemas.openxmlformats.org/presentationml/2006/main">
  <p:tag name="AS_UNIQUEID" val="781"/>
</p:tagLst>
</file>

<file path=ppt/tags/tag110.xml><?xml version="1.0" encoding="utf-8"?>
<p:tagLst xmlns:a="http://schemas.openxmlformats.org/drawingml/2006/main" xmlns:r="http://schemas.openxmlformats.org/officeDocument/2006/relationships" xmlns:p="http://schemas.openxmlformats.org/presentationml/2006/main">
  <p:tag name="AS_UNIQUEID" val="2377"/>
</p:tagLst>
</file>

<file path=ppt/tags/tag111.xml><?xml version="1.0" encoding="utf-8"?>
<p:tagLst xmlns:a="http://schemas.openxmlformats.org/drawingml/2006/main" xmlns:r="http://schemas.openxmlformats.org/officeDocument/2006/relationships" xmlns:p="http://schemas.openxmlformats.org/presentationml/2006/main">
  <p:tag name="AS_UNIQUEID" val="2377"/>
</p:tagLst>
</file>

<file path=ppt/tags/tag112.xml><?xml version="1.0" encoding="utf-8"?>
<p:tagLst xmlns:a="http://schemas.openxmlformats.org/drawingml/2006/main" xmlns:r="http://schemas.openxmlformats.org/officeDocument/2006/relationships" xmlns:p="http://schemas.openxmlformats.org/presentationml/2006/main">
  <p:tag name="AS_UNIQUEID" val="2377"/>
</p:tagLst>
</file>

<file path=ppt/tags/tag113.xml><?xml version="1.0" encoding="utf-8"?>
<p:tagLst xmlns:a="http://schemas.openxmlformats.org/drawingml/2006/main" xmlns:r="http://schemas.openxmlformats.org/officeDocument/2006/relationships" xmlns:p="http://schemas.openxmlformats.org/presentationml/2006/main">
  <p:tag name="AS_UNIQUEID" val="2377"/>
</p:tagLst>
</file>

<file path=ppt/tags/tag114.xml><?xml version="1.0" encoding="utf-8"?>
<p:tagLst xmlns:a="http://schemas.openxmlformats.org/drawingml/2006/main" xmlns:r="http://schemas.openxmlformats.org/officeDocument/2006/relationships" xmlns:p="http://schemas.openxmlformats.org/presentationml/2006/main">
  <p:tag name="AS_UNIQUEID" val="2377"/>
</p:tagLst>
</file>

<file path=ppt/tags/tag115.xml><?xml version="1.0" encoding="utf-8"?>
<p:tagLst xmlns:a="http://schemas.openxmlformats.org/drawingml/2006/main" xmlns:r="http://schemas.openxmlformats.org/officeDocument/2006/relationships" xmlns:p="http://schemas.openxmlformats.org/presentationml/2006/main">
  <p:tag name="AS_UNIQUEID" val="2377"/>
</p:tagLst>
</file>

<file path=ppt/tags/tag116.xml><?xml version="1.0" encoding="utf-8"?>
<p:tagLst xmlns:a="http://schemas.openxmlformats.org/drawingml/2006/main" xmlns:r="http://schemas.openxmlformats.org/officeDocument/2006/relationships" xmlns:p="http://schemas.openxmlformats.org/presentationml/2006/main">
  <p:tag name="AS_UNIQUEID" val="2377"/>
</p:tagLst>
</file>

<file path=ppt/tags/tag117.xml><?xml version="1.0" encoding="utf-8"?>
<p:tagLst xmlns:a="http://schemas.openxmlformats.org/drawingml/2006/main" xmlns:r="http://schemas.openxmlformats.org/officeDocument/2006/relationships" xmlns:p="http://schemas.openxmlformats.org/presentationml/2006/main">
  <p:tag name="AS_UNIQUEID" val="2377"/>
</p:tagLst>
</file>

<file path=ppt/tags/tag118.xml><?xml version="1.0" encoding="utf-8"?>
<p:tagLst xmlns:a="http://schemas.openxmlformats.org/drawingml/2006/main" xmlns:r="http://schemas.openxmlformats.org/officeDocument/2006/relationships" xmlns:p="http://schemas.openxmlformats.org/presentationml/2006/main">
  <p:tag name="AS_UNIQUEID" val="2377"/>
</p:tagLst>
</file>

<file path=ppt/tags/tag119.xml><?xml version="1.0" encoding="utf-8"?>
<p:tagLst xmlns:a="http://schemas.openxmlformats.org/drawingml/2006/main" xmlns:r="http://schemas.openxmlformats.org/officeDocument/2006/relationships" xmlns:p="http://schemas.openxmlformats.org/presentationml/2006/main">
  <p:tag name="AS_UNIQUEID" val="2608"/>
</p:tagLst>
</file>

<file path=ppt/tags/tag12.xml><?xml version="1.0" encoding="utf-8"?>
<p:tagLst xmlns:a="http://schemas.openxmlformats.org/drawingml/2006/main" xmlns:r="http://schemas.openxmlformats.org/officeDocument/2006/relationships" xmlns:p="http://schemas.openxmlformats.org/presentationml/2006/main">
  <p:tag name="AS_UNIQUEID" val="781"/>
</p:tagLst>
</file>

<file path=ppt/tags/tag120.xml><?xml version="1.0" encoding="utf-8"?>
<p:tagLst xmlns:a="http://schemas.openxmlformats.org/drawingml/2006/main" xmlns:r="http://schemas.openxmlformats.org/officeDocument/2006/relationships" xmlns:p="http://schemas.openxmlformats.org/presentationml/2006/main">
  <p:tag name="AS_UNIQUEID" val="2609"/>
</p:tagLst>
</file>

<file path=ppt/tags/tag121.xml><?xml version="1.0" encoding="utf-8"?>
<p:tagLst xmlns:a="http://schemas.openxmlformats.org/drawingml/2006/main" xmlns:r="http://schemas.openxmlformats.org/officeDocument/2006/relationships" xmlns:p="http://schemas.openxmlformats.org/presentationml/2006/main">
  <p:tag name="AS_UNIQUEID" val="2610"/>
</p:tagLst>
</file>

<file path=ppt/tags/tag122.xml><?xml version="1.0" encoding="utf-8"?>
<p:tagLst xmlns:a="http://schemas.openxmlformats.org/drawingml/2006/main" xmlns:r="http://schemas.openxmlformats.org/officeDocument/2006/relationships" xmlns:p="http://schemas.openxmlformats.org/presentationml/2006/main">
  <p:tag name="AS_UNIQUEID" val="2611"/>
</p:tagLst>
</file>

<file path=ppt/tags/tag123.xml><?xml version="1.0" encoding="utf-8"?>
<p:tagLst xmlns:a="http://schemas.openxmlformats.org/drawingml/2006/main" xmlns:r="http://schemas.openxmlformats.org/officeDocument/2006/relationships" xmlns:p="http://schemas.openxmlformats.org/presentationml/2006/main">
  <p:tag name="AS_UNIQUEID" val="2612"/>
</p:tagLst>
</file>

<file path=ppt/tags/tag124.xml><?xml version="1.0" encoding="utf-8"?>
<p:tagLst xmlns:a="http://schemas.openxmlformats.org/drawingml/2006/main" xmlns:r="http://schemas.openxmlformats.org/officeDocument/2006/relationships" xmlns:p="http://schemas.openxmlformats.org/presentationml/2006/main">
  <p:tag name="AS_UNIQUEID" val="2613"/>
</p:tagLst>
</file>

<file path=ppt/tags/tag125.xml><?xml version="1.0" encoding="utf-8"?>
<p:tagLst xmlns:a="http://schemas.openxmlformats.org/drawingml/2006/main" xmlns:r="http://schemas.openxmlformats.org/officeDocument/2006/relationships" xmlns:p="http://schemas.openxmlformats.org/presentationml/2006/main">
  <p:tag name="AS_UNIQUEID" val="2614"/>
</p:tagLst>
</file>

<file path=ppt/tags/tag126.xml><?xml version="1.0" encoding="utf-8"?>
<p:tagLst xmlns:a="http://schemas.openxmlformats.org/drawingml/2006/main" xmlns:r="http://schemas.openxmlformats.org/officeDocument/2006/relationships" xmlns:p="http://schemas.openxmlformats.org/presentationml/2006/main">
  <p:tag name="AS_UNIQUEID" val="2377"/>
</p:tagLst>
</file>

<file path=ppt/tags/tag127.xml><?xml version="1.0" encoding="utf-8"?>
<p:tagLst xmlns:a="http://schemas.openxmlformats.org/drawingml/2006/main" xmlns:r="http://schemas.openxmlformats.org/officeDocument/2006/relationships" xmlns:p="http://schemas.openxmlformats.org/presentationml/2006/main">
  <p:tag name="AS_UNIQUEID" val="2377"/>
</p:tagLst>
</file>

<file path=ppt/tags/tag128.xml><?xml version="1.0" encoding="utf-8"?>
<p:tagLst xmlns:a="http://schemas.openxmlformats.org/drawingml/2006/main" xmlns:r="http://schemas.openxmlformats.org/officeDocument/2006/relationships" xmlns:p="http://schemas.openxmlformats.org/presentationml/2006/main">
  <p:tag name="AS_UNIQUEID" val="2377"/>
</p:tagLst>
</file>

<file path=ppt/tags/tag129.xml><?xml version="1.0" encoding="utf-8"?>
<p:tagLst xmlns:a="http://schemas.openxmlformats.org/drawingml/2006/main" xmlns:r="http://schemas.openxmlformats.org/officeDocument/2006/relationships" xmlns:p="http://schemas.openxmlformats.org/presentationml/2006/main">
  <p:tag name="AS_UNIQUEID" val="2377"/>
</p:tagLst>
</file>

<file path=ppt/tags/tag13.xml><?xml version="1.0" encoding="utf-8"?>
<p:tagLst xmlns:a="http://schemas.openxmlformats.org/drawingml/2006/main" xmlns:r="http://schemas.openxmlformats.org/officeDocument/2006/relationships" xmlns:p="http://schemas.openxmlformats.org/presentationml/2006/main">
  <p:tag name="AS_UNIQUEID" val="781"/>
</p:tagLst>
</file>

<file path=ppt/tags/tag130.xml><?xml version="1.0" encoding="utf-8"?>
<p:tagLst xmlns:a="http://schemas.openxmlformats.org/drawingml/2006/main" xmlns:r="http://schemas.openxmlformats.org/officeDocument/2006/relationships" xmlns:p="http://schemas.openxmlformats.org/presentationml/2006/main">
  <p:tag name="AS_UNIQUEID" val="2377"/>
</p:tagLst>
</file>

<file path=ppt/tags/tag131.xml><?xml version="1.0" encoding="utf-8"?>
<p:tagLst xmlns:a="http://schemas.openxmlformats.org/drawingml/2006/main" xmlns:r="http://schemas.openxmlformats.org/officeDocument/2006/relationships" xmlns:p="http://schemas.openxmlformats.org/presentationml/2006/main">
  <p:tag name="AS_UNIQUEID" val="2377"/>
</p:tagLst>
</file>

<file path=ppt/tags/tag132.xml><?xml version="1.0" encoding="utf-8"?>
<p:tagLst xmlns:a="http://schemas.openxmlformats.org/drawingml/2006/main" xmlns:r="http://schemas.openxmlformats.org/officeDocument/2006/relationships" xmlns:p="http://schemas.openxmlformats.org/presentationml/2006/main">
  <p:tag name="AS_UNIQUEID" val="2377"/>
</p:tagLst>
</file>

<file path=ppt/tags/tag133.xml><?xml version="1.0" encoding="utf-8"?>
<p:tagLst xmlns:a="http://schemas.openxmlformats.org/drawingml/2006/main" xmlns:r="http://schemas.openxmlformats.org/officeDocument/2006/relationships" xmlns:p="http://schemas.openxmlformats.org/presentationml/2006/main">
  <p:tag name="AS_UNIQUEID" val="2372"/>
</p:tagLst>
</file>

<file path=ppt/tags/tag134.xml><?xml version="1.0" encoding="utf-8"?>
<p:tagLst xmlns:a="http://schemas.openxmlformats.org/drawingml/2006/main" xmlns:r="http://schemas.openxmlformats.org/officeDocument/2006/relationships" xmlns:p="http://schemas.openxmlformats.org/presentationml/2006/main">
  <p:tag name="AS_UNIQUEID" val="2373"/>
</p:tagLst>
</file>

<file path=ppt/tags/tag135.xml><?xml version="1.0" encoding="utf-8"?>
<p:tagLst xmlns:a="http://schemas.openxmlformats.org/drawingml/2006/main" xmlns:r="http://schemas.openxmlformats.org/officeDocument/2006/relationships" xmlns:p="http://schemas.openxmlformats.org/presentationml/2006/main">
  <p:tag name="AS_UNIQUEID" val="2374"/>
</p:tagLst>
</file>

<file path=ppt/tags/tag136.xml><?xml version="1.0" encoding="utf-8"?>
<p:tagLst xmlns:a="http://schemas.openxmlformats.org/drawingml/2006/main" xmlns:r="http://schemas.openxmlformats.org/officeDocument/2006/relationships" xmlns:p="http://schemas.openxmlformats.org/presentationml/2006/main">
  <p:tag name="AS_UNIQUEID" val="2377"/>
</p:tagLst>
</file>

<file path=ppt/tags/tag137.xml><?xml version="1.0" encoding="utf-8"?>
<p:tagLst xmlns:a="http://schemas.openxmlformats.org/drawingml/2006/main" xmlns:r="http://schemas.openxmlformats.org/officeDocument/2006/relationships" xmlns:p="http://schemas.openxmlformats.org/presentationml/2006/main">
  <p:tag name="AS_UNIQUEID" val="2377"/>
</p:tagLst>
</file>

<file path=ppt/tags/tag138.xml><?xml version="1.0" encoding="utf-8"?>
<p:tagLst xmlns:a="http://schemas.openxmlformats.org/drawingml/2006/main" xmlns:r="http://schemas.openxmlformats.org/officeDocument/2006/relationships" xmlns:p="http://schemas.openxmlformats.org/presentationml/2006/main">
  <p:tag name="AS_UNIQUEID" val="2608"/>
</p:tagLst>
</file>

<file path=ppt/tags/tag139.xml><?xml version="1.0" encoding="utf-8"?>
<p:tagLst xmlns:a="http://schemas.openxmlformats.org/drawingml/2006/main" xmlns:r="http://schemas.openxmlformats.org/officeDocument/2006/relationships" xmlns:p="http://schemas.openxmlformats.org/presentationml/2006/main">
  <p:tag name="AS_UNIQUEID" val="2609"/>
</p:tagLst>
</file>

<file path=ppt/tags/tag14.xml><?xml version="1.0" encoding="utf-8"?>
<p:tagLst xmlns:a="http://schemas.openxmlformats.org/drawingml/2006/main" xmlns:r="http://schemas.openxmlformats.org/officeDocument/2006/relationships" xmlns:p="http://schemas.openxmlformats.org/presentationml/2006/main">
  <p:tag name="AS_UNIQUEID" val="781"/>
</p:tagLst>
</file>

<file path=ppt/tags/tag140.xml><?xml version="1.0" encoding="utf-8"?>
<p:tagLst xmlns:a="http://schemas.openxmlformats.org/drawingml/2006/main" xmlns:r="http://schemas.openxmlformats.org/officeDocument/2006/relationships" xmlns:p="http://schemas.openxmlformats.org/presentationml/2006/main">
  <p:tag name="AS_UNIQUEID" val="2610"/>
</p:tagLst>
</file>

<file path=ppt/tags/tag141.xml><?xml version="1.0" encoding="utf-8"?>
<p:tagLst xmlns:a="http://schemas.openxmlformats.org/drawingml/2006/main" xmlns:r="http://schemas.openxmlformats.org/officeDocument/2006/relationships" xmlns:p="http://schemas.openxmlformats.org/presentationml/2006/main">
  <p:tag name="AS_UNIQUEID" val="2611"/>
</p:tagLst>
</file>

<file path=ppt/tags/tag142.xml><?xml version="1.0" encoding="utf-8"?>
<p:tagLst xmlns:a="http://schemas.openxmlformats.org/drawingml/2006/main" xmlns:r="http://schemas.openxmlformats.org/officeDocument/2006/relationships" xmlns:p="http://schemas.openxmlformats.org/presentationml/2006/main">
  <p:tag name="AS_UNIQUEID" val="2612"/>
</p:tagLst>
</file>

<file path=ppt/tags/tag143.xml><?xml version="1.0" encoding="utf-8"?>
<p:tagLst xmlns:a="http://schemas.openxmlformats.org/drawingml/2006/main" xmlns:r="http://schemas.openxmlformats.org/officeDocument/2006/relationships" xmlns:p="http://schemas.openxmlformats.org/presentationml/2006/main">
  <p:tag name="AS_UNIQUEID" val="2613"/>
</p:tagLst>
</file>

<file path=ppt/tags/tag144.xml><?xml version="1.0" encoding="utf-8"?>
<p:tagLst xmlns:a="http://schemas.openxmlformats.org/drawingml/2006/main" xmlns:r="http://schemas.openxmlformats.org/officeDocument/2006/relationships" xmlns:p="http://schemas.openxmlformats.org/presentationml/2006/main">
  <p:tag name="AS_UNIQUEID" val="2614"/>
</p:tagLst>
</file>

<file path=ppt/tags/tag145.xml><?xml version="1.0" encoding="utf-8"?>
<p:tagLst xmlns:a="http://schemas.openxmlformats.org/drawingml/2006/main" xmlns:r="http://schemas.openxmlformats.org/officeDocument/2006/relationships" xmlns:p="http://schemas.openxmlformats.org/presentationml/2006/main">
  <p:tag name="AS_UNIQUEID" val="2377"/>
</p:tagLst>
</file>

<file path=ppt/tags/tag146.xml><?xml version="1.0" encoding="utf-8"?>
<p:tagLst xmlns:a="http://schemas.openxmlformats.org/drawingml/2006/main" xmlns:r="http://schemas.openxmlformats.org/officeDocument/2006/relationships" xmlns:p="http://schemas.openxmlformats.org/presentationml/2006/main">
  <p:tag name="AS_UNIQUEID" val="548"/>
</p:tagLst>
</file>

<file path=ppt/tags/tag147.xml><?xml version="1.0" encoding="utf-8"?>
<p:tagLst xmlns:a="http://schemas.openxmlformats.org/drawingml/2006/main" xmlns:r="http://schemas.openxmlformats.org/officeDocument/2006/relationships" xmlns:p="http://schemas.openxmlformats.org/presentationml/2006/main">
  <p:tag name="AS_UNIQUEID" val="550"/>
</p:tagLst>
</file>

<file path=ppt/tags/tag148.xml><?xml version="1.0" encoding="utf-8"?>
<p:tagLst xmlns:a="http://schemas.openxmlformats.org/drawingml/2006/main" xmlns:r="http://schemas.openxmlformats.org/officeDocument/2006/relationships" xmlns:p="http://schemas.openxmlformats.org/presentationml/2006/main">
  <p:tag name="AS_UNIQUEID" val="2372"/>
</p:tagLst>
</file>

<file path=ppt/tags/tag149.xml><?xml version="1.0" encoding="utf-8"?>
<p:tagLst xmlns:a="http://schemas.openxmlformats.org/drawingml/2006/main" xmlns:r="http://schemas.openxmlformats.org/officeDocument/2006/relationships" xmlns:p="http://schemas.openxmlformats.org/presentationml/2006/main">
  <p:tag name="AS_UNIQUEID" val="2373"/>
</p:tagLst>
</file>

<file path=ppt/tags/tag15.xml><?xml version="1.0" encoding="utf-8"?>
<p:tagLst xmlns:a="http://schemas.openxmlformats.org/drawingml/2006/main" xmlns:r="http://schemas.openxmlformats.org/officeDocument/2006/relationships" xmlns:p="http://schemas.openxmlformats.org/presentationml/2006/main">
  <p:tag name="AS_UNIQUEID" val="781"/>
</p:tagLst>
</file>

<file path=ppt/tags/tag150.xml><?xml version="1.0" encoding="utf-8"?>
<p:tagLst xmlns:a="http://schemas.openxmlformats.org/drawingml/2006/main" xmlns:r="http://schemas.openxmlformats.org/officeDocument/2006/relationships" xmlns:p="http://schemas.openxmlformats.org/presentationml/2006/main">
  <p:tag name="AS_UNIQUEID" val="2374"/>
</p:tagLst>
</file>

<file path=ppt/tags/tag151.xml><?xml version="1.0" encoding="utf-8"?>
<p:tagLst xmlns:a="http://schemas.openxmlformats.org/drawingml/2006/main" xmlns:r="http://schemas.openxmlformats.org/officeDocument/2006/relationships" xmlns:p="http://schemas.openxmlformats.org/presentationml/2006/main">
  <p:tag name="AS_UNIQUEID" val="570"/>
</p:tagLst>
</file>

<file path=ppt/tags/tag152.xml><?xml version="1.0" encoding="utf-8"?>
<p:tagLst xmlns:a="http://schemas.openxmlformats.org/drawingml/2006/main" xmlns:r="http://schemas.openxmlformats.org/officeDocument/2006/relationships" xmlns:p="http://schemas.openxmlformats.org/presentationml/2006/main">
  <p:tag name="AS_UNIQUEID" val="571"/>
</p:tagLst>
</file>

<file path=ppt/tags/tag153.xml><?xml version="1.0" encoding="utf-8"?>
<p:tagLst xmlns:a="http://schemas.openxmlformats.org/drawingml/2006/main" xmlns:r="http://schemas.openxmlformats.org/officeDocument/2006/relationships" xmlns:p="http://schemas.openxmlformats.org/presentationml/2006/main">
  <p:tag name="AS_UNIQUEID" val="572"/>
</p:tagLst>
</file>

<file path=ppt/tags/tag154.xml><?xml version="1.0" encoding="utf-8"?>
<p:tagLst xmlns:a="http://schemas.openxmlformats.org/drawingml/2006/main" xmlns:r="http://schemas.openxmlformats.org/officeDocument/2006/relationships" xmlns:p="http://schemas.openxmlformats.org/presentationml/2006/main">
  <p:tag name="AS_UNIQUEID" val="585"/>
</p:tagLst>
</file>

<file path=ppt/tags/tag155.xml><?xml version="1.0" encoding="utf-8"?>
<p:tagLst xmlns:a="http://schemas.openxmlformats.org/drawingml/2006/main" xmlns:r="http://schemas.openxmlformats.org/officeDocument/2006/relationships" xmlns:p="http://schemas.openxmlformats.org/presentationml/2006/main">
  <p:tag name="AS_UNIQUEID" val="2377"/>
</p:tagLst>
</file>

<file path=ppt/tags/tag156.xml><?xml version="1.0" encoding="utf-8"?>
<p:tagLst xmlns:a="http://schemas.openxmlformats.org/drawingml/2006/main" xmlns:r="http://schemas.openxmlformats.org/officeDocument/2006/relationships" xmlns:p="http://schemas.openxmlformats.org/presentationml/2006/main">
  <p:tag name="AS_UNIQUEID" val="2630"/>
</p:tagLst>
</file>

<file path=ppt/tags/tag157.xml><?xml version="1.0" encoding="utf-8"?>
<p:tagLst xmlns:a="http://schemas.openxmlformats.org/drawingml/2006/main" xmlns:r="http://schemas.openxmlformats.org/officeDocument/2006/relationships" xmlns:p="http://schemas.openxmlformats.org/presentationml/2006/main">
  <p:tag name="AS_UNIQUEID" val="2621"/>
</p:tagLst>
</file>

<file path=ppt/tags/tag158.xml><?xml version="1.0" encoding="utf-8"?>
<p:tagLst xmlns:a="http://schemas.openxmlformats.org/drawingml/2006/main" xmlns:r="http://schemas.openxmlformats.org/officeDocument/2006/relationships" xmlns:p="http://schemas.openxmlformats.org/presentationml/2006/main">
  <p:tag name="AS_UNIQUEID" val="2377"/>
</p:tagLst>
</file>

<file path=ppt/tags/tag159.xml><?xml version="1.0" encoding="utf-8"?>
<p:tagLst xmlns:a="http://schemas.openxmlformats.org/drawingml/2006/main" xmlns:r="http://schemas.openxmlformats.org/officeDocument/2006/relationships" xmlns:p="http://schemas.openxmlformats.org/presentationml/2006/main">
  <p:tag name="AS_UNIQUEID" val="2377"/>
</p:tagLst>
</file>

<file path=ppt/tags/tag16.xml><?xml version="1.0" encoding="utf-8"?>
<p:tagLst xmlns:a="http://schemas.openxmlformats.org/drawingml/2006/main" xmlns:r="http://schemas.openxmlformats.org/officeDocument/2006/relationships" xmlns:p="http://schemas.openxmlformats.org/presentationml/2006/main">
  <p:tag name="AS_UNIQUEID" val="681"/>
</p:tagLst>
</file>

<file path=ppt/tags/tag160.xml><?xml version="1.0" encoding="utf-8"?>
<p:tagLst xmlns:a="http://schemas.openxmlformats.org/drawingml/2006/main" xmlns:r="http://schemas.openxmlformats.org/officeDocument/2006/relationships" xmlns:p="http://schemas.openxmlformats.org/presentationml/2006/main">
  <p:tag name="AS_UNIQUEID" val="2630"/>
</p:tagLst>
</file>

<file path=ppt/tags/tag161.xml><?xml version="1.0" encoding="utf-8"?>
<p:tagLst xmlns:a="http://schemas.openxmlformats.org/drawingml/2006/main" xmlns:r="http://schemas.openxmlformats.org/officeDocument/2006/relationships" xmlns:p="http://schemas.openxmlformats.org/presentationml/2006/main">
  <p:tag name="AS_UNIQUEID" val="2630"/>
</p:tagLst>
</file>

<file path=ppt/tags/tag162.xml><?xml version="1.0" encoding="utf-8"?>
<p:tagLst xmlns:a="http://schemas.openxmlformats.org/drawingml/2006/main" xmlns:r="http://schemas.openxmlformats.org/officeDocument/2006/relationships" xmlns:p="http://schemas.openxmlformats.org/presentationml/2006/main">
  <p:tag name="AS_UNIQUEID" val="596"/>
</p:tagLst>
</file>

<file path=ppt/tags/tag163.xml><?xml version="1.0" encoding="utf-8"?>
<p:tagLst xmlns:a="http://schemas.openxmlformats.org/drawingml/2006/main" xmlns:r="http://schemas.openxmlformats.org/officeDocument/2006/relationships" xmlns:p="http://schemas.openxmlformats.org/presentationml/2006/main">
  <p:tag name="AS_UNIQUEID" val="597"/>
</p:tagLst>
</file>

<file path=ppt/tags/tag164.xml><?xml version="1.0" encoding="utf-8"?>
<p:tagLst xmlns:a="http://schemas.openxmlformats.org/drawingml/2006/main" xmlns:r="http://schemas.openxmlformats.org/officeDocument/2006/relationships" xmlns:p="http://schemas.openxmlformats.org/presentationml/2006/main">
  <p:tag name="AS_UNIQUEID" val="2377"/>
</p:tagLst>
</file>

<file path=ppt/tags/tag165.xml><?xml version="1.0" encoding="utf-8"?>
<p:tagLst xmlns:a="http://schemas.openxmlformats.org/drawingml/2006/main" xmlns:r="http://schemas.openxmlformats.org/officeDocument/2006/relationships" xmlns:p="http://schemas.openxmlformats.org/presentationml/2006/main">
  <p:tag name="AS_UNIQUEID" val="2861"/>
</p:tagLst>
</file>

<file path=ppt/tags/tag166.xml><?xml version="1.0" encoding="utf-8"?>
<p:tagLst xmlns:a="http://schemas.openxmlformats.org/drawingml/2006/main" xmlns:r="http://schemas.openxmlformats.org/officeDocument/2006/relationships" xmlns:p="http://schemas.openxmlformats.org/presentationml/2006/main">
  <p:tag name="AS_UNIQUEID" val="2860"/>
</p:tagLst>
</file>

<file path=ppt/tags/tag167.xml><?xml version="1.0" encoding="utf-8"?>
<p:tagLst xmlns:a="http://schemas.openxmlformats.org/drawingml/2006/main" xmlns:r="http://schemas.openxmlformats.org/officeDocument/2006/relationships" xmlns:p="http://schemas.openxmlformats.org/presentationml/2006/main">
  <p:tag name="AS_UNIQUEID" val="2847"/>
</p:tagLst>
</file>

<file path=ppt/tags/tag168.xml><?xml version="1.0" encoding="utf-8"?>
<p:tagLst xmlns:a="http://schemas.openxmlformats.org/drawingml/2006/main" xmlns:r="http://schemas.openxmlformats.org/officeDocument/2006/relationships" xmlns:p="http://schemas.openxmlformats.org/presentationml/2006/main">
  <p:tag name="AS_UNIQUEID" val="2848"/>
</p:tagLst>
</file>

<file path=ppt/tags/tag169.xml><?xml version="1.0" encoding="utf-8"?>
<p:tagLst xmlns:a="http://schemas.openxmlformats.org/drawingml/2006/main" xmlns:r="http://schemas.openxmlformats.org/officeDocument/2006/relationships" xmlns:p="http://schemas.openxmlformats.org/presentationml/2006/main">
  <p:tag name="AS_UNIQUEID" val="2849"/>
</p:tagLst>
</file>

<file path=ppt/tags/tag17.xml><?xml version="1.0" encoding="utf-8"?>
<p:tagLst xmlns:a="http://schemas.openxmlformats.org/drawingml/2006/main" xmlns:r="http://schemas.openxmlformats.org/officeDocument/2006/relationships" xmlns:p="http://schemas.openxmlformats.org/presentationml/2006/main">
  <p:tag name="AS_UNIQUEID" val="682"/>
</p:tagLst>
</file>

<file path=ppt/tags/tag170.xml><?xml version="1.0" encoding="utf-8"?>
<p:tagLst xmlns:a="http://schemas.openxmlformats.org/drawingml/2006/main" xmlns:r="http://schemas.openxmlformats.org/officeDocument/2006/relationships" xmlns:p="http://schemas.openxmlformats.org/presentationml/2006/main">
  <p:tag name="AS_UNIQUEID" val="2861"/>
</p:tagLst>
</file>

<file path=ppt/tags/tag171.xml><?xml version="1.0" encoding="utf-8"?>
<p:tagLst xmlns:a="http://schemas.openxmlformats.org/drawingml/2006/main" xmlns:r="http://schemas.openxmlformats.org/officeDocument/2006/relationships" xmlns:p="http://schemas.openxmlformats.org/presentationml/2006/main">
  <p:tag name="AS_UNIQUEID" val="2630"/>
</p:tagLst>
</file>

<file path=ppt/tags/tag172.xml><?xml version="1.0" encoding="utf-8"?>
<p:tagLst xmlns:a="http://schemas.openxmlformats.org/drawingml/2006/main" xmlns:r="http://schemas.openxmlformats.org/officeDocument/2006/relationships" xmlns:p="http://schemas.openxmlformats.org/presentationml/2006/main">
  <p:tag name="AS_UNIQUEID" val="2630"/>
</p:tagLst>
</file>

<file path=ppt/tags/tag173.xml><?xml version="1.0" encoding="utf-8"?>
<p:tagLst xmlns:a="http://schemas.openxmlformats.org/drawingml/2006/main" xmlns:r="http://schemas.openxmlformats.org/officeDocument/2006/relationships" xmlns:p="http://schemas.openxmlformats.org/presentationml/2006/main">
  <p:tag name="AS_UNIQUEID" val="2372"/>
</p:tagLst>
</file>

<file path=ppt/tags/tag174.xml><?xml version="1.0" encoding="utf-8"?>
<p:tagLst xmlns:a="http://schemas.openxmlformats.org/drawingml/2006/main" xmlns:r="http://schemas.openxmlformats.org/officeDocument/2006/relationships" xmlns:p="http://schemas.openxmlformats.org/presentationml/2006/main">
  <p:tag name="AS_UNIQUEID" val="2373"/>
</p:tagLst>
</file>

<file path=ppt/tags/tag175.xml><?xml version="1.0" encoding="utf-8"?>
<p:tagLst xmlns:a="http://schemas.openxmlformats.org/drawingml/2006/main" xmlns:r="http://schemas.openxmlformats.org/officeDocument/2006/relationships" xmlns:p="http://schemas.openxmlformats.org/presentationml/2006/main">
  <p:tag name="AS_UNIQUEID" val="2374"/>
</p:tagLst>
</file>

<file path=ppt/tags/tag176.xml><?xml version="1.0" encoding="utf-8"?>
<p:tagLst xmlns:a="http://schemas.openxmlformats.org/drawingml/2006/main" xmlns:r="http://schemas.openxmlformats.org/officeDocument/2006/relationships" xmlns:p="http://schemas.openxmlformats.org/presentationml/2006/main">
  <p:tag name="AS_UNIQUEID" val="2377"/>
</p:tagLst>
</file>

<file path=ppt/tags/tag177.xml><?xml version="1.0" encoding="utf-8"?>
<p:tagLst xmlns:a="http://schemas.openxmlformats.org/drawingml/2006/main" xmlns:r="http://schemas.openxmlformats.org/officeDocument/2006/relationships" xmlns:p="http://schemas.openxmlformats.org/presentationml/2006/main">
  <p:tag name="AS_UNIQUEID" val="2377"/>
</p:tagLst>
</file>

<file path=ppt/tags/tag178.xml><?xml version="1.0" encoding="utf-8"?>
<p:tagLst xmlns:a="http://schemas.openxmlformats.org/drawingml/2006/main" xmlns:r="http://schemas.openxmlformats.org/officeDocument/2006/relationships" xmlns:p="http://schemas.openxmlformats.org/presentationml/2006/main">
  <p:tag name="AS_UNIQUEID" val="2832"/>
</p:tagLst>
</file>

<file path=ppt/tags/tag179.xml><?xml version="1.0" encoding="utf-8"?>
<p:tagLst xmlns:a="http://schemas.openxmlformats.org/drawingml/2006/main" xmlns:r="http://schemas.openxmlformats.org/officeDocument/2006/relationships" xmlns:p="http://schemas.openxmlformats.org/presentationml/2006/main">
  <p:tag name="AS_UNIQUEID" val="2843"/>
</p:tagLst>
</file>

<file path=ppt/tags/tag18.xml><?xml version="1.0" encoding="utf-8"?>
<p:tagLst xmlns:a="http://schemas.openxmlformats.org/drawingml/2006/main" xmlns:r="http://schemas.openxmlformats.org/officeDocument/2006/relationships" xmlns:p="http://schemas.openxmlformats.org/presentationml/2006/main">
  <p:tag name="AS_UNIQUEID" val="683"/>
</p:tagLst>
</file>

<file path=ppt/tags/tag180.xml><?xml version="1.0" encoding="utf-8"?>
<p:tagLst xmlns:a="http://schemas.openxmlformats.org/drawingml/2006/main" xmlns:r="http://schemas.openxmlformats.org/officeDocument/2006/relationships" xmlns:p="http://schemas.openxmlformats.org/presentationml/2006/main">
  <p:tag name="AS_UNIQUEID" val="2827"/>
</p:tagLst>
</file>

<file path=ppt/tags/tag181.xml><?xml version="1.0" encoding="utf-8"?>
<p:tagLst xmlns:a="http://schemas.openxmlformats.org/drawingml/2006/main" xmlns:r="http://schemas.openxmlformats.org/officeDocument/2006/relationships" xmlns:p="http://schemas.openxmlformats.org/presentationml/2006/main">
  <p:tag name="AS_UNIQUEID" val="2828"/>
</p:tagLst>
</file>

<file path=ppt/tags/tag182.xml><?xml version="1.0" encoding="utf-8"?>
<p:tagLst xmlns:a="http://schemas.openxmlformats.org/drawingml/2006/main" xmlns:r="http://schemas.openxmlformats.org/officeDocument/2006/relationships" xmlns:p="http://schemas.openxmlformats.org/presentationml/2006/main">
  <p:tag name="AS_UNIQUEID" val="2829"/>
</p:tagLst>
</file>

<file path=ppt/tags/tag183.xml><?xml version="1.0" encoding="utf-8"?>
<p:tagLst xmlns:a="http://schemas.openxmlformats.org/drawingml/2006/main" xmlns:r="http://schemas.openxmlformats.org/officeDocument/2006/relationships" xmlns:p="http://schemas.openxmlformats.org/presentationml/2006/main">
  <p:tag name="AS_UNIQUEID" val="2830"/>
</p:tagLst>
</file>

<file path=ppt/tags/tag184.xml><?xml version="1.0" encoding="utf-8"?>
<p:tagLst xmlns:a="http://schemas.openxmlformats.org/drawingml/2006/main" xmlns:r="http://schemas.openxmlformats.org/officeDocument/2006/relationships" xmlns:p="http://schemas.openxmlformats.org/presentationml/2006/main">
  <p:tag name="AS_UNIQUEID" val="2831"/>
</p:tagLst>
</file>

<file path=ppt/tags/tag185.xml><?xml version="1.0" encoding="utf-8"?>
<p:tagLst xmlns:a="http://schemas.openxmlformats.org/drawingml/2006/main" xmlns:r="http://schemas.openxmlformats.org/officeDocument/2006/relationships" xmlns:p="http://schemas.openxmlformats.org/presentationml/2006/main">
  <p:tag name="AS_UNIQUEID" val="2836"/>
</p:tagLst>
</file>

<file path=ppt/tags/tag186.xml><?xml version="1.0" encoding="utf-8"?>
<p:tagLst xmlns:a="http://schemas.openxmlformats.org/drawingml/2006/main" xmlns:r="http://schemas.openxmlformats.org/officeDocument/2006/relationships" xmlns:p="http://schemas.openxmlformats.org/presentationml/2006/main">
  <p:tag name="AS_UNIQUEID" val="2630"/>
</p:tagLst>
</file>

<file path=ppt/tags/tag187.xml><?xml version="1.0" encoding="utf-8"?>
<p:tagLst xmlns:a="http://schemas.openxmlformats.org/drawingml/2006/main" xmlns:r="http://schemas.openxmlformats.org/officeDocument/2006/relationships" xmlns:p="http://schemas.openxmlformats.org/presentationml/2006/main">
  <p:tag name="AS_UNIQUEID" val="2630"/>
</p:tagLst>
</file>

<file path=ppt/tags/tag188.xml><?xml version="1.0" encoding="utf-8"?>
<p:tagLst xmlns:a="http://schemas.openxmlformats.org/drawingml/2006/main" xmlns:r="http://schemas.openxmlformats.org/officeDocument/2006/relationships" xmlns:p="http://schemas.openxmlformats.org/presentationml/2006/main">
  <p:tag name="AS_UNIQUEID" val="2372"/>
</p:tagLst>
</file>

<file path=ppt/tags/tag189.xml><?xml version="1.0" encoding="utf-8"?>
<p:tagLst xmlns:a="http://schemas.openxmlformats.org/drawingml/2006/main" xmlns:r="http://schemas.openxmlformats.org/officeDocument/2006/relationships" xmlns:p="http://schemas.openxmlformats.org/presentationml/2006/main">
  <p:tag name="AS_UNIQUEID" val="2373"/>
</p:tagLst>
</file>

<file path=ppt/tags/tag19.xml><?xml version="1.0" encoding="utf-8"?>
<p:tagLst xmlns:a="http://schemas.openxmlformats.org/drawingml/2006/main" xmlns:r="http://schemas.openxmlformats.org/officeDocument/2006/relationships" xmlns:p="http://schemas.openxmlformats.org/presentationml/2006/main">
  <p:tag name="AS_UNIQUEID" val="684"/>
</p:tagLst>
</file>

<file path=ppt/tags/tag190.xml><?xml version="1.0" encoding="utf-8"?>
<p:tagLst xmlns:a="http://schemas.openxmlformats.org/drawingml/2006/main" xmlns:r="http://schemas.openxmlformats.org/officeDocument/2006/relationships" xmlns:p="http://schemas.openxmlformats.org/presentationml/2006/main">
  <p:tag name="AS_UNIQUEID" val="2374"/>
</p:tagLst>
</file>

<file path=ppt/tags/tag191.xml><?xml version="1.0" encoding="utf-8"?>
<p:tagLst xmlns:a="http://schemas.openxmlformats.org/drawingml/2006/main" xmlns:r="http://schemas.openxmlformats.org/officeDocument/2006/relationships" xmlns:p="http://schemas.openxmlformats.org/presentationml/2006/main">
  <p:tag name="AS_UNIQUEID" val="2630"/>
</p:tagLst>
</file>

<file path=ppt/tags/tag192.xml><?xml version="1.0" encoding="utf-8"?>
<p:tagLst xmlns:a="http://schemas.openxmlformats.org/drawingml/2006/main" xmlns:r="http://schemas.openxmlformats.org/officeDocument/2006/relationships" xmlns:p="http://schemas.openxmlformats.org/presentationml/2006/main">
  <p:tag name="AS_UNIQUEID" val="2630"/>
</p:tagLst>
</file>

<file path=ppt/tags/tag193.xml><?xml version="1.0" encoding="utf-8"?>
<p:tagLst xmlns:a="http://schemas.openxmlformats.org/drawingml/2006/main" xmlns:r="http://schemas.openxmlformats.org/officeDocument/2006/relationships" xmlns:p="http://schemas.openxmlformats.org/presentationml/2006/main">
  <p:tag name="AS_UNIQUEID" val="2372"/>
</p:tagLst>
</file>

<file path=ppt/tags/tag194.xml><?xml version="1.0" encoding="utf-8"?>
<p:tagLst xmlns:a="http://schemas.openxmlformats.org/drawingml/2006/main" xmlns:r="http://schemas.openxmlformats.org/officeDocument/2006/relationships" xmlns:p="http://schemas.openxmlformats.org/presentationml/2006/main">
  <p:tag name="AS_UNIQUEID" val="2373"/>
</p:tagLst>
</file>

<file path=ppt/tags/tag195.xml><?xml version="1.0" encoding="utf-8"?>
<p:tagLst xmlns:a="http://schemas.openxmlformats.org/drawingml/2006/main" xmlns:r="http://schemas.openxmlformats.org/officeDocument/2006/relationships" xmlns:p="http://schemas.openxmlformats.org/presentationml/2006/main">
  <p:tag name="AS_UNIQUEID" val="2374"/>
</p:tagLst>
</file>

<file path=ppt/tags/tag196.xml><?xml version="1.0" encoding="utf-8"?>
<p:tagLst xmlns:a="http://schemas.openxmlformats.org/drawingml/2006/main" xmlns:r="http://schemas.openxmlformats.org/officeDocument/2006/relationships" xmlns:p="http://schemas.openxmlformats.org/presentationml/2006/main">
  <p:tag name="AS_UNIQUEID" val="2630"/>
</p:tagLst>
</file>

<file path=ppt/tags/tag197.xml><?xml version="1.0" encoding="utf-8"?>
<p:tagLst xmlns:a="http://schemas.openxmlformats.org/drawingml/2006/main" xmlns:r="http://schemas.openxmlformats.org/officeDocument/2006/relationships" xmlns:p="http://schemas.openxmlformats.org/presentationml/2006/main">
  <p:tag name="AS_UNIQUEID" val="2630"/>
</p:tagLst>
</file>

<file path=ppt/tags/tag198.xml><?xml version="1.0" encoding="utf-8"?>
<p:tagLst xmlns:a="http://schemas.openxmlformats.org/drawingml/2006/main" xmlns:r="http://schemas.openxmlformats.org/officeDocument/2006/relationships" xmlns:p="http://schemas.openxmlformats.org/presentationml/2006/main">
  <p:tag name="AS_UNIQUEID" val="2372"/>
</p:tagLst>
</file>

<file path=ppt/tags/tag199.xml><?xml version="1.0" encoding="utf-8"?>
<p:tagLst xmlns:a="http://schemas.openxmlformats.org/drawingml/2006/main" xmlns:r="http://schemas.openxmlformats.org/officeDocument/2006/relationships" xmlns:p="http://schemas.openxmlformats.org/presentationml/2006/main">
  <p:tag name="AS_UNIQUEID" val="2373"/>
</p:tagLst>
</file>

<file path=ppt/tags/tag2.xml><?xml version="1.0" encoding="utf-8"?>
<p:tagLst xmlns:a="http://schemas.openxmlformats.org/drawingml/2006/main" xmlns:r="http://schemas.openxmlformats.org/officeDocument/2006/relationships" xmlns:p="http://schemas.openxmlformats.org/presentationml/2006/main">
  <p:tag name="AS_UNIQUEID" val="779"/>
</p:tagLst>
</file>

<file path=ppt/tags/tag20.xml><?xml version="1.0" encoding="utf-8"?>
<p:tagLst xmlns:a="http://schemas.openxmlformats.org/drawingml/2006/main" xmlns:r="http://schemas.openxmlformats.org/officeDocument/2006/relationships" xmlns:p="http://schemas.openxmlformats.org/presentationml/2006/main">
  <p:tag name="AS_UNIQUEID" val="685"/>
</p:tagLst>
</file>

<file path=ppt/tags/tag200.xml><?xml version="1.0" encoding="utf-8"?>
<p:tagLst xmlns:a="http://schemas.openxmlformats.org/drawingml/2006/main" xmlns:r="http://schemas.openxmlformats.org/officeDocument/2006/relationships" xmlns:p="http://schemas.openxmlformats.org/presentationml/2006/main">
  <p:tag name="AS_UNIQUEID" val="2374"/>
</p:tagLst>
</file>

<file path=ppt/tags/tag201.xml><?xml version="1.0" encoding="utf-8"?>
<p:tagLst xmlns:a="http://schemas.openxmlformats.org/drawingml/2006/main" xmlns:r="http://schemas.openxmlformats.org/officeDocument/2006/relationships" xmlns:p="http://schemas.openxmlformats.org/presentationml/2006/main">
  <p:tag name="AS_UNIQUEID" val="2630"/>
</p:tagLst>
</file>

<file path=ppt/tags/tag202.xml><?xml version="1.0" encoding="utf-8"?>
<p:tagLst xmlns:a="http://schemas.openxmlformats.org/drawingml/2006/main" xmlns:r="http://schemas.openxmlformats.org/officeDocument/2006/relationships" xmlns:p="http://schemas.openxmlformats.org/presentationml/2006/main">
  <p:tag name="AS_UNIQUEID" val="2630"/>
</p:tagLst>
</file>

<file path=ppt/tags/tag203.xml><?xml version="1.0" encoding="utf-8"?>
<p:tagLst xmlns:a="http://schemas.openxmlformats.org/drawingml/2006/main" xmlns:r="http://schemas.openxmlformats.org/officeDocument/2006/relationships" xmlns:p="http://schemas.openxmlformats.org/presentationml/2006/main">
  <p:tag name="AS_UNIQUEID" val="2372"/>
</p:tagLst>
</file>

<file path=ppt/tags/tag204.xml><?xml version="1.0" encoding="utf-8"?>
<p:tagLst xmlns:a="http://schemas.openxmlformats.org/drawingml/2006/main" xmlns:r="http://schemas.openxmlformats.org/officeDocument/2006/relationships" xmlns:p="http://schemas.openxmlformats.org/presentationml/2006/main">
  <p:tag name="AS_UNIQUEID" val="2373"/>
</p:tagLst>
</file>

<file path=ppt/tags/tag205.xml><?xml version="1.0" encoding="utf-8"?>
<p:tagLst xmlns:a="http://schemas.openxmlformats.org/drawingml/2006/main" xmlns:r="http://schemas.openxmlformats.org/officeDocument/2006/relationships" xmlns:p="http://schemas.openxmlformats.org/presentationml/2006/main">
  <p:tag name="AS_UNIQUEID" val="2374"/>
</p:tagLst>
</file>

<file path=ppt/tags/tag206.xml><?xml version="1.0" encoding="utf-8"?>
<p:tagLst xmlns:a="http://schemas.openxmlformats.org/drawingml/2006/main" xmlns:r="http://schemas.openxmlformats.org/officeDocument/2006/relationships" xmlns:p="http://schemas.openxmlformats.org/presentationml/2006/main">
  <p:tag name="AS_UNIQUEID" val="3971"/>
</p:tagLst>
</file>

<file path=ppt/tags/tag207.xml><?xml version="1.0" encoding="utf-8"?>
<p:tagLst xmlns:a="http://schemas.openxmlformats.org/drawingml/2006/main" xmlns:r="http://schemas.openxmlformats.org/officeDocument/2006/relationships" xmlns:p="http://schemas.openxmlformats.org/presentationml/2006/main">
  <p:tag name="AS_UNIQUEID" val="3972"/>
</p:tagLst>
</file>

<file path=ppt/tags/tag208.xml><?xml version="1.0" encoding="utf-8"?>
<p:tagLst xmlns:a="http://schemas.openxmlformats.org/drawingml/2006/main" xmlns:r="http://schemas.openxmlformats.org/officeDocument/2006/relationships" xmlns:p="http://schemas.openxmlformats.org/presentationml/2006/main">
  <p:tag name="AS_UNIQUEID" val="3973"/>
</p:tagLst>
</file>

<file path=ppt/tags/tag209.xml><?xml version="1.0" encoding="utf-8"?>
<p:tagLst xmlns:a="http://schemas.openxmlformats.org/drawingml/2006/main" xmlns:r="http://schemas.openxmlformats.org/officeDocument/2006/relationships" xmlns:p="http://schemas.openxmlformats.org/presentationml/2006/main">
  <p:tag name="AS_UNIQUEID" val="3993"/>
</p:tagLst>
</file>

<file path=ppt/tags/tag21.xml><?xml version="1.0" encoding="utf-8"?>
<p:tagLst xmlns:a="http://schemas.openxmlformats.org/drawingml/2006/main" xmlns:r="http://schemas.openxmlformats.org/officeDocument/2006/relationships" xmlns:p="http://schemas.openxmlformats.org/presentationml/2006/main">
  <p:tag name="AS_UNIQUEID" val="716"/>
</p:tagLst>
</file>

<file path=ppt/tags/tag210.xml><?xml version="1.0" encoding="utf-8"?>
<p:tagLst xmlns:a="http://schemas.openxmlformats.org/drawingml/2006/main" xmlns:r="http://schemas.openxmlformats.org/officeDocument/2006/relationships" xmlns:p="http://schemas.openxmlformats.org/presentationml/2006/main">
  <p:tag name="AS_UNIQUEID" val="3994"/>
</p:tagLst>
</file>

<file path=ppt/tags/tag211.xml><?xml version="1.0" encoding="utf-8"?>
<p:tagLst xmlns:a="http://schemas.openxmlformats.org/drawingml/2006/main" xmlns:r="http://schemas.openxmlformats.org/officeDocument/2006/relationships" xmlns:p="http://schemas.openxmlformats.org/presentationml/2006/main">
  <p:tag name="AS_UNIQUEID" val="3988"/>
</p:tagLst>
</file>

<file path=ppt/tags/tag212.xml><?xml version="1.0" encoding="utf-8"?>
<p:tagLst xmlns:a="http://schemas.openxmlformats.org/drawingml/2006/main" xmlns:r="http://schemas.openxmlformats.org/officeDocument/2006/relationships" xmlns:p="http://schemas.openxmlformats.org/presentationml/2006/main">
  <p:tag name="AS_UNIQUEID" val="3989"/>
</p:tagLst>
</file>

<file path=ppt/tags/tag213.xml><?xml version="1.0" encoding="utf-8"?>
<p:tagLst xmlns:a="http://schemas.openxmlformats.org/drawingml/2006/main" xmlns:r="http://schemas.openxmlformats.org/officeDocument/2006/relationships" xmlns:p="http://schemas.openxmlformats.org/presentationml/2006/main">
  <p:tag name="AS_UNIQUEID" val="3990"/>
</p:tagLst>
</file>

<file path=ppt/tags/tag214.xml><?xml version="1.0" encoding="utf-8"?>
<p:tagLst xmlns:a="http://schemas.openxmlformats.org/drawingml/2006/main" xmlns:r="http://schemas.openxmlformats.org/officeDocument/2006/relationships" xmlns:p="http://schemas.openxmlformats.org/presentationml/2006/main">
  <p:tag name="AS_UNIQUEID" val="4011"/>
</p:tagLst>
</file>

<file path=ppt/tags/tag215.xml><?xml version="1.0" encoding="utf-8"?>
<p:tagLst xmlns:a="http://schemas.openxmlformats.org/drawingml/2006/main" xmlns:r="http://schemas.openxmlformats.org/officeDocument/2006/relationships" xmlns:p="http://schemas.openxmlformats.org/presentationml/2006/main">
  <p:tag name="AS_UNIQUEID" val="4010"/>
</p:tagLst>
</file>

<file path=ppt/tags/tag216.xml><?xml version="1.0" encoding="utf-8"?>
<p:tagLst xmlns:a="http://schemas.openxmlformats.org/drawingml/2006/main" xmlns:r="http://schemas.openxmlformats.org/officeDocument/2006/relationships" xmlns:p="http://schemas.openxmlformats.org/presentationml/2006/main">
  <p:tag name="AS_UNIQUEID" val="4005"/>
</p:tagLst>
</file>

<file path=ppt/tags/tag217.xml><?xml version="1.0" encoding="utf-8"?>
<p:tagLst xmlns:a="http://schemas.openxmlformats.org/drawingml/2006/main" xmlns:r="http://schemas.openxmlformats.org/officeDocument/2006/relationships" xmlns:p="http://schemas.openxmlformats.org/presentationml/2006/main">
  <p:tag name="AS_UNIQUEID" val="4006"/>
</p:tagLst>
</file>

<file path=ppt/tags/tag218.xml><?xml version="1.0" encoding="utf-8"?>
<p:tagLst xmlns:a="http://schemas.openxmlformats.org/drawingml/2006/main" xmlns:r="http://schemas.openxmlformats.org/officeDocument/2006/relationships" xmlns:p="http://schemas.openxmlformats.org/presentationml/2006/main">
  <p:tag name="AS_UNIQUEID" val="4007"/>
</p:tagLst>
</file>

<file path=ppt/tags/tag219.xml><?xml version="1.0" encoding="utf-8"?>
<p:tagLst xmlns:a="http://schemas.openxmlformats.org/drawingml/2006/main" xmlns:r="http://schemas.openxmlformats.org/officeDocument/2006/relationships" xmlns:p="http://schemas.openxmlformats.org/presentationml/2006/main">
  <p:tag name="AS_UNIQUEID" val="4005"/>
</p:tagLst>
</file>

<file path=ppt/tags/tag22.xml><?xml version="1.0" encoding="utf-8"?>
<p:tagLst xmlns:a="http://schemas.openxmlformats.org/drawingml/2006/main" xmlns:r="http://schemas.openxmlformats.org/officeDocument/2006/relationships" xmlns:p="http://schemas.openxmlformats.org/presentationml/2006/main">
  <p:tag name="AS_UNIQUEID" val="675"/>
</p:tagLst>
</file>

<file path=ppt/tags/tag220.xml><?xml version="1.0" encoding="utf-8"?>
<p:tagLst xmlns:a="http://schemas.openxmlformats.org/drawingml/2006/main" xmlns:r="http://schemas.openxmlformats.org/officeDocument/2006/relationships" xmlns:p="http://schemas.openxmlformats.org/presentationml/2006/main">
  <p:tag name="AS_UNIQUEID" val="4006"/>
</p:tagLst>
</file>

<file path=ppt/tags/tag221.xml><?xml version="1.0" encoding="utf-8"?>
<p:tagLst xmlns:a="http://schemas.openxmlformats.org/drawingml/2006/main" xmlns:r="http://schemas.openxmlformats.org/officeDocument/2006/relationships" xmlns:p="http://schemas.openxmlformats.org/presentationml/2006/main">
  <p:tag name="AS_UNIQUEID" val="4007"/>
</p:tagLst>
</file>

<file path=ppt/tags/tag222.xml><?xml version="1.0" encoding="utf-8"?>
<p:tagLst xmlns:a="http://schemas.openxmlformats.org/drawingml/2006/main" xmlns:r="http://schemas.openxmlformats.org/officeDocument/2006/relationships" xmlns:p="http://schemas.openxmlformats.org/presentationml/2006/main">
  <p:tag name="AS_UNIQUEID" val="2956"/>
</p:tagLst>
</file>

<file path=ppt/tags/tag223.xml><?xml version="1.0" encoding="utf-8"?>
<p:tagLst xmlns:a="http://schemas.openxmlformats.org/drawingml/2006/main" xmlns:r="http://schemas.openxmlformats.org/officeDocument/2006/relationships" xmlns:p="http://schemas.openxmlformats.org/presentationml/2006/main">
  <p:tag name="AS_UNIQUEID" val="2654"/>
</p:tagLst>
</file>

<file path=ppt/tags/tag224.xml><?xml version="1.0" encoding="utf-8"?>
<p:tagLst xmlns:a="http://schemas.openxmlformats.org/drawingml/2006/main" xmlns:r="http://schemas.openxmlformats.org/officeDocument/2006/relationships" xmlns:p="http://schemas.openxmlformats.org/presentationml/2006/main">
  <p:tag name="AS_UNIQUEID" val="2633"/>
</p:tagLst>
</file>

<file path=ppt/tags/tag225.xml><?xml version="1.0" encoding="utf-8"?>
<p:tagLst xmlns:a="http://schemas.openxmlformats.org/drawingml/2006/main" xmlns:r="http://schemas.openxmlformats.org/officeDocument/2006/relationships" xmlns:p="http://schemas.openxmlformats.org/presentationml/2006/main">
  <p:tag name="AS_UNIQUEID" val="2956"/>
</p:tagLst>
</file>

<file path=ppt/tags/tag226.xml><?xml version="1.0" encoding="utf-8"?>
<p:tagLst xmlns:a="http://schemas.openxmlformats.org/drawingml/2006/main" xmlns:r="http://schemas.openxmlformats.org/officeDocument/2006/relationships" xmlns:p="http://schemas.openxmlformats.org/presentationml/2006/main">
  <p:tag name="AS_UNIQUEID" val="2957"/>
</p:tagLst>
</file>

<file path=ppt/tags/tag227.xml><?xml version="1.0" encoding="utf-8"?>
<p:tagLst xmlns:a="http://schemas.openxmlformats.org/drawingml/2006/main" xmlns:r="http://schemas.openxmlformats.org/officeDocument/2006/relationships" xmlns:p="http://schemas.openxmlformats.org/presentationml/2006/main">
  <p:tag name="AS_UNIQUEID" val="2958"/>
</p:tagLst>
</file>

<file path=ppt/tags/tag228.xml><?xml version="1.0" encoding="utf-8"?>
<p:tagLst xmlns:a="http://schemas.openxmlformats.org/drawingml/2006/main" xmlns:r="http://schemas.openxmlformats.org/officeDocument/2006/relationships" xmlns:p="http://schemas.openxmlformats.org/presentationml/2006/main">
  <p:tag name="AS_UNIQUEID" val="2959"/>
</p:tagLst>
</file>

<file path=ppt/tags/tag229.xml><?xml version="1.0" encoding="utf-8"?>
<p:tagLst xmlns:a="http://schemas.openxmlformats.org/drawingml/2006/main" xmlns:r="http://schemas.openxmlformats.org/officeDocument/2006/relationships" xmlns:p="http://schemas.openxmlformats.org/presentationml/2006/main">
  <p:tag name="AS_UNIQUEID" val="2960"/>
</p:tagLst>
</file>

<file path=ppt/tags/tag23.xml><?xml version="1.0" encoding="utf-8"?>
<p:tagLst xmlns:a="http://schemas.openxmlformats.org/drawingml/2006/main" xmlns:r="http://schemas.openxmlformats.org/officeDocument/2006/relationships" xmlns:p="http://schemas.openxmlformats.org/presentationml/2006/main">
  <p:tag name="AS_UNIQUEID" val="676"/>
</p:tagLst>
</file>

<file path=ppt/tags/tag230.xml><?xml version="1.0" encoding="utf-8"?>
<p:tagLst xmlns:a="http://schemas.openxmlformats.org/drawingml/2006/main" xmlns:r="http://schemas.openxmlformats.org/officeDocument/2006/relationships" xmlns:p="http://schemas.openxmlformats.org/presentationml/2006/main">
  <p:tag name="AS_UNIQUEID" val="2951"/>
</p:tagLst>
</file>

<file path=ppt/tags/tag231.xml><?xml version="1.0" encoding="utf-8"?>
<p:tagLst xmlns:a="http://schemas.openxmlformats.org/drawingml/2006/main" xmlns:r="http://schemas.openxmlformats.org/officeDocument/2006/relationships" xmlns:p="http://schemas.openxmlformats.org/presentationml/2006/main">
  <p:tag name="AS_UNIQUEID" val="2952"/>
</p:tagLst>
</file>

<file path=ppt/tags/tag232.xml><?xml version="1.0" encoding="utf-8"?>
<p:tagLst xmlns:a="http://schemas.openxmlformats.org/drawingml/2006/main" xmlns:r="http://schemas.openxmlformats.org/officeDocument/2006/relationships" xmlns:p="http://schemas.openxmlformats.org/presentationml/2006/main">
  <p:tag name="AS_UNIQUEID" val="2953"/>
</p:tagLst>
</file>

<file path=ppt/tags/tag233.xml><?xml version="1.0" encoding="utf-8"?>
<p:tagLst xmlns:a="http://schemas.openxmlformats.org/drawingml/2006/main" xmlns:r="http://schemas.openxmlformats.org/officeDocument/2006/relationships" xmlns:p="http://schemas.openxmlformats.org/presentationml/2006/main">
  <p:tag name="AS_UNIQUEID" val="2956"/>
</p:tagLst>
</file>

<file path=ppt/tags/tag234.xml><?xml version="1.0" encoding="utf-8"?>
<p:tagLst xmlns:a="http://schemas.openxmlformats.org/drawingml/2006/main" xmlns:r="http://schemas.openxmlformats.org/officeDocument/2006/relationships" xmlns:p="http://schemas.openxmlformats.org/presentationml/2006/main">
  <p:tag name="AS_UNIQUEID" val="2630"/>
</p:tagLst>
</file>

<file path=ppt/tags/tag235.xml><?xml version="1.0" encoding="utf-8"?>
<p:tagLst xmlns:a="http://schemas.openxmlformats.org/drawingml/2006/main" xmlns:r="http://schemas.openxmlformats.org/officeDocument/2006/relationships" xmlns:p="http://schemas.openxmlformats.org/presentationml/2006/main">
  <p:tag name="AS_UNIQUEID" val="2956"/>
</p:tagLst>
</file>

<file path=ppt/tags/tag236.xml><?xml version="1.0" encoding="utf-8"?>
<p:tagLst xmlns:a="http://schemas.openxmlformats.org/drawingml/2006/main" xmlns:r="http://schemas.openxmlformats.org/officeDocument/2006/relationships" xmlns:p="http://schemas.openxmlformats.org/presentationml/2006/main">
  <p:tag name="AS_UNIQUEID" val="2372"/>
</p:tagLst>
</file>

<file path=ppt/tags/tag237.xml><?xml version="1.0" encoding="utf-8"?>
<p:tagLst xmlns:a="http://schemas.openxmlformats.org/drawingml/2006/main" xmlns:r="http://schemas.openxmlformats.org/officeDocument/2006/relationships" xmlns:p="http://schemas.openxmlformats.org/presentationml/2006/main">
  <p:tag name="AS_UNIQUEID" val="2373"/>
</p:tagLst>
</file>

<file path=ppt/tags/tag238.xml><?xml version="1.0" encoding="utf-8"?>
<p:tagLst xmlns:a="http://schemas.openxmlformats.org/drawingml/2006/main" xmlns:r="http://schemas.openxmlformats.org/officeDocument/2006/relationships" xmlns:p="http://schemas.openxmlformats.org/presentationml/2006/main">
  <p:tag name="AS_UNIQUEID" val="2374"/>
</p:tagLst>
</file>

<file path=ppt/tags/tag239.xml><?xml version="1.0" encoding="utf-8"?>
<p:tagLst xmlns:a="http://schemas.openxmlformats.org/drawingml/2006/main" xmlns:r="http://schemas.openxmlformats.org/officeDocument/2006/relationships" xmlns:p="http://schemas.openxmlformats.org/presentationml/2006/main">
  <p:tag name="AS_UNIQUEID" val="2630"/>
</p:tagLst>
</file>

<file path=ppt/tags/tag24.xml><?xml version="1.0" encoding="utf-8"?>
<p:tagLst xmlns:a="http://schemas.openxmlformats.org/drawingml/2006/main" xmlns:r="http://schemas.openxmlformats.org/officeDocument/2006/relationships" xmlns:p="http://schemas.openxmlformats.org/presentationml/2006/main">
  <p:tag name="AS_UNIQUEID" val="679"/>
</p:tagLst>
</file>

<file path=ppt/tags/tag240.xml><?xml version="1.0" encoding="utf-8"?>
<p:tagLst xmlns:a="http://schemas.openxmlformats.org/drawingml/2006/main" xmlns:r="http://schemas.openxmlformats.org/officeDocument/2006/relationships" xmlns:p="http://schemas.openxmlformats.org/presentationml/2006/main">
  <p:tag name="AS_UNIQUEID" val="2956"/>
</p:tagLst>
</file>

<file path=ppt/tags/tag241.xml><?xml version="1.0" encoding="utf-8"?>
<p:tagLst xmlns:a="http://schemas.openxmlformats.org/drawingml/2006/main" xmlns:r="http://schemas.openxmlformats.org/officeDocument/2006/relationships" xmlns:p="http://schemas.openxmlformats.org/presentationml/2006/main">
  <p:tag name="AS_UNIQUEID" val="2372"/>
</p:tagLst>
</file>

<file path=ppt/tags/tag242.xml><?xml version="1.0" encoding="utf-8"?>
<p:tagLst xmlns:a="http://schemas.openxmlformats.org/drawingml/2006/main" xmlns:r="http://schemas.openxmlformats.org/officeDocument/2006/relationships" xmlns:p="http://schemas.openxmlformats.org/presentationml/2006/main">
  <p:tag name="AS_UNIQUEID" val="2373"/>
</p:tagLst>
</file>

<file path=ppt/tags/tag243.xml><?xml version="1.0" encoding="utf-8"?>
<p:tagLst xmlns:a="http://schemas.openxmlformats.org/drawingml/2006/main" xmlns:r="http://schemas.openxmlformats.org/officeDocument/2006/relationships" xmlns:p="http://schemas.openxmlformats.org/presentationml/2006/main">
  <p:tag name="AS_UNIQUEID" val="2374"/>
</p:tagLst>
</file>

<file path=ppt/tags/tag244.xml><?xml version="1.0" encoding="utf-8"?>
<p:tagLst xmlns:a="http://schemas.openxmlformats.org/drawingml/2006/main" xmlns:r="http://schemas.openxmlformats.org/officeDocument/2006/relationships" xmlns:p="http://schemas.openxmlformats.org/presentationml/2006/main">
  <p:tag name="AS_UNIQUEID" val="2377"/>
</p:tagLst>
</file>

<file path=ppt/tags/tag245.xml><?xml version="1.0" encoding="utf-8"?>
<p:tagLst xmlns:a="http://schemas.openxmlformats.org/drawingml/2006/main" xmlns:r="http://schemas.openxmlformats.org/officeDocument/2006/relationships" xmlns:p="http://schemas.openxmlformats.org/presentationml/2006/main">
  <p:tag name="AS_UNIQUEID" val="3238"/>
</p:tagLst>
</file>

<file path=ppt/tags/tag246.xml><?xml version="1.0" encoding="utf-8"?>
<p:tagLst xmlns:a="http://schemas.openxmlformats.org/drawingml/2006/main" xmlns:r="http://schemas.openxmlformats.org/officeDocument/2006/relationships" xmlns:p="http://schemas.openxmlformats.org/presentationml/2006/main">
  <p:tag name="AS_UNIQUEID" val="3239"/>
</p:tagLst>
</file>

<file path=ppt/tags/tag247.xml><?xml version="1.0" encoding="utf-8"?>
<p:tagLst xmlns:a="http://schemas.openxmlformats.org/drawingml/2006/main" xmlns:r="http://schemas.openxmlformats.org/officeDocument/2006/relationships" xmlns:p="http://schemas.openxmlformats.org/presentationml/2006/main">
  <p:tag name="AS_UNIQUEID" val="2372"/>
</p:tagLst>
</file>

<file path=ppt/tags/tag248.xml><?xml version="1.0" encoding="utf-8"?>
<p:tagLst xmlns:a="http://schemas.openxmlformats.org/drawingml/2006/main" xmlns:r="http://schemas.openxmlformats.org/officeDocument/2006/relationships" xmlns:p="http://schemas.openxmlformats.org/presentationml/2006/main">
  <p:tag name="AS_UNIQUEID" val="2373"/>
</p:tagLst>
</file>

<file path=ppt/tags/tag249.xml><?xml version="1.0" encoding="utf-8"?>
<p:tagLst xmlns:a="http://schemas.openxmlformats.org/drawingml/2006/main" xmlns:r="http://schemas.openxmlformats.org/officeDocument/2006/relationships" xmlns:p="http://schemas.openxmlformats.org/presentationml/2006/main">
  <p:tag name="AS_UNIQUEID" val="2374"/>
</p:tagLst>
</file>

<file path=ppt/tags/tag25.xml><?xml version="1.0" encoding="utf-8"?>
<p:tagLst xmlns:a="http://schemas.openxmlformats.org/drawingml/2006/main" xmlns:r="http://schemas.openxmlformats.org/officeDocument/2006/relationships" xmlns:p="http://schemas.openxmlformats.org/presentationml/2006/main">
  <p:tag name="AS_UNIQUEID" val="716"/>
</p:tagLst>
</file>

<file path=ppt/tags/tag250.xml><?xml version="1.0" encoding="utf-8"?>
<p:tagLst xmlns:a="http://schemas.openxmlformats.org/drawingml/2006/main" xmlns:r="http://schemas.openxmlformats.org/officeDocument/2006/relationships" xmlns:p="http://schemas.openxmlformats.org/presentationml/2006/main">
  <p:tag name="AS_UNIQUEID" val="2377"/>
</p:tagLst>
</file>

<file path=ppt/tags/tag251.xml><?xml version="1.0" encoding="utf-8"?>
<p:tagLst xmlns:a="http://schemas.openxmlformats.org/drawingml/2006/main" xmlns:r="http://schemas.openxmlformats.org/officeDocument/2006/relationships" xmlns:p="http://schemas.openxmlformats.org/presentationml/2006/main">
  <p:tag name="AS_UNIQUEID" val="3239"/>
</p:tagLst>
</file>

<file path=ppt/tags/tag252.xml><?xml version="1.0" encoding="utf-8"?>
<p:tagLst xmlns:a="http://schemas.openxmlformats.org/drawingml/2006/main" xmlns:r="http://schemas.openxmlformats.org/officeDocument/2006/relationships" xmlns:p="http://schemas.openxmlformats.org/presentationml/2006/main">
  <p:tag name="AS_UNIQUEID" val="2377"/>
</p:tagLst>
</file>

<file path=ppt/tags/tag253.xml><?xml version="1.0" encoding="utf-8"?>
<p:tagLst xmlns:a="http://schemas.openxmlformats.org/drawingml/2006/main" xmlns:r="http://schemas.openxmlformats.org/officeDocument/2006/relationships" xmlns:p="http://schemas.openxmlformats.org/presentationml/2006/main">
  <p:tag name="AS_UNIQUEID" val="2377"/>
</p:tagLst>
</file>

<file path=ppt/tags/tag26.xml><?xml version="1.0" encoding="utf-8"?>
<p:tagLst xmlns:a="http://schemas.openxmlformats.org/drawingml/2006/main" xmlns:r="http://schemas.openxmlformats.org/officeDocument/2006/relationships" xmlns:p="http://schemas.openxmlformats.org/presentationml/2006/main">
  <p:tag name="AS_UNIQUEID" val="2901"/>
</p:tagLst>
</file>

<file path=ppt/tags/tag27.xml><?xml version="1.0" encoding="utf-8"?>
<p:tagLst xmlns:a="http://schemas.openxmlformats.org/drawingml/2006/main" xmlns:r="http://schemas.openxmlformats.org/officeDocument/2006/relationships" xmlns:p="http://schemas.openxmlformats.org/presentationml/2006/main">
  <p:tag name="AS_UNIQUEID" val="2902"/>
</p:tagLst>
</file>

<file path=ppt/tags/tag28.xml><?xml version="1.0" encoding="utf-8"?>
<p:tagLst xmlns:a="http://schemas.openxmlformats.org/drawingml/2006/main" xmlns:r="http://schemas.openxmlformats.org/officeDocument/2006/relationships" xmlns:p="http://schemas.openxmlformats.org/presentationml/2006/main">
  <p:tag name="AS_UNIQUEID" val="2903"/>
</p:tagLst>
</file>

<file path=ppt/tags/tag29.xml><?xml version="1.0" encoding="utf-8"?>
<p:tagLst xmlns:a="http://schemas.openxmlformats.org/drawingml/2006/main" xmlns:r="http://schemas.openxmlformats.org/officeDocument/2006/relationships" xmlns:p="http://schemas.openxmlformats.org/presentationml/2006/main">
  <p:tag name="AS_UNIQUEID" val="781"/>
</p:tagLst>
</file>

<file path=ppt/tags/tag3.xml><?xml version="1.0" encoding="utf-8"?>
<p:tagLst xmlns:a="http://schemas.openxmlformats.org/drawingml/2006/main" xmlns:r="http://schemas.openxmlformats.org/officeDocument/2006/relationships" xmlns:p="http://schemas.openxmlformats.org/presentationml/2006/main">
  <p:tag name="AS_UNIQUEID" val="780"/>
</p:tagLst>
</file>

<file path=ppt/tags/tag30.xml><?xml version="1.0" encoding="utf-8"?>
<p:tagLst xmlns:a="http://schemas.openxmlformats.org/drawingml/2006/main" xmlns:r="http://schemas.openxmlformats.org/officeDocument/2006/relationships" xmlns:p="http://schemas.openxmlformats.org/presentationml/2006/main">
  <p:tag name="AS_UNIQUEID" val="3908"/>
</p:tagLst>
</file>

<file path=ppt/tags/tag31.xml><?xml version="1.0" encoding="utf-8"?>
<p:tagLst xmlns:a="http://schemas.openxmlformats.org/drawingml/2006/main" xmlns:r="http://schemas.openxmlformats.org/officeDocument/2006/relationships" xmlns:p="http://schemas.openxmlformats.org/presentationml/2006/main">
  <p:tag name="AS_UNIQUEID" val="3909"/>
</p:tagLst>
</file>

<file path=ppt/tags/tag32.xml><?xml version="1.0" encoding="utf-8"?>
<p:tagLst xmlns:a="http://schemas.openxmlformats.org/drawingml/2006/main" xmlns:r="http://schemas.openxmlformats.org/officeDocument/2006/relationships" xmlns:p="http://schemas.openxmlformats.org/presentationml/2006/main">
  <p:tag name="AS_UNIQUEID" val="3910"/>
</p:tagLst>
</file>

<file path=ppt/tags/tag33.xml><?xml version="1.0" encoding="utf-8"?>
<p:tagLst xmlns:a="http://schemas.openxmlformats.org/drawingml/2006/main" xmlns:r="http://schemas.openxmlformats.org/officeDocument/2006/relationships" xmlns:p="http://schemas.openxmlformats.org/presentationml/2006/main">
  <p:tag name="AS_UNIQUEID" val="3911"/>
</p:tagLst>
</file>

<file path=ppt/tags/tag34.xml><?xml version="1.0" encoding="utf-8"?>
<p:tagLst xmlns:a="http://schemas.openxmlformats.org/drawingml/2006/main" xmlns:r="http://schemas.openxmlformats.org/officeDocument/2006/relationships" xmlns:p="http://schemas.openxmlformats.org/presentationml/2006/main">
  <p:tag name="AS_UNIQUEID" val="3912"/>
</p:tagLst>
</file>

<file path=ppt/tags/tag35.xml><?xml version="1.0" encoding="utf-8"?>
<p:tagLst xmlns:a="http://schemas.openxmlformats.org/drawingml/2006/main" xmlns:r="http://schemas.openxmlformats.org/officeDocument/2006/relationships" xmlns:p="http://schemas.openxmlformats.org/presentationml/2006/main">
  <p:tag name="AS_UNIQUEID" val="3913"/>
</p:tagLst>
</file>

<file path=ppt/tags/tag36.xml><?xml version="1.0" encoding="utf-8"?>
<p:tagLst xmlns:a="http://schemas.openxmlformats.org/drawingml/2006/main" xmlns:r="http://schemas.openxmlformats.org/officeDocument/2006/relationships" xmlns:p="http://schemas.openxmlformats.org/presentationml/2006/main">
  <p:tag name="AS_UNIQUEID" val="3914"/>
</p:tagLst>
</file>

<file path=ppt/tags/tag37.xml><?xml version="1.0" encoding="utf-8"?>
<p:tagLst xmlns:a="http://schemas.openxmlformats.org/drawingml/2006/main" xmlns:r="http://schemas.openxmlformats.org/officeDocument/2006/relationships" xmlns:p="http://schemas.openxmlformats.org/presentationml/2006/main">
  <p:tag name="AS_UNIQUEID" val="3915"/>
</p:tagLst>
</file>

<file path=ppt/tags/tag38.xml><?xml version="1.0" encoding="utf-8"?>
<p:tagLst xmlns:a="http://schemas.openxmlformats.org/drawingml/2006/main" xmlns:r="http://schemas.openxmlformats.org/officeDocument/2006/relationships" xmlns:p="http://schemas.openxmlformats.org/presentationml/2006/main">
  <p:tag name="AS_UNIQUEID" val="3916"/>
</p:tagLst>
</file>

<file path=ppt/tags/tag39.xml><?xml version="1.0" encoding="utf-8"?>
<p:tagLst xmlns:a="http://schemas.openxmlformats.org/drawingml/2006/main" xmlns:r="http://schemas.openxmlformats.org/officeDocument/2006/relationships" xmlns:p="http://schemas.openxmlformats.org/presentationml/2006/main">
  <p:tag name="AS_UNIQUEID" val="779"/>
</p:tagLst>
</file>

<file path=ppt/tags/tag4.xml><?xml version="1.0" encoding="utf-8"?>
<p:tagLst xmlns:a="http://schemas.openxmlformats.org/drawingml/2006/main" xmlns:r="http://schemas.openxmlformats.org/officeDocument/2006/relationships" xmlns:p="http://schemas.openxmlformats.org/presentationml/2006/main">
  <p:tag name="AS_UNIQUEID" val="781"/>
</p:tagLst>
</file>

<file path=ppt/tags/tag40.xml><?xml version="1.0" encoding="utf-8"?>
<p:tagLst xmlns:a="http://schemas.openxmlformats.org/drawingml/2006/main" xmlns:r="http://schemas.openxmlformats.org/officeDocument/2006/relationships" xmlns:p="http://schemas.openxmlformats.org/presentationml/2006/main">
  <p:tag name="AS_UNIQUEID" val="780"/>
</p:tagLst>
</file>

<file path=ppt/tags/tag41.xml><?xml version="1.0" encoding="utf-8"?>
<p:tagLst xmlns:a="http://schemas.openxmlformats.org/drawingml/2006/main" xmlns:r="http://schemas.openxmlformats.org/officeDocument/2006/relationships" xmlns:p="http://schemas.openxmlformats.org/presentationml/2006/main">
  <p:tag name="AS_UNIQUEID" val="781"/>
</p:tagLst>
</file>

<file path=ppt/tags/tag42.xml><?xml version="1.0" encoding="utf-8"?>
<p:tagLst xmlns:a="http://schemas.openxmlformats.org/drawingml/2006/main" xmlns:r="http://schemas.openxmlformats.org/officeDocument/2006/relationships" xmlns:p="http://schemas.openxmlformats.org/presentationml/2006/main">
  <p:tag name="AS_UNIQUEID" val="779"/>
</p:tagLst>
</file>

<file path=ppt/tags/tag43.xml><?xml version="1.0" encoding="utf-8"?>
<p:tagLst xmlns:a="http://schemas.openxmlformats.org/drawingml/2006/main" xmlns:r="http://schemas.openxmlformats.org/officeDocument/2006/relationships" xmlns:p="http://schemas.openxmlformats.org/presentationml/2006/main">
  <p:tag name="AS_UNIQUEID" val="780"/>
</p:tagLst>
</file>

<file path=ppt/tags/tag44.xml><?xml version="1.0" encoding="utf-8"?>
<p:tagLst xmlns:a="http://schemas.openxmlformats.org/drawingml/2006/main" xmlns:r="http://schemas.openxmlformats.org/officeDocument/2006/relationships" xmlns:p="http://schemas.openxmlformats.org/presentationml/2006/main">
  <p:tag name="AS_UNIQUEID" val="781"/>
</p:tagLst>
</file>

<file path=ppt/tags/tag45.xml><?xml version="1.0" encoding="utf-8"?>
<p:tagLst xmlns:a="http://schemas.openxmlformats.org/drawingml/2006/main" xmlns:r="http://schemas.openxmlformats.org/officeDocument/2006/relationships" xmlns:p="http://schemas.openxmlformats.org/presentationml/2006/main">
  <p:tag name="AS_UNIQUEID" val="781"/>
</p:tagLst>
</file>

<file path=ppt/tags/tag46.xml><?xml version="1.0" encoding="utf-8"?>
<p:tagLst xmlns:a="http://schemas.openxmlformats.org/drawingml/2006/main" xmlns:r="http://schemas.openxmlformats.org/officeDocument/2006/relationships" xmlns:p="http://schemas.openxmlformats.org/presentationml/2006/main">
  <p:tag name="AS_UNIQUEID" val="781"/>
</p:tagLst>
</file>

<file path=ppt/tags/tag47.xml><?xml version="1.0" encoding="utf-8"?>
<p:tagLst xmlns:a="http://schemas.openxmlformats.org/drawingml/2006/main" xmlns:r="http://schemas.openxmlformats.org/officeDocument/2006/relationships" xmlns:p="http://schemas.openxmlformats.org/presentationml/2006/main">
  <p:tag name="AS_UNIQUEID" val="781"/>
</p:tagLst>
</file>

<file path=ppt/tags/tag48.xml><?xml version="1.0" encoding="utf-8"?>
<p:tagLst xmlns:a="http://schemas.openxmlformats.org/drawingml/2006/main" xmlns:r="http://schemas.openxmlformats.org/officeDocument/2006/relationships" xmlns:p="http://schemas.openxmlformats.org/presentationml/2006/main">
  <p:tag name="AS_UNIQUEID" val="781"/>
</p:tagLst>
</file>

<file path=ppt/tags/tag49.xml><?xml version="1.0" encoding="utf-8"?>
<p:tagLst xmlns:a="http://schemas.openxmlformats.org/drawingml/2006/main" xmlns:r="http://schemas.openxmlformats.org/officeDocument/2006/relationships" xmlns:p="http://schemas.openxmlformats.org/presentationml/2006/main">
  <p:tag name="AS_UNIQUEID" val="781"/>
</p:tagLst>
</file>

<file path=ppt/tags/tag5.xml><?xml version="1.0" encoding="utf-8"?>
<p:tagLst xmlns:a="http://schemas.openxmlformats.org/drawingml/2006/main" xmlns:r="http://schemas.openxmlformats.org/officeDocument/2006/relationships" xmlns:p="http://schemas.openxmlformats.org/presentationml/2006/main">
  <p:tag name="AS_UNIQUEID" val="781"/>
</p:tagLst>
</file>

<file path=ppt/tags/tag50.xml><?xml version="1.0" encoding="utf-8"?>
<p:tagLst xmlns:a="http://schemas.openxmlformats.org/drawingml/2006/main" xmlns:r="http://schemas.openxmlformats.org/officeDocument/2006/relationships" xmlns:p="http://schemas.openxmlformats.org/presentationml/2006/main">
  <p:tag name="AS_UNIQUEID" val="781"/>
</p:tagLst>
</file>

<file path=ppt/tags/tag51.xml><?xml version="1.0" encoding="utf-8"?>
<p:tagLst xmlns:a="http://schemas.openxmlformats.org/drawingml/2006/main" xmlns:r="http://schemas.openxmlformats.org/officeDocument/2006/relationships" xmlns:p="http://schemas.openxmlformats.org/presentationml/2006/main">
  <p:tag name="AS_UNIQUEID" val="781"/>
</p:tagLst>
</file>

<file path=ppt/tags/tag52.xml><?xml version="1.0" encoding="utf-8"?>
<p:tagLst xmlns:a="http://schemas.openxmlformats.org/drawingml/2006/main" xmlns:r="http://schemas.openxmlformats.org/officeDocument/2006/relationships" xmlns:p="http://schemas.openxmlformats.org/presentationml/2006/main">
  <p:tag name="AS_UNIQUEID" val="781"/>
</p:tagLst>
</file>

<file path=ppt/tags/tag53.xml><?xml version="1.0" encoding="utf-8"?>
<p:tagLst xmlns:a="http://schemas.openxmlformats.org/drawingml/2006/main" xmlns:r="http://schemas.openxmlformats.org/officeDocument/2006/relationships" xmlns:p="http://schemas.openxmlformats.org/presentationml/2006/main">
  <p:tag name="AS_UNIQUEID" val="781"/>
</p:tagLst>
</file>

<file path=ppt/tags/tag54.xml><?xml version="1.0" encoding="utf-8"?>
<p:tagLst xmlns:a="http://schemas.openxmlformats.org/drawingml/2006/main" xmlns:r="http://schemas.openxmlformats.org/officeDocument/2006/relationships" xmlns:p="http://schemas.openxmlformats.org/presentationml/2006/main">
  <p:tag name="AS_UNIQUEID" val="781"/>
</p:tagLst>
</file>

<file path=ppt/tags/tag55.xml><?xml version="1.0" encoding="utf-8"?>
<p:tagLst xmlns:a="http://schemas.openxmlformats.org/drawingml/2006/main" xmlns:r="http://schemas.openxmlformats.org/officeDocument/2006/relationships" xmlns:p="http://schemas.openxmlformats.org/presentationml/2006/main">
  <p:tag name="AS_UNIQUEID" val="681"/>
</p:tagLst>
</file>

<file path=ppt/tags/tag56.xml><?xml version="1.0" encoding="utf-8"?>
<p:tagLst xmlns:a="http://schemas.openxmlformats.org/drawingml/2006/main" xmlns:r="http://schemas.openxmlformats.org/officeDocument/2006/relationships" xmlns:p="http://schemas.openxmlformats.org/presentationml/2006/main">
  <p:tag name="AS_UNIQUEID" val="682"/>
</p:tagLst>
</file>

<file path=ppt/tags/tag57.xml><?xml version="1.0" encoding="utf-8"?>
<p:tagLst xmlns:a="http://schemas.openxmlformats.org/drawingml/2006/main" xmlns:r="http://schemas.openxmlformats.org/officeDocument/2006/relationships" xmlns:p="http://schemas.openxmlformats.org/presentationml/2006/main">
  <p:tag name="AS_UNIQUEID" val="683"/>
</p:tagLst>
</file>

<file path=ppt/tags/tag58.xml><?xml version="1.0" encoding="utf-8"?>
<p:tagLst xmlns:a="http://schemas.openxmlformats.org/drawingml/2006/main" xmlns:r="http://schemas.openxmlformats.org/officeDocument/2006/relationships" xmlns:p="http://schemas.openxmlformats.org/presentationml/2006/main">
  <p:tag name="AS_UNIQUEID" val="684"/>
</p:tagLst>
</file>

<file path=ppt/tags/tag59.xml><?xml version="1.0" encoding="utf-8"?>
<p:tagLst xmlns:a="http://schemas.openxmlformats.org/drawingml/2006/main" xmlns:r="http://schemas.openxmlformats.org/officeDocument/2006/relationships" xmlns:p="http://schemas.openxmlformats.org/presentationml/2006/main">
  <p:tag name="AS_UNIQUEID" val="685"/>
</p:tagLst>
</file>

<file path=ppt/tags/tag6.xml><?xml version="1.0" encoding="utf-8"?>
<p:tagLst xmlns:a="http://schemas.openxmlformats.org/drawingml/2006/main" xmlns:r="http://schemas.openxmlformats.org/officeDocument/2006/relationships" xmlns:p="http://schemas.openxmlformats.org/presentationml/2006/main">
  <p:tag name="AS_UNIQUEID" val="781"/>
</p:tagLst>
</file>

<file path=ppt/tags/tag60.xml><?xml version="1.0" encoding="utf-8"?>
<p:tagLst xmlns:a="http://schemas.openxmlformats.org/drawingml/2006/main" xmlns:r="http://schemas.openxmlformats.org/officeDocument/2006/relationships" xmlns:p="http://schemas.openxmlformats.org/presentationml/2006/main">
  <p:tag name="AS_UNIQUEID" val="716"/>
</p:tagLst>
</file>

<file path=ppt/tags/tag61.xml><?xml version="1.0" encoding="utf-8"?>
<p:tagLst xmlns:a="http://schemas.openxmlformats.org/drawingml/2006/main" xmlns:r="http://schemas.openxmlformats.org/officeDocument/2006/relationships" xmlns:p="http://schemas.openxmlformats.org/presentationml/2006/main">
  <p:tag name="AS_UNIQUEID" val="675"/>
</p:tagLst>
</file>

<file path=ppt/tags/tag62.xml><?xml version="1.0" encoding="utf-8"?>
<p:tagLst xmlns:a="http://schemas.openxmlformats.org/drawingml/2006/main" xmlns:r="http://schemas.openxmlformats.org/officeDocument/2006/relationships" xmlns:p="http://schemas.openxmlformats.org/presentationml/2006/main">
  <p:tag name="AS_UNIQUEID" val="676"/>
</p:tagLst>
</file>

<file path=ppt/tags/tag63.xml><?xml version="1.0" encoding="utf-8"?>
<p:tagLst xmlns:a="http://schemas.openxmlformats.org/drawingml/2006/main" xmlns:r="http://schemas.openxmlformats.org/officeDocument/2006/relationships" xmlns:p="http://schemas.openxmlformats.org/presentationml/2006/main">
  <p:tag name="AS_UNIQUEID" val="679"/>
</p:tagLst>
</file>

<file path=ppt/tags/tag64.xml><?xml version="1.0" encoding="utf-8"?>
<p:tagLst xmlns:a="http://schemas.openxmlformats.org/drawingml/2006/main" xmlns:r="http://schemas.openxmlformats.org/officeDocument/2006/relationships" xmlns:p="http://schemas.openxmlformats.org/presentationml/2006/main">
  <p:tag name="AS_UNIQUEID" val="716"/>
</p:tagLst>
</file>

<file path=ppt/tags/tag65.xml><?xml version="1.0" encoding="utf-8"?>
<p:tagLst xmlns:a="http://schemas.openxmlformats.org/drawingml/2006/main" xmlns:r="http://schemas.openxmlformats.org/officeDocument/2006/relationships" xmlns:p="http://schemas.openxmlformats.org/presentationml/2006/main">
  <p:tag name="AS_UNIQUEID" val="2901"/>
</p:tagLst>
</file>

<file path=ppt/tags/tag66.xml><?xml version="1.0" encoding="utf-8"?>
<p:tagLst xmlns:a="http://schemas.openxmlformats.org/drawingml/2006/main" xmlns:r="http://schemas.openxmlformats.org/officeDocument/2006/relationships" xmlns:p="http://schemas.openxmlformats.org/presentationml/2006/main">
  <p:tag name="AS_UNIQUEID" val="2902"/>
</p:tagLst>
</file>

<file path=ppt/tags/tag67.xml><?xml version="1.0" encoding="utf-8"?>
<p:tagLst xmlns:a="http://schemas.openxmlformats.org/drawingml/2006/main" xmlns:r="http://schemas.openxmlformats.org/officeDocument/2006/relationships" xmlns:p="http://schemas.openxmlformats.org/presentationml/2006/main">
  <p:tag name="AS_UNIQUEID" val="2903"/>
</p:tagLst>
</file>

<file path=ppt/tags/tag68.xml><?xml version="1.0" encoding="utf-8"?>
<p:tagLst xmlns:a="http://schemas.openxmlformats.org/drawingml/2006/main" xmlns:r="http://schemas.openxmlformats.org/officeDocument/2006/relationships" xmlns:p="http://schemas.openxmlformats.org/presentationml/2006/main">
  <p:tag name="AS_UNIQUEID" val="3908"/>
</p:tagLst>
</file>

<file path=ppt/tags/tag69.xml><?xml version="1.0" encoding="utf-8"?>
<p:tagLst xmlns:a="http://schemas.openxmlformats.org/drawingml/2006/main" xmlns:r="http://schemas.openxmlformats.org/officeDocument/2006/relationships" xmlns:p="http://schemas.openxmlformats.org/presentationml/2006/main">
  <p:tag name="AS_UNIQUEID" val="3909"/>
</p:tagLst>
</file>

<file path=ppt/tags/tag7.xml><?xml version="1.0" encoding="utf-8"?>
<p:tagLst xmlns:a="http://schemas.openxmlformats.org/drawingml/2006/main" xmlns:r="http://schemas.openxmlformats.org/officeDocument/2006/relationships" xmlns:p="http://schemas.openxmlformats.org/presentationml/2006/main">
  <p:tag name="AS_UNIQUEID" val="781"/>
</p:tagLst>
</file>

<file path=ppt/tags/tag70.xml><?xml version="1.0" encoding="utf-8"?>
<p:tagLst xmlns:a="http://schemas.openxmlformats.org/drawingml/2006/main" xmlns:r="http://schemas.openxmlformats.org/officeDocument/2006/relationships" xmlns:p="http://schemas.openxmlformats.org/presentationml/2006/main">
  <p:tag name="AS_UNIQUEID" val="3910"/>
</p:tagLst>
</file>

<file path=ppt/tags/tag71.xml><?xml version="1.0" encoding="utf-8"?>
<p:tagLst xmlns:a="http://schemas.openxmlformats.org/drawingml/2006/main" xmlns:r="http://schemas.openxmlformats.org/officeDocument/2006/relationships" xmlns:p="http://schemas.openxmlformats.org/presentationml/2006/main">
  <p:tag name="AS_UNIQUEID" val="3911"/>
</p:tagLst>
</file>

<file path=ppt/tags/tag72.xml><?xml version="1.0" encoding="utf-8"?>
<p:tagLst xmlns:a="http://schemas.openxmlformats.org/drawingml/2006/main" xmlns:r="http://schemas.openxmlformats.org/officeDocument/2006/relationships" xmlns:p="http://schemas.openxmlformats.org/presentationml/2006/main">
  <p:tag name="AS_UNIQUEID" val="3912"/>
</p:tagLst>
</file>

<file path=ppt/tags/tag73.xml><?xml version="1.0" encoding="utf-8"?>
<p:tagLst xmlns:a="http://schemas.openxmlformats.org/drawingml/2006/main" xmlns:r="http://schemas.openxmlformats.org/officeDocument/2006/relationships" xmlns:p="http://schemas.openxmlformats.org/presentationml/2006/main">
  <p:tag name="AS_UNIQUEID" val="3913"/>
</p:tagLst>
</file>

<file path=ppt/tags/tag74.xml><?xml version="1.0" encoding="utf-8"?>
<p:tagLst xmlns:a="http://schemas.openxmlformats.org/drawingml/2006/main" xmlns:r="http://schemas.openxmlformats.org/officeDocument/2006/relationships" xmlns:p="http://schemas.openxmlformats.org/presentationml/2006/main">
  <p:tag name="AS_UNIQUEID" val="3914"/>
</p:tagLst>
</file>

<file path=ppt/tags/tag75.xml><?xml version="1.0" encoding="utf-8"?>
<p:tagLst xmlns:a="http://schemas.openxmlformats.org/drawingml/2006/main" xmlns:r="http://schemas.openxmlformats.org/officeDocument/2006/relationships" xmlns:p="http://schemas.openxmlformats.org/presentationml/2006/main">
  <p:tag name="AS_UNIQUEID" val="3915"/>
</p:tagLst>
</file>

<file path=ppt/tags/tag76.xml><?xml version="1.0" encoding="utf-8"?>
<p:tagLst xmlns:a="http://schemas.openxmlformats.org/drawingml/2006/main" xmlns:r="http://schemas.openxmlformats.org/officeDocument/2006/relationships" xmlns:p="http://schemas.openxmlformats.org/presentationml/2006/main">
  <p:tag name="AS_UNIQUEID" val="3916"/>
</p:tagLst>
</file>

<file path=ppt/tags/tag77.xml><?xml version="1.0" encoding="utf-8"?>
<p:tagLst xmlns:a="http://schemas.openxmlformats.org/drawingml/2006/main" xmlns:r="http://schemas.openxmlformats.org/officeDocument/2006/relationships" xmlns:p="http://schemas.openxmlformats.org/presentationml/2006/main">
  <p:tag name="AS_UNIQUEID" val="2365"/>
</p:tagLst>
</file>

<file path=ppt/tags/tag78.xml><?xml version="1.0" encoding="utf-8"?>
<p:tagLst xmlns:a="http://schemas.openxmlformats.org/drawingml/2006/main" xmlns:r="http://schemas.openxmlformats.org/officeDocument/2006/relationships" xmlns:p="http://schemas.openxmlformats.org/presentationml/2006/main">
  <p:tag name="AS_UNIQUEID" val="2366"/>
</p:tagLst>
</file>

<file path=ppt/tags/tag79.xml><?xml version="1.0" encoding="utf-8"?>
<p:tagLst xmlns:a="http://schemas.openxmlformats.org/drawingml/2006/main" xmlns:r="http://schemas.openxmlformats.org/officeDocument/2006/relationships" xmlns:p="http://schemas.openxmlformats.org/presentationml/2006/main">
  <p:tag name="AS_UNIQUEID" val="2367"/>
</p:tagLst>
</file>

<file path=ppt/tags/tag8.xml><?xml version="1.0" encoding="utf-8"?>
<p:tagLst xmlns:a="http://schemas.openxmlformats.org/drawingml/2006/main" xmlns:r="http://schemas.openxmlformats.org/officeDocument/2006/relationships" xmlns:p="http://schemas.openxmlformats.org/presentationml/2006/main">
  <p:tag name="AS_UNIQUEID" val="781"/>
</p:tagLst>
</file>

<file path=ppt/tags/tag80.xml><?xml version="1.0" encoding="utf-8"?>
<p:tagLst xmlns:a="http://schemas.openxmlformats.org/drawingml/2006/main" xmlns:r="http://schemas.openxmlformats.org/officeDocument/2006/relationships" xmlns:p="http://schemas.openxmlformats.org/presentationml/2006/main">
  <p:tag name="AS_UNIQUEID" val="2368"/>
</p:tagLst>
</file>

<file path=ppt/tags/tag81.xml><?xml version="1.0" encoding="utf-8"?>
<p:tagLst xmlns:a="http://schemas.openxmlformats.org/drawingml/2006/main" xmlns:r="http://schemas.openxmlformats.org/officeDocument/2006/relationships" xmlns:p="http://schemas.openxmlformats.org/presentationml/2006/main">
  <p:tag name="AS_UNIQUEID" val="2369"/>
</p:tagLst>
</file>

<file path=ppt/tags/tag82.xml><?xml version="1.0" encoding="utf-8"?>
<p:tagLst xmlns:a="http://schemas.openxmlformats.org/drawingml/2006/main" xmlns:r="http://schemas.openxmlformats.org/officeDocument/2006/relationships" xmlns:p="http://schemas.openxmlformats.org/presentationml/2006/main">
  <p:tag name="AS_UNIQUEID" val="2370"/>
</p:tagLst>
</file>

<file path=ppt/tags/tag83.xml><?xml version="1.0" encoding="utf-8"?>
<p:tagLst xmlns:a="http://schemas.openxmlformats.org/drawingml/2006/main" xmlns:r="http://schemas.openxmlformats.org/officeDocument/2006/relationships" xmlns:p="http://schemas.openxmlformats.org/presentationml/2006/main">
  <p:tag name="AS_UNIQUEID" val="2372"/>
</p:tagLst>
</file>

<file path=ppt/tags/tag84.xml><?xml version="1.0" encoding="utf-8"?>
<p:tagLst xmlns:a="http://schemas.openxmlformats.org/drawingml/2006/main" xmlns:r="http://schemas.openxmlformats.org/officeDocument/2006/relationships" xmlns:p="http://schemas.openxmlformats.org/presentationml/2006/main">
  <p:tag name="AS_UNIQUEID" val="2373"/>
</p:tagLst>
</file>

<file path=ppt/tags/tag85.xml><?xml version="1.0" encoding="utf-8"?>
<p:tagLst xmlns:a="http://schemas.openxmlformats.org/drawingml/2006/main" xmlns:r="http://schemas.openxmlformats.org/officeDocument/2006/relationships" xmlns:p="http://schemas.openxmlformats.org/presentationml/2006/main">
  <p:tag name="AS_UNIQUEID" val="2374"/>
</p:tagLst>
</file>

<file path=ppt/tags/tag86.xml><?xml version="1.0" encoding="utf-8"?>
<p:tagLst xmlns:a="http://schemas.openxmlformats.org/drawingml/2006/main" xmlns:r="http://schemas.openxmlformats.org/officeDocument/2006/relationships" xmlns:p="http://schemas.openxmlformats.org/presentationml/2006/main">
  <p:tag name="AS_UNIQUEID" val="2377"/>
</p:tagLst>
</file>

<file path=ppt/tags/tag87.xml><?xml version="1.0" encoding="utf-8"?>
<p:tagLst xmlns:a="http://schemas.openxmlformats.org/drawingml/2006/main" xmlns:r="http://schemas.openxmlformats.org/officeDocument/2006/relationships" xmlns:p="http://schemas.openxmlformats.org/presentationml/2006/main">
  <p:tag name="AS_UNIQUEID" val="2630"/>
</p:tagLst>
</file>

<file path=ppt/tags/tag88.xml><?xml version="1.0" encoding="utf-8"?>
<p:tagLst xmlns:a="http://schemas.openxmlformats.org/drawingml/2006/main" xmlns:r="http://schemas.openxmlformats.org/officeDocument/2006/relationships" xmlns:p="http://schemas.openxmlformats.org/presentationml/2006/main">
  <p:tag name="AS_UNIQUEID" val="2506"/>
</p:tagLst>
</file>

<file path=ppt/tags/tag89.xml><?xml version="1.0" encoding="utf-8"?>
<p:tagLst xmlns:a="http://schemas.openxmlformats.org/drawingml/2006/main" xmlns:r="http://schemas.openxmlformats.org/officeDocument/2006/relationships" xmlns:p="http://schemas.openxmlformats.org/presentationml/2006/main">
  <p:tag name="AS_UNIQUEID" val="2507"/>
</p:tagLst>
</file>

<file path=ppt/tags/tag9.xml><?xml version="1.0" encoding="utf-8"?>
<p:tagLst xmlns:a="http://schemas.openxmlformats.org/drawingml/2006/main" xmlns:r="http://schemas.openxmlformats.org/officeDocument/2006/relationships" xmlns:p="http://schemas.openxmlformats.org/presentationml/2006/main">
  <p:tag name="AS_UNIQUEID" val="781"/>
</p:tagLst>
</file>

<file path=ppt/tags/tag90.xml><?xml version="1.0" encoding="utf-8"?>
<p:tagLst xmlns:a="http://schemas.openxmlformats.org/drawingml/2006/main" xmlns:r="http://schemas.openxmlformats.org/officeDocument/2006/relationships" xmlns:p="http://schemas.openxmlformats.org/presentationml/2006/main">
  <p:tag name="AS_UNIQUEID" val="2377"/>
</p:tagLst>
</file>

<file path=ppt/tags/tag91.xml><?xml version="1.0" encoding="utf-8"?>
<p:tagLst xmlns:a="http://schemas.openxmlformats.org/drawingml/2006/main" xmlns:r="http://schemas.openxmlformats.org/officeDocument/2006/relationships" xmlns:p="http://schemas.openxmlformats.org/presentationml/2006/main">
  <p:tag name="AS_UNIQUEID" val="2377"/>
</p:tagLst>
</file>

<file path=ppt/tags/tag92.xml><?xml version="1.0" encoding="utf-8"?>
<p:tagLst xmlns:a="http://schemas.openxmlformats.org/drawingml/2006/main" xmlns:r="http://schemas.openxmlformats.org/officeDocument/2006/relationships" xmlns:p="http://schemas.openxmlformats.org/presentationml/2006/main">
  <p:tag name="AS_UNIQUEID" val="2630"/>
</p:tagLst>
</file>

<file path=ppt/tags/tag93.xml><?xml version="1.0" encoding="utf-8"?>
<p:tagLst xmlns:a="http://schemas.openxmlformats.org/drawingml/2006/main" xmlns:r="http://schemas.openxmlformats.org/officeDocument/2006/relationships" xmlns:p="http://schemas.openxmlformats.org/presentationml/2006/main">
  <p:tag name="AS_UNIQUEID" val="553"/>
</p:tagLst>
</file>

<file path=ppt/tags/tag94.xml><?xml version="1.0" encoding="utf-8"?>
<p:tagLst xmlns:a="http://schemas.openxmlformats.org/drawingml/2006/main" xmlns:r="http://schemas.openxmlformats.org/officeDocument/2006/relationships" xmlns:p="http://schemas.openxmlformats.org/presentationml/2006/main">
  <p:tag name="AS_UNIQUEID" val="554"/>
</p:tagLst>
</file>

<file path=ppt/tags/tag95.xml><?xml version="1.0" encoding="utf-8"?>
<p:tagLst xmlns:a="http://schemas.openxmlformats.org/drawingml/2006/main" xmlns:r="http://schemas.openxmlformats.org/officeDocument/2006/relationships" xmlns:p="http://schemas.openxmlformats.org/presentationml/2006/main">
  <p:tag name="AS_UNIQUEID" val="555"/>
</p:tagLst>
</file>

<file path=ppt/tags/tag96.xml><?xml version="1.0" encoding="utf-8"?>
<p:tagLst xmlns:a="http://schemas.openxmlformats.org/drawingml/2006/main" xmlns:r="http://schemas.openxmlformats.org/officeDocument/2006/relationships" xmlns:p="http://schemas.openxmlformats.org/presentationml/2006/main">
  <p:tag name="AS_UNIQUEID" val="556"/>
</p:tagLst>
</file>

<file path=ppt/tags/tag97.xml><?xml version="1.0" encoding="utf-8"?>
<p:tagLst xmlns:a="http://schemas.openxmlformats.org/drawingml/2006/main" xmlns:r="http://schemas.openxmlformats.org/officeDocument/2006/relationships" xmlns:p="http://schemas.openxmlformats.org/presentationml/2006/main">
  <p:tag name="AS_UNIQUEID" val="2377"/>
</p:tagLst>
</file>

<file path=ppt/tags/tag98.xml><?xml version="1.0" encoding="utf-8"?>
<p:tagLst xmlns:a="http://schemas.openxmlformats.org/drawingml/2006/main" xmlns:r="http://schemas.openxmlformats.org/officeDocument/2006/relationships" xmlns:p="http://schemas.openxmlformats.org/presentationml/2006/main">
  <p:tag name="AS_UNIQUEID" val="547"/>
</p:tagLst>
</file>

<file path=ppt/tags/tag99.xml><?xml version="1.0" encoding="utf-8"?>
<p:tagLst xmlns:a="http://schemas.openxmlformats.org/drawingml/2006/main" xmlns:r="http://schemas.openxmlformats.org/officeDocument/2006/relationships" xmlns:p="http://schemas.openxmlformats.org/presentationml/2006/main">
  <p:tag name="AS_UNIQUEID" val="548"/>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pitchFamily="34" charset="0"/>
        <a:cs typeface="Arial" pitchFamily="34" charset="0"/>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Arial" pitchFamily="34" charset="0"/>
        <a:cs typeface="Arial" pitchFamily="34" charset="0"/>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pitchFamily="34" charset="0"/>
        <a:cs typeface="Arial" pitchFamily="34" charset="0"/>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Arial" pitchFamily="34" charset="0"/>
        <a:cs typeface="Arial" pitchFamily="34" charset="0"/>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pitchFamily="34" charset="0"/>
        <a:cs typeface="Arial" pitchFamily="34" charset="0"/>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Arial" pitchFamily="34" charset="0"/>
        <a:cs typeface="Arial" pitchFamily="34" charset="0"/>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pitchFamily="34" charset="0"/>
        <a:cs typeface="Arial" pitchFamily="34" charset="0"/>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Arial" pitchFamily="34" charset="0"/>
        <a:cs typeface="Arial" pitchFamily="34" charset="0"/>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6486FB00C368C4685409D2231605D8C" ma:contentTypeVersion="4" ma:contentTypeDescription="Create a new document." ma:contentTypeScope="" ma:versionID="f716826032bdbe7033eff3b9383eba5a">
  <xsd:schema xmlns:xsd="http://www.w3.org/2001/XMLSchema" xmlns:xs="http://www.w3.org/2001/XMLSchema" xmlns:p="http://schemas.microsoft.com/office/2006/metadata/properties" xmlns:ns2="e1f6e960-2a17-41d0-b24b-c16d3a05f353" targetNamespace="http://schemas.microsoft.com/office/2006/metadata/properties" ma:root="true" ma:fieldsID="a0bff873713fca38aae08f1918d4bf26" ns2:_="">
    <xsd:import namespace="e1f6e960-2a17-41d0-b24b-c16d3a05f35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1f6e960-2a17-41d0-b24b-c16d3a05f35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567450B-A904-4DA0-BBCE-005D58EF5DAC}">
  <ds:schemaRefs>
    <ds:schemaRef ds:uri="e1f6e960-2a17-41d0-b24b-c16d3a05f35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132338A6-1860-4C4E-AB92-C38BBB66E8A3}">
  <ds:schemaRefs>
    <ds:schemaRef ds:uri="http://schemas.microsoft.com/sharepoint/v3/contenttype/forms"/>
  </ds:schemaRefs>
</ds:datastoreItem>
</file>

<file path=customXml/itemProps3.xml><?xml version="1.0" encoding="utf-8"?>
<ds:datastoreItem xmlns:ds="http://schemas.openxmlformats.org/officeDocument/2006/customXml" ds:itemID="{667005DE-8C10-4F4A-A951-B4C58ED20DE3}">
  <ds:schemaRefs>
    <ds:schemaRef ds:uri="http://www.w3.org/XML/1998/namespace"/>
    <ds:schemaRef ds:uri="http://schemas.openxmlformats.org/package/2006/metadata/core-properties"/>
    <ds:schemaRef ds:uri="http://purl.org/dc/elements/1.1/"/>
    <ds:schemaRef ds:uri="e1f6e960-2a17-41d0-b24b-c16d3a05f353"/>
    <ds:schemaRef ds:uri="http://schemas.microsoft.com/office/2006/documentManagement/types"/>
    <ds:schemaRef ds:uri="http://purl.org/dc/terms/"/>
    <ds:schemaRef ds:uri="http://schemas.microsoft.com/office/2006/metadata/properties"/>
    <ds:schemaRef ds:uri="http://schemas.microsoft.com/office/infopath/2007/PartnerControl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5859</TotalTime>
  <Words>6943</Words>
  <Application>Microsoft Office PowerPoint</Application>
  <PresentationFormat>Widescreen</PresentationFormat>
  <Paragraphs>783</Paragraphs>
  <Slides>78</Slides>
  <Notes>64</Notes>
  <HiddenSlides>0</HiddenSlides>
  <MMClips>1</MMClips>
  <ScaleCrop>false</ScaleCrop>
  <HeadingPairs>
    <vt:vector size="6" baseType="variant">
      <vt:variant>
        <vt:lpstr>Fonts Used</vt:lpstr>
      </vt:variant>
      <vt:variant>
        <vt:i4>16</vt:i4>
      </vt:variant>
      <vt:variant>
        <vt:lpstr>Theme</vt:lpstr>
      </vt:variant>
      <vt:variant>
        <vt:i4>3</vt:i4>
      </vt:variant>
      <vt:variant>
        <vt:lpstr>Slide Titles</vt:lpstr>
      </vt:variant>
      <vt:variant>
        <vt:i4>78</vt:i4>
      </vt:variant>
    </vt:vector>
  </HeadingPairs>
  <TitlesOfParts>
    <vt:vector size="97" baseType="lpstr">
      <vt:lpstr>Aptos</vt:lpstr>
      <vt:lpstr>Arial</vt:lpstr>
      <vt:lpstr>Arial,Sans-Serif</vt:lpstr>
      <vt:lpstr>Biotif-Regular</vt:lpstr>
      <vt:lpstr>Brandon Grotesque Bold</vt:lpstr>
      <vt:lpstr>Brandon Grotesque Light</vt:lpstr>
      <vt:lpstr>Brandon Grotesque Medium</vt:lpstr>
      <vt:lpstr>Brandon Grotesque Regular</vt:lpstr>
      <vt:lpstr>Brandon Grotesque Thin</vt:lpstr>
      <vt:lpstr>brandon-grotesque</vt:lpstr>
      <vt:lpstr>BrandonGrotesque-Regular</vt:lpstr>
      <vt:lpstr>Calibri</vt:lpstr>
      <vt:lpstr>Courier New</vt:lpstr>
      <vt:lpstr>Noto Sans Symbols</vt:lpstr>
      <vt:lpstr>NTR</vt:lpstr>
      <vt:lpstr>Wingdings</vt:lpstr>
      <vt:lpstr>Office Theme</vt:lpstr>
      <vt:lpstr>2_Office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WHY AZAMARA?</vt:lpstr>
      <vt:lpstr>PowerPoint Presentation</vt:lpstr>
      <vt:lpstr>OUR FLEET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AZAMARA WHITE NIGHT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ITALY &amp; GREECE CRUISE: AMALFI, SORRENTO &amp; SICILY</vt:lpstr>
      <vt:lpstr>ITALY &amp; GREECE CRUISE: AMALFI, SORRENTO &amp; SICILY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AZAMARA  CIRCLE  LOYALTY PROGRAM</vt:lpstr>
      <vt:lpstr>PowerPoint Presentation</vt:lpstr>
      <vt:lpstr>PowerPoint Presentation</vt:lpstr>
      <vt:lpstr>PowerPoint Presentation</vt:lpstr>
      <vt:lpstr>TRAVEL ADVISOR</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2024 Brand Presentation for Sales</dc:title>
  <dc:creator>Ashley Dortch</dc:creator>
  <cp:lastModifiedBy>Ashley Dortch</cp:lastModifiedBy>
  <cp:revision>3</cp:revision>
  <cp:lastPrinted>2023-12-12T02:15:21Z</cp:lastPrinted>
  <dcterms:created xsi:type="dcterms:W3CDTF">2023-12-12T02:15:21Z</dcterms:created>
  <dcterms:modified xsi:type="dcterms:W3CDTF">2025-11-20T18:35:02Z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2024-01-19T21:09:12Z</vt:lpwstr>
  </property>
  <property fmtid="{D5CDD505-2E9C-101B-9397-08002B2CF9AE}" pid="4" name="MSIP_Label_defa4170-0d19-0005-0004-bc88714345d2_Method">
    <vt:lpwstr>Privileged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06da93cb-8a0a-4322-9a73-8d875ecbad8c</vt:lpwstr>
  </property>
  <property fmtid="{D5CDD505-2E9C-101B-9397-08002B2CF9AE}" pid="7" name="MSIP_Label_defa4170-0d19-0005-0004-bc88714345d2_ActionId">
    <vt:lpwstr>66bc5157-3901-4ea2-a66f-82735b21ddbc</vt:lpwstr>
  </property>
  <property fmtid="{D5CDD505-2E9C-101B-9397-08002B2CF9AE}" pid="8" name="MSIP_Label_defa4170-0d19-0005-0004-bc88714345d2_ContentBits">
    <vt:lpwstr>0</vt:lpwstr>
  </property>
  <property fmtid="{D5CDD505-2E9C-101B-9397-08002B2CF9AE}" pid="9" name="ContentTypeId">
    <vt:lpwstr>0x01010096486FB00C368C4685409D2231605D8C</vt:lpwstr>
  </property>
  <property fmtid="{D5CDD505-2E9C-101B-9397-08002B2CF9AE}" pid="10" name="MediaServiceImageTags">
    <vt:lpwstr/>
  </property>
</Properties>
</file>