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64"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F602F9-0C8E-BA46-9643-B7F8C8EB8C99}" v="2" dt="2026-06-02T11:07:36.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50"/>
    <p:restoredTop sz="94593"/>
  </p:normalViewPr>
  <p:slideViewPr>
    <p:cSldViewPr snapToGrid="0">
      <p:cViewPr varScale="1">
        <p:scale>
          <a:sx n="72" d="100"/>
          <a:sy n="72" d="100"/>
        </p:scale>
        <p:origin x="2992"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6/2/26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6/2/26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06822-DBBC-0B0F-3E50-DC33E4E6CA27}"/>
              </a:ext>
            </a:extLst>
          </p:cNvPr>
          <p:cNvPicPr>
            <a:picLocks noChangeAspect="1"/>
          </p:cNvPicPr>
          <p:nvPr/>
        </p:nvPicPr>
        <p:blipFill>
          <a:blip r:embed="rId3"/>
          <a:srcRect l="14060" r="16201"/>
          <a:stretch>
            <a:fillRect/>
          </a:stretch>
        </p:blipFill>
        <p:spPr>
          <a:xfrm>
            <a:off x="0" y="-37775"/>
            <a:ext cx="7559674" cy="9526331"/>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99898"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FEF04C8-7F67-22DD-D065-73479EFBF742}"/>
              </a:ext>
            </a:extLst>
          </p:cNvPr>
          <p:cNvSpPr/>
          <p:nvPr/>
        </p:nvSpPr>
        <p:spPr>
          <a:xfrm>
            <a:off x="0" y="389765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effectLst/>
                <a:highlight>
                  <a:srgbClr val="21316A"/>
                </a:highlight>
                <a:latin typeface="Arial" panose="020B0604020202020204" pitchFamily="34" charset="0"/>
                <a:cs typeface="Arial" panose="020B0604020202020204" pitchFamily="34" charset="0"/>
              </a:rPr>
              <a:t>FEATURED SAILING ITINERARIES</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4"/>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6" name="Picture 15">
            <a:extLst>
              <a:ext uri="{FF2B5EF4-FFF2-40B4-BE49-F238E27FC236}">
                <a16:creationId xmlns:a16="http://schemas.microsoft.com/office/drawing/2014/main" id="{86F4BB78-6A89-453E-C8FC-FD1A5244DC88}"/>
              </a:ext>
            </a:extLst>
          </p:cNvPr>
          <p:cNvPicPr>
            <a:picLocks noChangeAspect="1"/>
          </p:cNvPicPr>
          <p:nvPr/>
        </p:nvPicPr>
        <p:blipFill>
          <a:blip r:embed="rId5"/>
          <a:stretch>
            <a:fillRect/>
          </a:stretch>
        </p:blipFill>
        <p:spPr>
          <a:xfrm>
            <a:off x="2455525" y="209384"/>
            <a:ext cx="2648625" cy="687268"/>
          </a:xfrm>
          <a:prstGeom prst="rect">
            <a:avLst/>
          </a:prstGeom>
        </p:spPr>
      </p:pic>
      <p:sp>
        <p:nvSpPr>
          <p:cNvPr id="5" name="Rectangle 4">
            <a:extLst>
              <a:ext uri="{FF2B5EF4-FFF2-40B4-BE49-F238E27FC236}">
                <a16:creationId xmlns:a16="http://schemas.microsoft.com/office/drawing/2014/main" id="{8426D478-1C98-4BDE-306C-27B8007E5835}"/>
              </a:ext>
            </a:extLst>
          </p:cNvPr>
          <p:cNvSpPr/>
          <p:nvPr/>
        </p:nvSpPr>
        <p:spPr>
          <a:xfrm>
            <a:off x="177221"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DC1F95E-BED5-7D16-6DCA-AD9EC5C601C8}"/>
              </a:ext>
            </a:extLst>
          </p:cNvPr>
          <p:cNvSpPr txBox="1"/>
          <p:nvPr/>
        </p:nvSpPr>
        <p:spPr>
          <a:xfrm>
            <a:off x="190649"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2" name="Rectangle 11">
            <a:extLst>
              <a:ext uri="{FF2B5EF4-FFF2-40B4-BE49-F238E27FC236}">
                <a16:creationId xmlns:a16="http://schemas.microsoft.com/office/drawing/2014/main" id="{9E5504CD-BBD3-9847-1A19-DC787E242A14}"/>
              </a:ext>
            </a:extLst>
          </p:cNvPr>
          <p:cNvSpPr/>
          <p:nvPr/>
        </p:nvSpPr>
        <p:spPr>
          <a:xfrm>
            <a:off x="389613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3630C29-6989-A883-5B83-ABA3B1D03C5E}"/>
              </a:ext>
            </a:extLst>
          </p:cNvPr>
          <p:cNvSpPr txBox="1"/>
          <p:nvPr/>
        </p:nvSpPr>
        <p:spPr>
          <a:xfrm>
            <a:off x="3846783"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5" name="Rectangle 14">
            <a:extLst>
              <a:ext uri="{FF2B5EF4-FFF2-40B4-BE49-F238E27FC236}">
                <a16:creationId xmlns:a16="http://schemas.microsoft.com/office/drawing/2014/main" id="{BDC66EA3-3F46-F201-55E7-36479F865708}"/>
              </a:ext>
            </a:extLst>
          </p:cNvPr>
          <p:cNvSpPr/>
          <p:nvPr/>
        </p:nvSpPr>
        <p:spPr>
          <a:xfrm>
            <a:off x="177221"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826E262E-3719-C251-ABC0-D2FEFD7F8A86}"/>
              </a:ext>
            </a:extLst>
          </p:cNvPr>
          <p:cNvSpPr txBox="1"/>
          <p:nvPr/>
        </p:nvSpPr>
        <p:spPr>
          <a:xfrm>
            <a:off x="181554"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8" name="Rectangle 17">
            <a:extLst>
              <a:ext uri="{FF2B5EF4-FFF2-40B4-BE49-F238E27FC236}">
                <a16:creationId xmlns:a16="http://schemas.microsoft.com/office/drawing/2014/main" id="{6F2F640F-7A5A-5019-F950-6C22F1A9116F}"/>
              </a:ext>
            </a:extLst>
          </p:cNvPr>
          <p:cNvSpPr/>
          <p:nvPr/>
        </p:nvSpPr>
        <p:spPr>
          <a:xfrm>
            <a:off x="389613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02445EC-E9D0-3C23-1EFB-E0727DAF5EE6}"/>
              </a:ext>
            </a:extLst>
          </p:cNvPr>
          <p:cNvSpPr txBox="1"/>
          <p:nvPr/>
        </p:nvSpPr>
        <p:spPr>
          <a:xfrm>
            <a:off x="388353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pic>
        <p:nvPicPr>
          <p:cNvPr id="22" name="Picture 21">
            <a:extLst>
              <a:ext uri="{FF2B5EF4-FFF2-40B4-BE49-F238E27FC236}">
                <a16:creationId xmlns:a16="http://schemas.microsoft.com/office/drawing/2014/main" id="{5F35EF8C-E12A-4AC9-0097-D056F5728EE8}"/>
              </a:ext>
            </a:extLst>
          </p:cNvPr>
          <p:cNvPicPr>
            <a:picLocks noChangeAspect="1"/>
          </p:cNvPicPr>
          <p:nvPr/>
        </p:nvPicPr>
        <p:blipFill>
          <a:blip r:embed="rId6"/>
          <a:stretch>
            <a:fillRect/>
          </a:stretch>
        </p:blipFill>
        <p:spPr>
          <a:xfrm>
            <a:off x="757852" y="1408964"/>
            <a:ext cx="6107497" cy="2060280"/>
          </a:xfrm>
          <a:prstGeom prst="rect">
            <a:avLst/>
          </a:prstGeom>
        </p:spPr>
      </p:pic>
    </p:spTree>
    <p:extLst>
      <p:ext uri="{BB962C8B-B14F-4D97-AF65-F5344CB8AC3E}">
        <p14:creationId xmlns:p14="http://schemas.microsoft.com/office/powerpoint/2010/main" val="42389432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F33BF72-0C57-4113-BB97-93ABA539F50B}">
  <ds:schemaRefs>
    <ds:schemaRef ds:uri="http://schemas.openxmlformats.org/package/2006/metadata/core-properties"/>
    <ds:schemaRef ds:uri="http://schemas.microsoft.com/office/2006/documentManagement/types"/>
    <ds:schemaRef ds:uri="http://schemas.microsoft.com/office/infopath/2007/PartnerControls"/>
    <ds:schemaRef ds:uri="http://purl.org/dc/terms/"/>
    <ds:schemaRef ds:uri="c8dcbc17-5b84-44ef-951f-14dfe6b9f264"/>
    <ds:schemaRef ds:uri="http://schemas.microsoft.com/office/2006/metadata/properties"/>
    <ds:schemaRef ds:uri="http://purl.org/dc/elements/1.1/"/>
    <ds:schemaRef ds:uri="82847116-c719-41b4-8882-d9579cae2321"/>
    <ds:schemaRef ds:uri="http://www.w3.org/XML/1998/namespace"/>
    <ds:schemaRef ds:uri="http://purl.org/dc/dcmitype/"/>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5913</TotalTime>
  <Words>199</Words>
  <Application>Microsoft Macintosh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16</cp:revision>
  <dcterms:created xsi:type="dcterms:W3CDTF">2023-06-26T13:44:24Z</dcterms:created>
  <dcterms:modified xsi:type="dcterms:W3CDTF">2026-06-02T11:08:37Z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