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6"/>
  </p:notes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3C53"/>
    <a:srgbClr val="21316A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93CD73-D945-5F40-9249-36375466AB18}" v="4" dt="2025-04-29T13:39:33.7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969"/>
    <p:restoredTop sz="94658"/>
  </p:normalViewPr>
  <p:slideViewPr>
    <p:cSldViewPr snapToGrid="0">
      <p:cViewPr>
        <p:scale>
          <a:sx n="250" d="100"/>
          <a:sy n="250" d="100"/>
        </p:scale>
        <p:origin x="-1440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6EC224DD-F91B-47A1-8457-3489768D47C7}"/>
    <pc:docChg chg="modSld">
      <pc:chgData name="Howard Wheeler" userId="3e061725-5d95-41ae-8f52-aca0943a11a8" providerId="ADAL" clId="{6EC224DD-F91B-47A1-8457-3489768D47C7}" dt="2025-03-19T12:05:05.219" v="3" actId="20577"/>
      <pc:docMkLst>
        <pc:docMk/>
      </pc:docMkLst>
      <pc:sldChg chg="modSp mod">
        <pc:chgData name="Howard Wheeler" userId="3e061725-5d95-41ae-8f52-aca0943a11a8" providerId="ADAL" clId="{6EC224DD-F91B-47A1-8457-3489768D47C7}" dt="2025-03-19T12:05:05.219" v="3" actId="20577"/>
        <pc:sldMkLst>
          <pc:docMk/>
          <pc:sldMk cId="2864429464" sldId="256"/>
        </pc:sldMkLst>
        <pc:spChg chg="mod">
          <ac:chgData name="Howard Wheeler" userId="3e061725-5d95-41ae-8f52-aca0943a11a8" providerId="ADAL" clId="{6EC224DD-F91B-47A1-8457-3489768D47C7}" dt="2025-03-19T12:05:01.826" v="1" actId="20577"/>
          <ac:spMkLst>
            <pc:docMk/>
            <pc:sldMk cId="2864429464" sldId="256"/>
            <ac:spMk id="27" creationId="{6FE7A863-1E20-3708-49A1-8772C28DEB3A}"/>
          </ac:spMkLst>
        </pc:spChg>
        <pc:spChg chg="mod">
          <ac:chgData name="Howard Wheeler" userId="3e061725-5d95-41ae-8f52-aca0943a11a8" providerId="ADAL" clId="{6EC224DD-F91B-47A1-8457-3489768D47C7}" dt="2025-03-19T12:05:03.317" v="2" actId="20577"/>
          <ac:spMkLst>
            <pc:docMk/>
            <pc:sldMk cId="2864429464" sldId="256"/>
            <ac:spMk id="28" creationId="{33F4150D-26E5-692F-9438-3B26012203F0}"/>
          </ac:spMkLst>
        </pc:spChg>
        <pc:spChg chg="mod">
          <ac:chgData name="Howard Wheeler" userId="3e061725-5d95-41ae-8f52-aca0943a11a8" providerId="ADAL" clId="{6EC224DD-F91B-47A1-8457-3489768D47C7}" dt="2025-03-19T12:05:00.790" v="0" actId="20577"/>
          <ac:spMkLst>
            <pc:docMk/>
            <pc:sldMk cId="2864429464" sldId="256"/>
            <ac:spMk id="29" creationId="{C2B81BF7-DAF0-58FB-5D81-8A29DA51D0A1}"/>
          </ac:spMkLst>
        </pc:spChg>
        <pc:spChg chg="mod">
          <ac:chgData name="Howard Wheeler" userId="3e061725-5d95-41ae-8f52-aca0943a11a8" providerId="ADAL" clId="{6EC224DD-F91B-47A1-8457-3489768D47C7}" dt="2025-03-19T12:05:05.219" v="3" actId="20577"/>
          <ac:spMkLst>
            <pc:docMk/>
            <pc:sldMk cId="2864429464" sldId="256"/>
            <ac:spMk id="30" creationId="{7001DFBC-1B37-B2AD-FC47-1CE6BBD90B19}"/>
          </ac:spMkLst>
        </pc:spChg>
      </pc:sldChg>
    </pc:docChg>
  </pc:docChgLst>
  <pc:docChgLst>
    <pc:chgData name="Steve Hartland" userId="fe08f65b-fffb-417a-81ad-107dbbfd43a7" providerId="ADAL" clId="{4C93CD73-D945-5F40-9249-36375466AB18}"/>
    <pc:docChg chg="custSel modSld">
      <pc:chgData name="Steve Hartland" userId="fe08f65b-fffb-417a-81ad-107dbbfd43a7" providerId="ADAL" clId="{4C93CD73-D945-5F40-9249-36375466AB18}" dt="2025-04-29T13:39:33.708" v="11"/>
      <pc:docMkLst>
        <pc:docMk/>
      </pc:docMkLst>
      <pc:sldChg chg="addSp delSp modSp mod">
        <pc:chgData name="Steve Hartland" userId="fe08f65b-fffb-417a-81ad-107dbbfd43a7" providerId="ADAL" clId="{4C93CD73-D945-5F40-9249-36375466AB18}" dt="2025-04-29T13:39:33.708" v="11"/>
        <pc:sldMkLst>
          <pc:docMk/>
          <pc:sldMk cId="2864429464" sldId="256"/>
        </pc:sldMkLst>
        <pc:spChg chg="del">
          <ac:chgData name="Steve Hartland" userId="fe08f65b-fffb-417a-81ad-107dbbfd43a7" providerId="ADAL" clId="{4C93CD73-D945-5F40-9249-36375466AB18}" dt="2025-04-29T11:21:11.443" v="2" actId="478"/>
          <ac:spMkLst>
            <pc:docMk/>
            <pc:sldMk cId="2864429464" sldId="256"/>
            <ac:spMk id="2" creationId="{74597441-C779-9BE0-A5D4-959ECAE10D7D}"/>
          </ac:spMkLst>
        </pc:spChg>
        <pc:spChg chg="del">
          <ac:chgData name="Steve Hartland" userId="fe08f65b-fffb-417a-81ad-107dbbfd43a7" providerId="ADAL" clId="{4C93CD73-D945-5F40-9249-36375466AB18}" dt="2025-04-29T11:21:11.443" v="2" actId="478"/>
          <ac:spMkLst>
            <pc:docMk/>
            <pc:sldMk cId="2864429464" sldId="256"/>
            <ac:spMk id="4" creationId="{A42FA4E9-7DBC-BEED-7017-FE62FA0DA626}"/>
          </ac:spMkLst>
        </pc:spChg>
        <pc:spChg chg="del">
          <ac:chgData name="Steve Hartland" userId="fe08f65b-fffb-417a-81ad-107dbbfd43a7" providerId="ADAL" clId="{4C93CD73-D945-5F40-9249-36375466AB18}" dt="2025-04-29T11:21:11.443" v="2" actId="478"/>
          <ac:spMkLst>
            <pc:docMk/>
            <pc:sldMk cId="2864429464" sldId="256"/>
            <ac:spMk id="11" creationId="{BB1F1618-FAC0-88DE-9B30-0DDD2F85AEFF}"/>
          </ac:spMkLst>
        </pc:spChg>
        <pc:spChg chg="add mod">
          <ac:chgData name="Steve Hartland" userId="fe08f65b-fffb-417a-81ad-107dbbfd43a7" providerId="ADAL" clId="{4C93CD73-D945-5F40-9249-36375466AB18}" dt="2025-04-29T11:21:11.958" v="3"/>
          <ac:spMkLst>
            <pc:docMk/>
            <pc:sldMk cId="2864429464" sldId="256"/>
            <ac:spMk id="15" creationId="{F863D88F-E710-EFF3-AF6F-FA342890B7E4}"/>
          </ac:spMkLst>
        </pc:spChg>
        <pc:spChg chg="add mod">
          <ac:chgData name="Steve Hartland" userId="fe08f65b-fffb-417a-81ad-107dbbfd43a7" providerId="ADAL" clId="{4C93CD73-D945-5F40-9249-36375466AB18}" dt="2025-04-29T11:21:11.958" v="3"/>
          <ac:spMkLst>
            <pc:docMk/>
            <pc:sldMk cId="2864429464" sldId="256"/>
            <ac:spMk id="17" creationId="{9AE61CBF-94D9-F6EE-F58A-9A05D14E30E4}"/>
          </ac:spMkLst>
        </pc:spChg>
        <pc:spChg chg="add mod">
          <ac:chgData name="Steve Hartland" userId="fe08f65b-fffb-417a-81ad-107dbbfd43a7" providerId="ADAL" clId="{4C93CD73-D945-5F40-9249-36375466AB18}" dt="2025-04-29T11:21:11.958" v="3"/>
          <ac:spMkLst>
            <pc:docMk/>
            <pc:sldMk cId="2864429464" sldId="256"/>
            <ac:spMk id="18" creationId="{23E13A98-8FA1-B835-0425-AB311426EAB9}"/>
          </ac:spMkLst>
        </pc:spChg>
        <pc:picChg chg="add del mod">
          <ac:chgData name="Steve Hartland" userId="fe08f65b-fffb-417a-81ad-107dbbfd43a7" providerId="ADAL" clId="{4C93CD73-D945-5F40-9249-36375466AB18}" dt="2025-04-29T13:39:31.824" v="9" actId="478"/>
          <ac:picMkLst>
            <pc:docMk/>
            <pc:sldMk cId="2864429464" sldId="256"/>
            <ac:picMk id="2" creationId="{C5E0F9AC-B1D1-139D-6B12-251DD5177A71}"/>
          </ac:picMkLst>
        </pc:picChg>
        <pc:picChg chg="add mod">
          <ac:chgData name="Steve Hartland" userId="fe08f65b-fffb-417a-81ad-107dbbfd43a7" providerId="ADAL" clId="{4C93CD73-D945-5F40-9249-36375466AB18}" dt="2025-04-29T13:39:33.708" v="11"/>
          <ac:picMkLst>
            <pc:docMk/>
            <pc:sldMk cId="2864429464" sldId="256"/>
            <ac:picMk id="4" creationId="{8E3324B4-8752-97BF-1472-818BF51D95A1}"/>
          </ac:picMkLst>
        </pc:picChg>
        <pc:picChg chg="del">
          <ac:chgData name="Steve Hartland" userId="fe08f65b-fffb-417a-81ad-107dbbfd43a7" providerId="ADAL" clId="{4C93CD73-D945-5F40-9249-36375466AB18}" dt="2025-04-29T11:20:56.584" v="0" actId="478"/>
          <ac:picMkLst>
            <pc:docMk/>
            <pc:sldMk cId="2864429464" sldId="256"/>
            <ac:picMk id="5" creationId="{FD693E06-C63E-CABB-8C82-1A27488F5292}"/>
          </ac:picMkLst>
        </pc:picChg>
        <pc:picChg chg="del">
          <ac:chgData name="Steve Hartland" userId="fe08f65b-fffb-417a-81ad-107dbbfd43a7" providerId="ADAL" clId="{4C93CD73-D945-5F40-9249-36375466AB18}" dt="2025-04-29T11:20:56.584" v="0" actId="478"/>
          <ac:picMkLst>
            <pc:docMk/>
            <pc:sldMk cId="2864429464" sldId="256"/>
            <ac:picMk id="6" creationId="{8B5EC395-59FB-B86B-C380-716B894C4BF7}"/>
          </ac:picMkLst>
        </pc:picChg>
        <pc:picChg chg="add mod">
          <ac:chgData name="Steve Hartland" userId="fe08f65b-fffb-417a-81ad-107dbbfd43a7" providerId="ADAL" clId="{4C93CD73-D945-5F40-9249-36375466AB18}" dt="2025-04-29T11:20:58.199" v="1"/>
          <ac:picMkLst>
            <pc:docMk/>
            <pc:sldMk cId="2864429464" sldId="256"/>
            <ac:picMk id="7" creationId="{38E7C4E1-F124-DF2D-C652-07BBCF76B0F3}"/>
          </ac:picMkLst>
        </pc:picChg>
        <pc:picChg chg="add mod">
          <ac:chgData name="Steve Hartland" userId="fe08f65b-fffb-417a-81ad-107dbbfd43a7" providerId="ADAL" clId="{4C93CD73-D945-5F40-9249-36375466AB18}" dt="2025-04-29T11:20:58.199" v="1"/>
          <ac:picMkLst>
            <pc:docMk/>
            <pc:sldMk cId="2864429464" sldId="256"/>
            <ac:picMk id="8" creationId="{8B0DB98F-52D3-9CB9-1E78-0AA0087D758F}"/>
          </ac:picMkLst>
        </pc:picChg>
        <pc:picChg chg="del">
          <ac:chgData name="Steve Hartland" userId="fe08f65b-fffb-417a-81ad-107dbbfd43a7" providerId="ADAL" clId="{4C93CD73-D945-5F40-9249-36375466AB18}" dt="2025-04-29T11:20:56.584" v="0" actId="478"/>
          <ac:picMkLst>
            <pc:docMk/>
            <pc:sldMk cId="2864429464" sldId="256"/>
            <ac:picMk id="9" creationId="{12CA5746-350B-764B-CAEB-BF4D4268B488}"/>
          </ac:picMkLst>
        </pc:picChg>
        <pc:picChg chg="del">
          <ac:chgData name="Steve Hartland" userId="fe08f65b-fffb-417a-81ad-107dbbfd43a7" providerId="ADAL" clId="{4C93CD73-D945-5F40-9249-36375466AB18}" dt="2025-04-29T11:21:11.443" v="2" actId="478"/>
          <ac:picMkLst>
            <pc:docMk/>
            <pc:sldMk cId="2864429464" sldId="256"/>
            <ac:picMk id="10" creationId="{4752F652-88AF-E06F-8125-219CD3F0E799}"/>
          </ac:picMkLst>
        </pc:picChg>
        <pc:picChg chg="add mod">
          <ac:chgData name="Steve Hartland" userId="fe08f65b-fffb-417a-81ad-107dbbfd43a7" providerId="ADAL" clId="{4C93CD73-D945-5F40-9249-36375466AB18}" dt="2025-04-29T11:20:58.199" v="1"/>
          <ac:picMkLst>
            <pc:docMk/>
            <pc:sldMk cId="2864429464" sldId="256"/>
            <ac:picMk id="12" creationId="{C791E154-C020-580C-1F13-C0AA5E22E89B}"/>
          </ac:picMkLst>
        </pc:picChg>
        <pc:picChg chg="del">
          <ac:chgData name="Steve Hartland" userId="fe08f65b-fffb-417a-81ad-107dbbfd43a7" providerId="ADAL" clId="{4C93CD73-D945-5F40-9249-36375466AB18}" dt="2025-04-29T11:20:56.584" v="0" actId="478"/>
          <ac:picMkLst>
            <pc:docMk/>
            <pc:sldMk cId="2864429464" sldId="256"/>
            <ac:picMk id="13" creationId="{D73A4445-7A19-68CF-B92B-638D99E9BF41}"/>
          </ac:picMkLst>
        </pc:picChg>
        <pc:picChg chg="add del mod">
          <ac:chgData name="Steve Hartland" userId="fe08f65b-fffb-417a-81ad-107dbbfd43a7" providerId="ADAL" clId="{4C93CD73-D945-5F40-9249-36375466AB18}" dt="2025-04-29T13:39:33.249" v="10" actId="478"/>
          <ac:picMkLst>
            <pc:docMk/>
            <pc:sldMk cId="2864429464" sldId="256"/>
            <ac:picMk id="14" creationId="{118084FB-A16C-9A5F-A465-E6663FFAD6BD}"/>
          </ac:picMkLst>
        </pc:picChg>
        <pc:picChg chg="add mod">
          <ac:chgData name="Steve Hartland" userId="fe08f65b-fffb-417a-81ad-107dbbfd43a7" providerId="ADAL" clId="{4C93CD73-D945-5F40-9249-36375466AB18}" dt="2025-04-29T11:21:11.958" v="3"/>
          <ac:picMkLst>
            <pc:docMk/>
            <pc:sldMk cId="2864429464" sldId="256"/>
            <ac:picMk id="16" creationId="{0A617C3A-83B6-7A1D-CDFC-E9B57CD46A57}"/>
          </ac:picMkLst>
        </pc:picChg>
      </pc:sldChg>
    </pc:docChg>
  </pc:docChgLst>
  <pc:docChgLst>
    <pc:chgData name="Howard Wheeler" userId="3e061725-5d95-41ae-8f52-aca0943a11a8" providerId="ADAL" clId="{E87E142C-F9B4-4C86-B0B8-D05C79D6290F}"/>
    <pc:docChg chg="modSld">
      <pc:chgData name="Howard Wheeler" userId="3e061725-5d95-41ae-8f52-aca0943a11a8" providerId="ADAL" clId="{E87E142C-F9B4-4C86-B0B8-D05C79D6290F}" dt="2025-03-28T11:09:21.257" v="15" actId="1076"/>
      <pc:docMkLst>
        <pc:docMk/>
      </pc:docMkLst>
      <pc:sldChg chg="modSp mod">
        <pc:chgData name="Howard Wheeler" userId="3e061725-5d95-41ae-8f52-aca0943a11a8" providerId="ADAL" clId="{E87E142C-F9B4-4C86-B0B8-D05C79D6290F}" dt="2025-03-28T11:09:21.257" v="15" actId="1076"/>
        <pc:sldMkLst>
          <pc:docMk/>
          <pc:sldMk cId="2864429464" sldId="256"/>
        </pc:sldMkLst>
      </pc:sldChg>
    </pc:docChg>
  </pc:docChgLst>
  <pc:docChgLst>
    <pc:chgData name="Steve Hartland" userId="fe08f65b-fffb-417a-81ad-107dbbfd43a7" providerId="ADAL" clId="{9E8C4121-9605-DC40-BA18-433BED128463}"/>
    <pc:docChg chg="custSel modSld">
      <pc:chgData name="Steve Hartland" userId="fe08f65b-fffb-417a-81ad-107dbbfd43a7" providerId="ADAL" clId="{9E8C4121-9605-DC40-BA18-433BED128463}" dt="2025-03-28T10:57:05.448" v="82" actId="1036"/>
      <pc:docMkLst>
        <pc:docMk/>
      </pc:docMkLst>
      <pc:sldChg chg="addSp delSp modSp mod">
        <pc:chgData name="Steve Hartland" userId="fe08f65b-fffb-417a-81ad-107dbbfd43a7" providerId="ADAL" clId="{9E8C4121-9605-DC40-BA18-433BED128463}" dt="2025-03-28T10:57:05.448" v="82" actId="1036"/>
        <pc:sldMkLst>
          <pc:docMk/>
          <pc:sldMk cId="2864429464" sldId="256"/>
        </pc:sldMkLst>
        <pc:spChg chg="mod">
          <ac:chgData name="Steve Hartland" userId="fe08f65b-fffb-417a-81ad-107dbbfd43a7" providerId="ADAL" clId="{9E8C4121-9605-DC40-BA18-433BED128463}" dt="2025-03-28T10:49:51.882" v="1" actId="207"/>
          <ac:spMkLst>
            <pc:docMk/>
            <pc:sldMk cId="2864429464" sldId="256"/>
            <ac:spMk id="3" creationId="{EFEF04C8-7F67-22DD-D065-73479EFBF742}"/>
          </ac:spMkLst>
        </pc:spChg>
        <pc:spChg chg="mod">
          <ac:chgData name="Steve Hartland" userId="fe08f65b-fffb-417a-81ad-107dbbfd43a7" providerId="ADAL" clId="{9E8C4121-9605-DC40-BA18-433BED128463}" dt="2025-03-28T10:50:01.160" v="4" actId="207"/>
          <ac:spMkLst>
            <pc:docMk/>
            <pc:sldMk cId="2864429464" sldId="256"/>
            <ac:spMk id="27" creationId="{6FE7A863-1E20-3708-49A1-8772C28DEB3A}"/>
          </ac:spMkLst>
        </pc:spChg>
        <pc:spChg chg="mod">
          <ac:chgData name="Steve Hartland" userId="fe08f65b-fffb-417a-81ad-107dbbfd43a7" providerId="ADAL" clId="{9E8C4121-9605-DC40-BA18-433BED128463}" dt="2025-03-28T10:50:03.350" v="5" actId="207"/>
          <ac:spMkLst>
            <pc:docMk/>
            <pc:sldMk cId="2864429464" sldId="256"/>
            <ac:spMk id="28" creationId="{33F4150D-26E5-692F-9438-3B26012203F0}"/>
          </ac:spMkLst>
        </pc:spChg>
        <pc:spChg chg="mod">
          <ac:chgData name="Steve Hartland" userId="fe08f65b-fffb-417a-81ad-107dbbfd43a7" providerId="ADAL" clId="{9E8C4121-9605-DC40-BA18-433BED128463}" dt="2025-03-28T10:49:56.105" v="2" actId="207"/>
          <ac:spMkLst>
            <pc:docMk/>
            <pc:sldMk cId="2864429464" sldId="256"/>
            <ac:spMk id="29" creationId="{C2B81BF7-DAF0-58FB-5D81-8A29DA51D0A1}"/>
          </ac:spMkLst>
        </pc:spChg>
        <pc:spChg chg="mod">
          <ac:chgData name="Steve Hartland" userId="fe08f65b-fffb-417a-81ad-107dbbfd43a7" providerId="ADAL" clId="{9E8C4121-9605-DC40-BA18-433BED128463}" dt="2025-03-28T10:49:58.659" v="3" actId="207"/>
          <ac:spMkLst>
            <pc:docMk/>
            <pc:sldMk cId="2864429464" sldId="256"/>
            <ac:spMk id="30" creationId="{7001DFBC-1B37-B2AD-FC47-1CE6BBD90B19}"/>
          </ac:spMkLst>
        </pc:spChg>
      </pc:sldChg>
    </pc:docChg>
  </pc:docChgLst>
  <pc:docChgLst>
    <pc:chgData name="Steve Hartland" userId="fe08f65b-fffb-417a-81ad-107dbbfd43a7" providerId="ADAL" clId="{F353BFBA-A7AE-4443-980C-E4A5546411F8}"/>
    <pc:docChg chg="undo custSel modSld">
      <pc:chgData name="Steve Hartland" userId="fe08f65b-fffb-417a-81ad-107dbbfd43a7" providerId="ADAL" clId="{F353BFBA-A7AE-4443-980C-E4A5546411F8}" dt="2025-03-25T11:50:52.914" v="29" actId="255"/>
      <pc:docMkLst>
        <pc:docMk/>
      </pc:docMkLst>
      <pc:sldChg chg="addSp delSp modSp mod">
        <pc:chgData name="Steve Hartland" userId="fe08f65b-fffb-417a-81ad-107dbbfd43a7" providerId="ADAL" clId="{F353BFBA-A7AE-4443-980C-E4A5546411F8}" dt="2025-03-25T11:50:52.914" v="29" actId="255"/>
        <pc:sldMkLst>
          <pc:docMk/>
          <pc:sldMk cId="2864429464" sldId="256"/>
        </pc:sldMkLst>
        <pc:spChg chg="mod">
          <ac:chgData name="Steve Hartland" userId="fe08f65b-fffb-417a-81ad-107dbbfd43a7" providerId="ADAL" clId="{F353BFBA-A7AE-4443-980C-E4A5546411F8}" dt="2025-03-19T11:14:48.543" v="11" actId="207"/>
          <ac:spMkLst>
            <pc:docMk/>
            <pc:sldMk cId="2864429464" sldId="256"/>
            <ac:spMk id="3" creationId="{EFEF04C8-7F67-22DD-D065-73479EFBF742}"/>
          </ac:spMkLst>
        </pc:spChg>
        <pc:spChg chg="mod">
          <ac:chgData name="Steve Hartland" userId="fe08f65b-fffb-417a-81ad-107dbbfd43a7" providerId="ADAL" clId="{F353BFBA-A7AE-4443-980C-E4A5546411F8}" dt="2025-03-19T11:14:55.494" v="14" actId="207"/>
          <ac:spMkLst>
            <pc:docMk/>
            <pc:sldMk cId="2864429464" sldId="256"/>
            <ac:spMk id="27" creationId="{6FE7A863-1E20-3708-49A1-8772C28DEB3A}"/>
          </ac:spMkLst>
        </pc:spChg>
        <pc:spChg chg="mod">
          <ac:chgData name="Steve Hartland" userId="fe08f65b-fffb-417a-81ad-107dbbfd43a7" providerId="ADAL" clId="{F353BFBA-A7AE-4443-980C-E4A5546411F8}" dt="2025-03-19T11:14:57.866" v="15" actId="207"/>
          <ac:spMkLst>
            <pc:docMk/>
            <pc:sldMk cId="2864429464" sldId="256"/>
            <ac:spMk id="28" creationId="{33F4150D-26E5-692F-9438-3B26012203F0}"/>
          </ac:spMkLst>
        </pc:spChg>
        <pc:spChg chg="mod">
          <ac:chgData name="Steve Hartland" userId="fe08f65b-fffb-417a-81ad-107dbbfd43a7" providerId="ADAL" clId="{F353BFBA-A7AE-4443-980C-E4A5546411F8}" dt="2025-03-19T11:14:50.872" v="12" actId="207"/>
          <ac:spMkLst>
            <pc:docMk/>
            <pc:sldMk cId="2864429464" sldId="256"/>
            <ac:spMk id="29" creationId="{C2B81BF7-DAF0-58FB-5D81-8A29DA51D0A1}"/>
          </ac:spMkLst>
        </pc:spChg>
        <pc:spChg chg="mod">
          <ac:chgData name="Steve Hartland" userId="fe08f65b-fffb-417a-81ad-107dbbfd43a7" providerId="ADAL" clId="{F353BFBA-A7AE-4443-980C-E4A5546411F8}" dt="2025-03-19T11:14:53.200" v="13" actId="207"/>
          <ac:spMkLst>
            <pc:docMk/>
            <pc:sldMk cId="2864429464" sldId="256"/>
            <ac:spMk id="30" creationId="{7001DFBC-1B37-B2AD-FC47-1CE6BBD90B19}"/>
          </ac:spMkLst>
        </pc:spChg>
      </pc:sldChg>
    </pc:docChg>
  </pc:docChgLst>
  <pc:docChgLst>
    <pc:chgData name="Steve Hartland" userId="fe08f65b-fffb-417a-81ad-107dbbfd43a7" providerId="ADAL" clId="{B2A936CF-3E14-804E-AD48-EADBE717637A}"/>
    <pc:docChg chg="custSel modSld">
      <pc:chgData name="Steve Hartland" userId="fe08f65b-fffb-417a-81ad-107dbbfd43a7" providerId="ADAL" clId="{B2A936CF-3E14-804E-AD48-EADBE717637A}" dt="2025-02-20T10:09:32.544" v="6"/>
      <pc:docMkLst>
        <pc:docMk/>
      </pc:docMkLst>
      <pc:sldChg chg="addSp delSp modSp mod">
        <pc:chgData name="Steve Hartland" userId="fe08f65b-fffb-417a-81ad-107dbbfd43a7" providerId="ADAL" clId="{B2A936CF-3E14-804E-AD48-EADBE717637A}" dt="2025-02-20T10:09:32.544" v="6"/>
        <pc:sldMkLst>
          <pc:docMk/>
          <pc:sldMk cId="2864429464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23E4B-E66A-CA44-B444-7EF630257A01}" type="datetimeFigureOut">
              <a:rPr lang="en-US" smtClean="0"/>
              <a:t>4/29/25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657AE-185F-4B49-A62E-4AE33F178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06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B657AE-185F-4B49-A62E-4AE33F17812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47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1C0506E3-8C1B-B6FD-6AF1-101E44B5E42D}"/>
              </a:ext>
            </a:extLst>
          </p:cNvPr>
          <p:cNvSpPr/>
          <p:nvPr/>
        </p:nvSpPr>
        <p:spPr>
          <a:xfrm>
            <a:off x="185980" y="47078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DD1DC5F-73C3-AE9C-A994-B26C62E74115}"/>
              </a:ext>
            </a:extLst>
          </p:cNvPr>
          <p:cNvSpPr/>
          <p:nvPr/>
        </p:nvSpPr>
        <p:spPr>
          <a:xfrm>
            <a:off x="3884220" y="47078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B5E3BF0-2E2B-DE56-221B-1C7B28C45176}"/>
              </a:ext>
            </a:extLst>
          </p:cNvPr>
          <p:cNvSpPr/>
          <p:nvPr/>
        </p:nvSpPr>
        <p:spPr>
          <a:xfrm>
            <a:off x="185980" y="68922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1DFA855-A44C-2215-E539-FCBCEA54F49E}"/>
              </a:ext>
            </a:extLst>
          </p:cNvPr>
          <p:cNvSpPr/>
          <p:nvPr/>
        </p:nvSpPr>
        <p:spPr>
          <a:xfrm>
            <a:off x="3884220" y="68922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E7A863-1E20-3708-49A1-8772C28DEB3A}"/>
              </a:ext>
            </a:extLst>
          </p:cNvPr>
          <p:cNvSpPr txBox="1"/>
          <p:nvPr/>
        </p:nvSpPr>
        <p:spPr>
          <a:xfrm>
            <a:off x="185980" y="6818508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3F4150D-26E5-692F-9438-3B26012203F0}"/>
              </a:ext>
            </a:extLst>
          </p:cNvPr>
          <p:cNvSpPr txBox="1"/>
          <p:nvPr/>
        </p:nvSpPr>
        <p:spPr>
          <a:xfrm>
            <a:off x="3871620" y="6818508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B81BF7-DAF0-58FB-5D81-8A29DA51D0A1}"/>
              </a:ext>
            </a:extLst>
          </p:cNvPr>
          <p:cNvSpPr txBox="1"/>
          <p:nvPr/>
        </p:nvSpPr>
        <p:spPr>
          <a:xfrm>
            <a:off x="185980" y="4617749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01DFBC-1B37-B2AD-FC47-1CE6BBD90B19}"/>
              </a:ext>
            </a:extLst>
          </p:cNvPr>
          <p:cNvSpPr txBox="1"/>
          <p:nvPr/>
        </p:nvSpPr>
        <p:spPr>
          <a:xfrm>
            <a:off x="3871620" y="4617749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4024660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2131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FEATURED SAILING ITINERARIES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E7C4E1-F124-DF2D-C652-07BBCF76B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690" y="-84198"/>
            <a:ext cx="7594229" cy="40423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0DB98F-52D3-9CB9-1E78-0AA0087D75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881" y="164826"/>
            <a:ext cx="1523968" cy="3911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791E154-C020-580C-1F13-C0AA5E22E8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006" y="360415"/>
            <a:ext cx="774700" cy="7874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863D88F-E710-EFF3-AF6F-FA342890B7E4}"/>
              </a:ext>
            </a:extLst>
          </p:cNvPr>
          <p:cNvSpPr/>
          <p:nvPr/>
        </p:nvSpPr>
        <p:spPr>
          <a:xfrm>
            <a:off x="0" y="9144000"/>
            <a:ext cx="7559674" cy="1547813"/>
          </a:xfrm>
          <a:prstGeom prst="rect">
            <a:avLst/>
          </a:prstGeom>
          <a:solidFill>
            <a:srgbClr val="00A6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A617C3A-83B6-7A1D-CDFC-E9B57CD46A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3946" y="9290749"/>
            <a:ext cx="4111522" cy="104697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AE61CBF-94D9-F6EE-F58A-9A05D14E30E4}"/>
              </a:ext>
            </a:extLst>
          </p:cNvPr>
          <p:cNvSpPr txBox="1"/>
          <p:nvPr/>
        </p:nvSpPr>
        <p:spPr>
          <a:xfrm>
            <a:off x="494739" y="10373082"/>
            <a:ext cx="6418847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" dirty="0">
                <a:solidFill>
                  <a:srgbClr val="F2F2F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*The Save Up to 20% offer applies to new, individual bookings in all stateroom categories (promotional guarantee staterooms excluded) on select sailings made before 30 May 2025. **The Up to $500 Onboard Credit offer applies to new, individual bookings in all stateroom categories (promotional guarantee staterooms excluded) on select sailings made before 8 July 2025. Terms and conditions apply, visit </a:t>
            </a:r>
            <a:r>
              <a:rPr lang="en-GB" sz="480" dirty="0" err="1">
                <a:solidFill>
                  <a:srgbClr val="F2F2F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Azamara.com</a:t>
            </a:r>
            <a:r>
              <a:rPr lang="en-GB" sz="480" dirty="0">
                <a:solidFill>
                  <a:srgbClr val="F2F2F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for full details.</a:t>
            </a:r>
          </a:p>
        </p:txBody>
      </p:sp>
      <p:sp>
        <p:nvSpPr>
          <p:cNvPr id="18" name="Triangle 17">
            <a:extLst>
              <a:ext uri="{FF2B5EF4-FFF2-40B4-BE49-F238E27FC236}">
                <a16:creationId xmlns:a16="http://schemas.microsoft.com/office/drawing/2014/main" id="{23E13A98-8FA1-B835-0425-AB311426EAB9}"/>
              </a:ext>
            </a:extLst>
          </p:cNvPr>
          <p:cNvSpPr/>
          <p:nvPr/>
        </p:nvSpPr>
        <p:spPr>
          <a:xfrm>
            <a:off x="1676646" y="10485717"/>
            <a:ext cx="53034" cy="45719"/>
          </a:xfrm>
          <a:prstGeom prst="triangle">
            <a:avLst/>
          </a:prstGeom>
          <a:solidFill>
            <a:schemeClr val="bg1"/>
          </a:solidFill>
          <a:ln>
            <a:solidFill>
              <a:srgbClr val="013C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3324B4-8752-97BF-1472-818BF51D95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96971" y="888926"/>
            <a:ext cx="4919911" cy="137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7" ma:contentTypeDescription="Create a new document." ma:contentTypeScope="" ma:versionID="0b4f082f317e4dbfad4d634b8033c272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3e540ca5768908ac3a4caf61371e52fb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a6e64ec-b061-4ef9-925c-be5efbd33eb1" xsi:nil="true"/>
    <lcf76f155ced4ddcb4097134ff3c332f xmlns="f792690d-879f-46d8-925c-4171572e1f5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D801BA-5AB8-4A35-8986-19B695F114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4ED8A08-AB87-4B00-A365-978C7EA2EBA0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f792690d-879f-46d8-925c-4171572e1f59"/>
    <ds:schemaRef ds:uri="http://schemas.microsoft.com/office/infopath/2007/PartnerControls"/>
    <ds:schemaRef ds:uri="http://schemas.openxmlformats.org/package/2006/metadata/core-properties"/>
    <ds:schemaRef ds:uri="ba6e64ec-b061-4ef9-925c-be5efbd33eb1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58</TotalTime>
  <Words>200</Words>
  <Application>Microsoft Macintosh PowerPoint</Application>
  <PresentationFormat>Custom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3</cp:revision>
  <dcterms:created xsi:type="dcterms:W3CDTF">2023-06-26T13:44:24Z</dcterms:created>
  <dcterms:modified xsi:type="dcterms:W3CDTF">2025-04-29T13:39:35Z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0x0101009FEA7D74A7BF864BA00741367FEEF239</vt:lpwstr>
  </property>
  <property fmtid="{D5CDD505-2E9C-101B-9397-08002B2CF9AE}" pid="3" name="MediaServiceImageTags">
    <vt:lpwstr/>
  </property>
</Properties>
</file>