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00A6C0"/>
    <a:srgbClr val="21316A"/>
    <a:srgbClr val="013C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B3845E-2759-864C-A5B0-C294EC9C5F87}" v="4" dt="2025-04-29T13:39:39.8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77" d="100"/>
          <a:sy n="77" d="100"/>
        </p:scale>
        <p:origin x="35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77D0D89B-E213-AB4E-8E36-77FD5EB21523}"/>
    <pc:docChg chg="custSel modSld">
      <pc:chgData name="Steve Hartland" userId="fe08f65b-fffb-417a-81ad-107dbbfd43a7" providerId="ADAL" clId="{77D0D89B-E213-AB4E-8E36-77FD5EB21523}" dt="2025-02-20T10:09:38.727" v="1"/>
      <pc:docMkLst>
        <pc:docMk/>
      </pc:docMkLst>
      <pc:sldChg chg="addSp delSp modSp mod">
        <pc:chgData name="Steve Hartland" userId="fe08f65b-fffb-417a-81ad-107dbbfd43a7" providerId="ADAL" clId="{77D0D89B-E213-AB4E-8E36-77FD5EB21523}" dt="2025-02-20T10:09:38.727" v="1"/>
        <pc:sldMkLst>
          <pc:docMk/>
          <pc:sldMk cId="2864429464" sldId="256"/>
        </pc:sldMkLst>
      </pc:sldChg>
    </pc:docChg>
  </pc:docChgLst>
  <pc:docChgLst>
    <pc:chgData name="Howard Wheeler" userId="3e061725-5d95-41ae-8f52-aca0943a11a8" providerId="ADAL" clId="{49F835EF-9A1C-4BD2-B277-FA878B5861E1}"/>
    <pc:docChg chg="custSel modSld">
      <pc:chgData name="Howard Wheeler" userId="3e061725-5d95-41ae-8f52-aca0943a11a8" providerId="ADAL" clId="{49F835EF-9A1C-4BD2-B277-FA878B5861E1}" dt="2025-03-28T11:09:43.500" v="2" actId="1076"/>
      <pc:docMkLst>
        <pc:docMk/>
      </pc:docMkLst>
      <pc:sldChg chg="addSp delSp modSp mod">
        <pc:chgData name="Howard Wheeler" userId="3e061725-5d95-41ae-8f52-aca0943a11a8" providerId="ADAL" clId="{49F835EF-9A1C-4BD2-B277-FA878B5861E1}" dt="2025-03-28T11:09:43.500" v="2" actId="1076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738432EB-6239-134A-A5CF-A906B74D4B1E}"/>
    <pc:docChg chg="custSel modSld">
      <pc:chgData name="Steve Hartland" userId="fe08f65b-fffb-417a-81ad-107dbbfd43a7" providerId="ADAL" clId="{738432EB-6239-134A-A5CF-A906B74D4B1E}" dt="2025-03-28T10:58:24.081" v="8" actId="167"/>
      <pc:docMkLst>
        <pc:docMk/>
      </pc:docMkLst>
      <pc:sldChg chg="addSp delSp modSp mod">
        <pc:chgData name="Steve Hartland" userId="fe08f65b-fffb-417a-81ad-107dbbfd43a7" providerId="ADAL" clId="{738432EB-6239-134A-A5CF-A906B74D4B1E}" dt="2025-03-28T10:58:24.081" v="8" actId="167"/>
        <pc:sldMkLst>
          <pc:docMk/>
          <pc:sldMk cId="2864429464" sldId="256"/>
        </pc:sldMkLst>
        <pc:spChg chg="mod">
          <ac:chgData name="Steve Hartland" userId="fe08f65b-fffb-417a-81ad-107dbbfd43a7" providerId="ADAL" clId="{738432EB-6239-134A-A5CF-A906B74D4B1E}" dt="2025-03-28T10:57:44.854" v="2" actId="207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738432EB-6239-134A-A5CF-A906B74D4B1E}" dt="2025-03-28T10:57:36.793" v="0" actId="20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Steve Hartland" userId="fe08f65b-fffb-417a-81ad-107dbbfd43a7" providerId="ADAL" clId="{738432EB-6239-134A-A5CF-A906B74D4B1E}" dt="2025-03-28T10:57:39.674" v="1" actId="207"/>
          <ac:spMkLst>
            <pc:docMk/>
            <pc:sldMk cId="2864429464" sldId="256"/>
            <ac:spMk id="8" creationId="{C1AF36C0-1E16-B6CF-0E53-BD0F868B4F35}"/>
          </ac:spMkLst>
        </pc:spChg>
        <pc:spChg chg="add mod">
          <ac:chgData name="Steve Hartland" userId="fe08f65b-fffb-417a-81ad-107dbbfd43a7" providerId="ADAL" clId="{738432EB-6239-134A-A5CF-A906B74D4B1E}" dt="2025-03-28T10:57:57.872" v="4"/>
          <ac:spMkLst>
            <pc:docMk/>
            <pc:sldMk cId="2864429464" sldId="256"/>
            <ac:spMk id="12" creationId="{14E3D32D-1E4C-9972-FB88-75FF74C87A11}"/>
          </ac:spMkLst>
        </pc:spChg>
        <pc:spChg chg="add mod">
          <ac:chgData name="Steve Hartland" userId="fe08f65b-fffb-417a-81ad-107dbbfd43a7" providerId="ADAL" clId="{738432EB-6239-134A-A5CF-A906B74D4B1E}" dt="2025-03-28T10:57:57.872" v="4"/>
          <ac:spMkLst>
            <pc:docMk/>
            <pc:sldMk cId="2864429464" sldId="256"/>
            <ac:spMk id="13" creationId="{2AB67F41-9F43-B612-9EDC-4690D74D7564}"/>
          </ac:spMkLst>
        </pc:spChg>
        <pc:picChg chg="add mod">
          <ac:chgData name="Steve Hartland" userId="fe08f65b-fffb-417a-81ad-107dbbfd43a7" providerId="ADAL" clId="{738432EB-6239-134A-A5CF-A906B74D4B1E}" dt="2025-03-28T10:58:24.081" v="8" actId="167"/>
          <ac:picMkLst>
            <pc:docMk/>
            <pc:sldMk cId="2864429464" sldId="256"/>
            <ac:picMk id="15" creationId="{E4AB70A2-7B53-8DF3-3B90-D2D4BAB072CD}"/>
          </ac:picMkLst>
        </pc:picChg>
      </pc:sldChg>
    </pc:docChg>
  </pc:docChgLst>
  <pc:docChgLst>
    <pc:chgData name="Steve Hartland" userId="fe08f65b-fffb-417a-81ad-107dbbfd43a7" providerId="ADAL" clId="{FAB3845E-2759-864C-A5B0-C294EC9C5F87}"/>
    <pc:docChg chg="undo custSel modSld">
      <pc:chgData name="Steve Hartland" userId="fe08f65b-fffb-417a-81ad-107dbbfd43a7" providerId="ADAL" clId="{FAB3845E-2759-864C-A5B0-C294EC9C5F87}" dt="2025-04-29T13:39:39.800" v="25"/>
      <pc:docMkLst>
        <pc:docMk/>
      </pc:docMkLst>
      <pc:sldChg chg="addSp delSp modSp mod">
        <pc:chgData name="Steve Hartland" userId="fe08f65b-fffb-417a-81ad-107dbbfd43a7" providerId="ADAL" clId="{FAB3845E-2759-864C-A5B0-C294EC9C5F87}" dt="2025-04-29T13:39:39.800" v="25"/>
        <pc:sldMkLst>
          <pc:docMk/>
          <pc:sldMk cId="2864429464" sldId="256"/>
        </pc:sldMkLst>
        <pc:spChg chg="mod">
          <ac:chgData name="Steve Hartland" userId="fe08f65b-fffb-417a-81ad-107dbbfd43a7" providerId="ADAL" clId="{FAB3845E-2759-864C-A5B0-C294EC9C5F87}" dt="2025-04-29T11:20:16.659" v="22" actId="2085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FAB3845E-2759-864C-A5B0-C294EC9C5F87}" dt="2025-04-29T11:20:10.720" v="21" actId="1076"/>
          <ac:spMkLst>
            <pc:docMk/>
            <pc:sldMk cId="2864429464" sldId="256"/>
            <ac:spMk id="12" creationId="{14E3D32D-1E4C-9972-FB88-75FF74C87A11}"/>
          </ac:spMkLst>
        </pc:spChg>
        <pc:picChg chg="del">
          <ac:chgData name="Steve Hartland" userId="fe08f65b-fffb-417a-81ad-107dbbfd43a7" providerId="ADAL" clId="{FAB3845E-2759-864C-A5B0-C294EC9C5F87}" dt="2025-04-29T11:18:31.749" v="1" actId="478"/>
          <ac:picMkLst>
            <pc:docMk/>
            <pc:sldMk cId="2864429464" sldId="256"/>
            <ac:picMk id="4" creationId="{12CA5746-350B-764B-CAEB-BF4D4268B488}"/>
          </ac:picMkLst>
        </pc:picChg>
        <pc:picChg chg="add mod">
          <ac:chgData name="Steve Hartland" userId="fe08f65b-fffb-417a-81ad-107dbbfd43a7" providerId="ADAL" clId="{FAB3845E-2759-864C-A5B0-C294EC9C5F87}" dt="2025-04-29T13:39:39.800" v="25"/>
          <ac:picMkLst>
            <pc:docMk/>
            <pc:sldMk cId="2864429464" sldId="256"/>
            <ac:picMk id="4" creationId="{54C842FF-A8D7-74BD-FE61-A9D39338B0D1}"/>
          </ac:picMkLst>
        </pc:picChg>
        <pc:picChg chg="add del mod">
          <ac:chgData name="Steve Hartland" userId="fe08f65b-fffb-417a-81ad-107dbbfd43a7" providerId="ADAL" clId="{FAB3845E-2759-864C-A5B0-C294EC9C5F87}" dt="2025-04-29T13:39:39.442" v="24" actId="478"/>
          <ac:picMkLst>
            <pc:docMk/>
            <pc:sldMk cId="2864429464" sldId="256"/>
            <ac:picMk id="5" creationId="{F4628A05-F909-2A06-39A0-DB0E50D68FC9}"/>
          </ac:picMkLst>
        </pc:picChg>
        <pc:picChg chg="mod">
          <ac:chgData name="Steve Hartland" userId="fe08f65b-fffb-417a-81ad-107dbbfd43a7" providerId="ADAL" clId="{FAB3845E-2759-864C-A5B0-C294EC9C5F87}" dt="2025-04-29T11:18:37.896" v="4" actId="1076"/>
          <ac:picMkLst>
            <pc:docMk/>
            <pc:sldMk cId="2864429464" sldId="256"/>
            <ac:picMk id="6" creationId="{8B5EC395-59FB-B86B-C380-716B894C4BF7}"/>
          </ac:picMkLst>
        </pc:picChg>
        <pc:picChg chg="add mod">
          <ac:chgData name="Steve Hartland" userId="fe08f65b-fffb-417a-81ad-107dbbfd43a7" providerId="ADAL" clId="{FAB3845E-2759-864C-A5B0-C294EC9C5F87}" dt="2025-04-29T11:19:00.763" v="10" actId="167"/>
          <ac:picMkLst>
            <pc:docMk/>
            <pc:sldMk cId="2864429464" sldId="256"/>
            <ac:picMk id="9" creationId="{B812FC20-2033-BBF6-B4C8-ABCA13F89370}"/>
          </ac:picMkLst>
        </pc:picChg>
        <pc:picChg chg="del">
          <ac:chgData name="Steve Hartland" userId="fe08f65b-fffb-417a-81ad-107dbbfd43a7" providerId="ADAL" clId="{FAB3845E-2759-864C-A5B0-C294EC9C5F87}" dt="2025-04-29T11:19:02.584" v="11" actId="478"/>
          <ac:picMkLst>
            <pc:docMk/>
            <pc:sldMk cId="2864429464" sldId="256"/>
            <ac:picMk id="14" creationId="{FBE08A5A-6547-35A8-9DBD-ABFEF8FB8D86}"/>
          </ac:picMkLst>
        </pc:picChg>
      </pc:sldChg>
    </pc:docChg>
  </pc:docChgLst>
  <pc:docChgLst>
    <pc:chgData name="Steve Hartland" userId="fe08f65b-fffb-417a-81ad-107dbbfd43a7" providerId="ADAL" clId="{B0371C18-E3C4-FD4A-B4F5-97FBF5C7C007}"/>
    <pc:docChg chg="undo custSel modSld">
      <pc:chgData name="Steve Hartland" userId="fe08f65b-fffb-417a-81ad-107dbbfd43a7" providerId="ADAL" clId="{B0371C18-E3C4-FD4A-B4F5-97FBF5C7C007}" dt="2025-03-25T11:51:11.288" v="881"/>
      <pc:docMkLst>
        <pc:docMk/>
      </pc:docMkLst>
      <pc:sldChg chg="addSp delSp modSp mod">
        <pc:chgData name="Steve Hartland" userId="fe08f65b-fffb-417a-81ad-107dbbfd43a7" providerId="ADAL" clId="{B0371C18-E3C4-FD4A-B4F5-97FBF5C7C007}" dt="2025-03-25T11:51:11.288" v="881"/>
        <pc:sldMkLst>
          <pc:docMk/>
          <pc:sldMk cId="2864429464" sldId="256"/>
        </pc:sldMkLst>
        <pc:spChg chg="mod">
          <ac:chgData name="Steve Hartland" userId="fe08f65b-fffb-417a-81ad-107dbbfd43a7" providerId="ADAL" clId="{B0371C18-E3C4-FD4A-B4F5-97FBF5C7C007}" dt="2025-03-19T11:12:15.138" v="438" actId="207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B0371C18-E3C4-FD4A-B4F5-97FBF5C7C007}" dt="2025-03-19T11:12:21.864" v="439" actId="20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Steve Hartland" userId="fe08f65b-fffb-417a-81ad-107dbbfd43a7" providerId="ADAL" clId="{B0371C18-E3C4-FD4A-B4F5-97FBF5C7C007}" dt="2025-03-19T11:12:24.700" v="440" actId="207"/>
          <ac:spMkLst>
            <pc:docMk/>
            <pc:sldMk cId="2864429464" sldId="256"/>
            <ac:spMk id="8" creationId="{C1AF36C0-1E16-B6CF-0E53-BD0F868B4F35}"/>
          </ac:spMkLst>
        </pc:spChg>
      </pc:sldChg>
    </pc:docChg>
  </pc:docChgLst>
  <pc:docChgLst>
    <pc:chgData name="Howard Wheeler" userId="3e061725-5d95-41ae-8f52-aca0943a11a8" providerId="ADAL" clId="{77F2D290-4027-437F-9C68-45D7AAE36811}"/>
    <pc:docChg chg="modSld">
      <pc:chgData name="Howard Wheeler" userId="3e061725-5d95-41ae-8f52-aca0943a11a8" providerId="ADAL" clId="{77F2D290-4027-437F-9C68-45D7AAE36811}" dt="2025-02-19T18:09:40.451" v="3" actId="207"/>
      <pc:docMkLst>
        <pc:docMk/>
      </pc:docMkLst>
      <pc:sldChg chg="modSp mod">
        <pc:chgData name="Howard Wheeler" userId="3e061725-5d95-41ae-8f52-aca0943a11a8" providerId="ADAL" clId="{77F2D290-4027-437F-9C68-45D7AAE36811}" dt="2025-02-19T18:09:40.451" v="3" actId="207"/>
        <pc:sldMkLst>
          <pc:docMk/>
          <pc:sldMk cId="2864429464" sldId="256"/>
        </pc:sldMkLst>
        <pc:spChg chg="mod">
          <ac:chgData name="Howard Wheeler" userId="3e061725-5d95-41ae-8f52-aca0943a11a8" providerId="ADAL" clId="{77F2D290-4027-437F-9C68-45D7AAE36811}" dt="2025-02-19T18:09:40.451" v="3" actId="20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Howard Wheeler" userId="3e061725-5d95-41ae-8f52-aca0943a11a8" providerId="ADAL" clId="{77F2D290-4027-437F-9C68-45D7AAE36811}" dt="2025-02-19T18:09:31.009" v="0" actId="208"/>
          <ac:spMkLst>
            <pc:docMk/>
            <pc:sldMk cId="2864429464" sldId="256"/>
            <ac:spMk id="7" creationId="{9FE641CB-1F6F-AF13-F7D6-D48D18811F1A}"/>
          </ac:spMkLst>
        </pc:spChg>
        <pc:spChg chg="mod">
          <ac:chgData name="Howard Wheeler" userId="3e061725-5d95-41ae-8f52-aca0943a11a8" providerId="ADAL" clId="{77F2D290-4027-437F-9C68-45D7AAE36811}" dt="2025-02-19T18:09:37.012" v="2" actId="207"/>
          <ac:spMkLst>
            <pc:docMk/>
            <pc:sldMk cId="2864429464" sldId="256"/>
            <ac:spMk id="8" creationId="{C1AF36C0-1E16-B6CF-0E53-BD0F868B4F3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812FC20-2033-BBF6-B4C8-ABCA13F89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90" y="-84198"/>
            <a:ext cx="7594229" cy="40423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4AB70A2-7B53-8DF3-3B90-D2D4BAB07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881" y="164826"/>
            <a:ext cx="1523968" cy="39117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144000"/>
            <a:ext cx="7559674" cy="1547813"/>
          </a:xfrm>
          <a:prstGeom prst="rect">
            <a:avLst/>
          </a:prstGeom>
          <a:solidFill>
            <a:srgbClr val="00A6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52F652-88AF-E06F-8125-219CD3F0E7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3946" y="9290749"/>
            <a:ext cx="4111522" cy="104697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4024660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VOYAGE ITINERARIES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5EC395-59FB-B86B-C380-716B894C4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006" y="360415"/>
            <a:ext cx="774700" cy="787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276006" y="4707826"/>
            <a:ext cx="6856314" cy="4197023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276006" y="4969259"/>
            <a:ext cx="7097689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28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28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8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sz="28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sz="2800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E3D32D-1E4C-9972-FB88-75FF74C87A11}"/>
              </a:ext>
            </a:extLst>
          </p:cNvPr>
          <p:cNvSpPr txBox="1"/>
          <p:nvPr/>
        </p:nvSpPr>
        <p:spPr>
          <a:xfrm>
            <a:off x="494739" y="10373082"/>
            <a:ext cx="6418847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" dirty="0">
                <a:solidFill>
                  <a:srgbClr val="F2F2F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*The Save Up to 20% offer applies to new, individual bookings in all stateroom categories (promotional guarantee staterooms excluded) on select sailings made before 30 May 2025. **The Up to $500 Onboard Credit offer applies to new, individual bookings in all stateroom categories (promotional guarantee staterooms excluded) on select sailings made before 8 July 2025. Terms and conditions apply, visit </a:t>
            </a:r>
            <a:r>
              <a:rPr lang="en-GB" sz="480" dirty="0" err="1">
                <a:solidFill>
                  <a:srgbClr val="F2F2F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Azamara.com</a:t>
            </a:r>
            <a:r>
              <a:rPr lang="en-GB" sz="480" dirty="0">
                <a:solidFill>
                  <a:srgbClr val="F2F2F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full details.</a:t>
            </a:r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2AB67F41-9F43-B612-9EDC-4690D74D7564}"/>
              </a:ext>
            </a:extLst>
          </p:cNvPr>
          <p:cNvSpPr/>
          <p:nvPr/>
        </p:nvSpPr>
        <p:spPr>
          <a:xfrm>
            <a:off x="1676646" y="10485717"/>
            <a:ext cx="53034" cy="45719"/>
          </a:xfrm>
          <a:prstGeom prst="triangle">
            <a:avLst/>
          </a:prstGeom>
          <a:solidFill>
            <a:schemeClr val="bg1"/>
          </a:solidFill>
          <a:ln>
            <a:solidFill>
              <a:srgbClr val="013C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C842FF-A8D7-74BD-FE61-A9D39338B0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6971" y="888926"/>
            <a:ext cx="4919911" cy="137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0b4f082f317e4dbfad4d634b8033c272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3e540ca5768908ac3a4caf61371e52fb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301B8A-CAF3-4C45-B9D1-3FB49BA44117}">
  <ds:schemaRefs>
    <ds:schemaRef ds:uri="http://schemas.microsoft.com/office/2006/metadata/properties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ba6e64ec-b061-4ef9-925c-be5efbd33eb1"/>
    <ds:schemaRef ds:uri="f792690d-879f-46d8-925c-4171572e1f59"/>
  </ds:schemaRefs>
</ds:datastoreItem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250947-F9E4-4398-9487-2D58176F3C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</TotalTime>
  <Words>110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3</cp:revision>
  <dcterms:created xsi:type="dcterms:W3CDTF">2023-06-26T13:44:24Z</dcterms:created>
  <dcterms:modified xsi:type="dcterms:W3CDTF">2025-04-29T13:39:40Z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