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4"/>
  </p:sldMasterIdLst>
  <p:sldIdLst>
    <p:sldId id="256" r:id="rId5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2F2F2"/>
    <a:srgbClr val="00A6C0"/>
    <a:srgbClr val="21316A"/>
    <a:srgbClr val="013C5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AB3845E-2759-864C-A5B0-C294EC9C5F87}" v="3" dt="2025-04-29T11:19:00.76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58"/>
  </p:normalViewPr>
  <p:slideViewPr>
    <p:cSldViewPr snapToGrid="0">
      <p:cViewPr>
        <p:scale>
          <a:sx n="78" d="100"/>
          <a:sy n="78" d="100"/>
        </p:scale>
        <p:origin x="3536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slide" Target="slides/slide1.xml"/><Relationship Id="rId10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teve Hartland" userId="fe08f65b-fffb-417a-81ad-107dbbfd43a7" providerId="ADAL" clId="{77D0D89B-E213-AB4E-8E36-77FD5EB21523}"/>
    <pc:docChg chg="custSel modSld">
      <pc:chgData name="Steve Hartland" userId="fe08f65b-fffb-417a-81ad-107dbbfd43a7" providerId="ADAL" clId="{77D0D89B-E213-AB4E-8E36-77FD5EB21523}" dt="2025-02-20T10:09:38.727" v="1"/>
      <pc:docMkLst>
        <pc:docMk/>
      </pc:docMkLst>
      <pc:sldChg chg="addSp delSp modSp mod">
        <pc:chgData name="Steve Hartland" userId="fe08f65b-fffb-417a-81ad-107dbbfd43a7" providerId="ADAL" clId="{77D0D89B-E213-AB4E-8E36-77FD5EB21523}" dt="2025-02-20T10:09:38.727" v="1"/>
        <pc:sldMkLst>
          <pc:docMk/>
          <pc:sldMk cId="2864429464" sldId="256"/>
        </pc:sldMkLst>
      </pc:sldChg>
    </pc:docChg>
  </pc:docChgLst>
  <pc:docChgLst>
    <pc:chgData name="Howard Wheeler" userId="3e061725-5d95-41ae-8f52-aca0943a11a8" providerId="ADAL" clId="{49F835EF-9A1C-4BD2-B277-FA878B5861E1}"/>
    <pc:docChg chg="custSel modSld">
      <pc:chgData name="Howard Wheeler" userId="3e061725-5d95-41ae-8f52-aca0943a11a8" providerId="ADAL" clId="{49F835EF-9A1C-4BD2-B277-FA878B5861E1}" dt="2025-03-28T11:09:43.500" v="2" actId="1076"/>
      <pc:docMkLst>
        <pc:docMk/>
      </pc:docMkLst>
      <pc:sldChg chg="addSp delSp modSp mod">
        <pc:chgData name="Howard Wheeler" userId="3e061725-5d95-41ae-8f52-aca0943a11a8" providerId="ADAL" clId="{49F835EF-9A1C-4BD2-B277-FA878B5861E1}" dt="2025-03-28T11:09:43.500" v="2" actId="1076"/>
        <pc:sldMkLst>
          <pc:docMk/>
          <pc:sldMk cId="2864429464" sldId="256"/>
        </pc:sldMkLst>
      </pc:sldChg>
    </pc:docChg>
  </pc:docChgLst>
  <pc:docChgLst>
    <pc:chgData name="Steve Hartland" userId="fe08f65b-fffb-417a-81ad-107dbbfd43a7" providerId="ADAL" clId="{738432EB-6239-134A-A5CF-A906B74D4B1E}"/>
    <pc:docChg chg="custSel modSld">
      <pc:chgData name="Steve Hartland" userId="fe08f65b-fffb-417a-81ad-107dbbfd43a7" providerId="ADAL" clId="{738432EB-6239-134A-A5CF-A906B74D4B1E}" dt="2025-03-28T10:58:24.081" v="8" actId="167"/>
      <pc:docMkLst>
        <pc:docMk/>
      </pc:docMkLst>
      <pc:sldChg chg="addSp delSp modSp mod">
        <pc:chgData name="Steve Hartland" userId="fe08f65b-fffb-417a-81ad-107dbbfd43a7" providerId="ADAL" clId="{738432EB-6239-134A-A5CF-A906B74D4B1E}" dt="2025-03-28T10:58:24.081" v="8" actId="167"/>
        <pc:sldMkLst>
          <pc:docMk/>
          <pc:sldMk cId="2864429464" sldId="256"/>
        </pc:sldMkLst>
        <pc:spChg chg="mod">
          <ac:chgData name="Steve Hartland" userId="fe08f65b-fffb-417a-81ad-107dbbfd43a7" providerId="ADAL" clId="{738432EB-6239-134A-A5CF-A906B74D4B1E}" dt="2025-03-28T10:57:44.854" v="2" actId="207"/>
          <ac:spMkLst>
            <pc:docMk/>
            <pc:sldMk cId="2864429464" sldId="256"/>
            <ac:spMk id="2" creationId="{74597441-C779-9BE0-A5D4-959ECAE10D7D}"/>
          </ac:spMkLst>
        </pc:spChg>
        <pc:spChg chg="mod">
          <ac:chgData name="Steve Hartland" userId="fe08f65b-fffb-417a-81ad-107dbbfd43a7" providerId="ADAL" clId="{738432EB-6239-134A-A5CF-A906B74D4B1E}" dt="2025-03-28T10:57:36.793" v="0" actId="207"/>
          <ac:spMkLst>
            <pc:docMk/>
            <pc:sldMk cId="2864429464" sldId="256"/>
            <ac:spMk id="3" creationId="{EFEF04C8-7F67-22DD-D065-73479EFBF742}"/>
          </ac:spMkLst>
        </pc:spChg>
        <pc:spChg chg="mod">
          <ac:chgData name="Steve Hartland" userId="fe08f65b-fffb-417a-81ad-107dbbfd43a7" providerId="ADAL" clId="{738432EB-6239-134A-A5CF-A906B74D4B1E}" dt="2025-03-28T10:57:39.674" v="1" actId="207"/>
          <ac:spMkLst>
            <pc:docMk/>
            <pc:sldMk cId="2864429464" sldId="256"/>
            <ac:spMk id="8" creationId="{C1AF36C0-1E16-B6CF-0E53-BD0F868B4F35}"/>
          </ac:spMkLst>
        </pc:spChg>
        <pc:spChg chg="add mod">
          <ac:chgData name="Steve Hartland" userId="fe08f65b-fffb-417a-81ad-107dbbfd43a7" providerId="ADAL" clId="{738432EB-6239-134A-A5CF-A906B74D4B1E}" dt="2025-03-28T10:57:57.872" v="4"/>
          <ac:spMkLst>
            <pc:docMk/>
            <pc:sldMk cId="2864429464" sldId="256"/>
            <ac:spMk id="12" creationId="{14E3D32D-1E4C-9972-FB88-75FF74C87A11}"/>
          </ac:spMkLst>
        </pc:spChg>
        <pc:spChg chg="add mod">
          <ac:chgData name="Steve Hartland" userId="fe08f65b-fffb-417a-81ad-107dbbfd43a7" providerId="ADAL" clId="{738432EB-6239-134A-A5CF-A906B74D4B1E}" dt="2025-03-28T10:57:57.872" v="4"/>
          <ac:spMkLst>
            <pc:docMk/>
            <pc:sldMk cId="2864429464" sldId="256"/>
            <ac:spMk id="13" creationId="{2AB67F41-9F43-B612-9EDC-4690D74D7564}"/>
          </ac:spMkLst>
        </pc:spChg>
        <pc:picChg chg="add mod">
          <ac:chgData name="Steve Hartland" userId="fe08f65b-fffb-417a-81ad-107dbbfd43a7" providerId="ADAL" clId="{738432EB-6239-134A-A5CF-A906B74D4B1E}" dt="2025-03-28T10:58:24.081" v="8" actId="167"/>
          <ac:picMkLst>
            <pc:docMk/>
            <pc:sldMk cId="2864429464" sldId="256"/>
            <ac:picMk id="14" creationId="{FBE08A5A-6547-35A8-9DBD-ABFEF8FB8D86}"/>
          </ac:picMkLst>
        </pc:picChg>
        <pc:picChg chg="add mod">
          <ac:chgData name="Steve Hartland" userId="fe08f65b-fffb-417a-81ad-107dbbfd43a7" providerId="ADAL" clId="{738432EB-6239-134A-A5CF-A906B74D4B1E}" dt="2025-03-28T10:58:24.081" v="8" actId="167"/>
          <ac:picMkLst>
            <pc:docMk/>
            <pc:sldMk cId="2864429464" sldId="256"/>
            <ac:picMk id="15" creationId="{E4AB70A2-7B53-8DF3-3B90-D2D4BAB072CD}"/>
          </ac:picMkLst>
        </pc:picChg>
      </pc:sldChg>
    </pc:docChg>
  </pc:docChgLst>
  <pc:docChgLst>
    <pc:chgData name="Steve Hartland" userId="fe08f65b-fffb-417a-81ad-107dbbfd43a7" providerId="ADAL" clId="{FAB3845E-2759-864C-A5B0-C294EC9C5F87}"/>
    <pc:docChg chg="undo custSel modSld">
      <pc:chgData name="Steve Hartland" userId="fe08f65b-fffb-417a-81ad-107dbbfd43a7" providerId="ADAL" clId="{FAB3845E-2759-864C-A5B0-C294EC9C5F87}" dt="2025-04-29T11:20:43.444" v="23" actId="1076"/>
      <pc:docMkLst>
        <pc:docMk/>
      </pc:docMkLst>
      <pc:sldChg chg="addSp delSp modSp mod">
        <pc:chgData name="Steve Hartland" userId="fe08f65b-fffb-417a-81ad-107dbbfd43a7" providerId="ADAL" clId="{FAB3845E-2759-864C-A5B0-C294EC9C5F87}" dt="2025-04-29T11:20:43.444" v="23" actId="1076"/>
        <pc:sldMkLst>
          <pc:docMk/>
          <pc:sldMk cId="2864429464" sldId="256"/>
        </pc:sldMkLst>
        <pc:spChg chg="mod">
          <ac:chgData name="Steve Hartland" userId="fe08f65b-fffb-417a-81ad-107dbbfd43a7" providerId="ADAL" clId="{FAB3845E-2759-864C-A5B0-C294EC9C5F87}" dt="2025-04-29T11:20:16.659" v="22" actId="2085"/>
          <ac:spMkLst>
            <pc:docMk/>
            <pc:sldMk cId="2864429464" sldId="256"/>
            <ac:spMk id="2" creationId="{74597441-C779-9BE0-A5D4-959ECAE10D7D}"/>
          </ac:spMkLst>
        </pc:spChg>
        <pc:spChg chg="mod">
          <ac:chgData name="Steve Hartland" userId="fe08f65b-fffb-417a-81ad-107dbbfd43a7" providerId="ADAL" clId="{FAB3845E-2759-864C-A5B0-C294EC9C5F87}" dt="2025-04-29T11:20:10.720" v="21" actId="1076"/>
          <ac:spMkLst>
            <pc:docMk/>
            <pc:sldMk cId="2864429464" sldId="256"/>
            <ac:spMk id="12" creationId="{14E3D32D-1E4C-9972-FB88-75FF74C87A11}"/>
          </ac:spMkLst>
        </pc:spChg>
        <pc:picChg chg="del">
          <ac:chgData name="Steve Hartland" userId="fe08f65b-fffb-417a-81ad-107dbbfd43a7" providerId="ADAL" clId="{FAB3845E-2759-864C-A5B0-C294EC9C5F87}" dt="2025-04-29T11:18:31.749" v="1" actId="478"/>
          <ac:picMkLst>
            <pc:docMk/>
            <pc:sldMk cId="2864429464" sldId="256"/>
            <ac:picMk id="4" creationId="{12CA5746-350B-764B-CAEB-BF4D4268B488}"/>
          </ac:picMkLst>
        </pc:picChg>
        <pc:picChg chg="add mod">
          <ac:chgData name="Steve Hartland" userId="fe08f65b-fffb-417a-81ad-107dbbfd43a7" providerId="ADAL" clId="{FAB3845E-2759-864C-A5B0-C294EC9C5F87}" dt="2025-04-29T11:20:43.444" v="23" actId="1076"/>
          <ac:picMkLst>
            <pc:docMk/>
            <pc:sldMk cId="2864429464" sldId="256"/>
            <ac:picMk id="5" creationId="{F4628A05-F909-2A06-39A0-DB0E50D68FC9}"/>
          </ac:picMkLst>
        </pc:picChg>
        <pc:picChg chg="mod">
          <ac:chgData name="Steve Hartland" userId="fe08f65b-fffb-417a-81ad-107dbbfd43a7" providerId="ADAL" clId="{FAB3845E-2759-864C-A5B0-C294EC9C5F87}" dt="2025-04-29T11:18:37.896" v="4" actId="1076"/>
          <ac:picMkLst>
            <pc:docMk/>
            <pc:sldMk cId="2864429464" sldId="256"/>
            <ac:picMk id="6" creationId="{8B5EC395-59FB-B86B-C380-716B894C4BF7}"/>
          </ac:picMkLst>
        </pc:picChg>
        <pc:picChg chg="add mod">
          <ac:chgData name="Steve Hartland" userId="fe08f65b-fffb-417a-81ad-107dbbfd43a7" providerId="ADAL" clId="{FAB3845E-2759-864C-A5B0-C294EC9C5F87}" dt="2025-04-29T11:19:00.763" v="10" actId="167"/>
          <ac:picMkLst>
            <pc:docMk/>
            <pc:sldMk cId="2864429464" sldId="256"/>
            <ac:picMk id="9" creationId="{B812FC20-2033-BBF6-B4C8-ABCA13F89370}"/>
          </ac:picMkLst>
        </pc:picChg>
        <pc:picChg chg="del">
          <ac:chgData name="Steve Hartland" userId="fe08f65b-fffb-417a-81ad-107dbbfd43a7" providerId="ADAL" clId="{FAB3845E-2759-864C-A5B0-C294EC9C5F87}" dt="2025-04-29T11:19:02.584" v="11" actId="478"/>
          <ac:picMkLst>
            <pc:docMk/>
            <pc:sldMk cId="2864429464" sldId="256"/>
            <ac:picMk id="14" creationId="{FBE08A5A-6547-35A8-9DBD-ABFEF8FB8D86}"/>
          </ac:picMkLst>
        </pc:picChg>
      </pc:sldChg>
    </pc:docChg>
  </pc:docChgLst>
  <pc:docChgLst>
    <pc:chgData name="Steve Hartland" userId="fe08f65b-fffb-417a-81ad-107dbbfd43a7" providerId="ADAL" clId="{B0371C18-E3C4-FD4A-B4F5-97FBF5C7C007}"/>
    <pc:docChg chg="undo custSel modSld">
      <pc:chgData name="Steve Hartland" userId="fe08f65b-fffb-417a-81ad-107dbbfd43a7" providerId="ADAL" clId="{B0371C18-E3C4-FD4A-B4F5-97FBF5C7C007}" dt="2025-03-25T11:51:11.288" v="881"/>
      <pc:docMkLst>
        <pc:docMk/>
      </pc:docMkLst>
      <pc:sldChg chg="addSp delSp modSp mod">
        <pc:chgData name="Steve Hartland" userId="fe08f65b-fffb-417a-81ad-107dbbfd43a7" providerId="ADAL" clId="{B0371C18-E3C4-FD4A-B4F5-97FBF5C7C007}" dt="2025-03-25T11:51:11.288" v="881"/>
        <pc:sldMkLst>
          <pc:docMk/>
          <pc:sldMk cId="2864429464" sldId="256"/>
        </pc:sldMkLst>
        <pc:spChg chg="mod">
          <ac:chgData name="Steve Hartland" userId="fe08f65b-fffb-417a-81ad-107dbbfd43a7" providerId="ADAL" clId="{B0371C18-E3C4-FD4A-B4F5-97FBF5C7C007}" dt="2025-03-19T11:12:15.138" v="438" actId="207"/>
          <ac:spMkLst>
            <pc:docMk/>
            <pc:sldMk cId="2864429464" sldId="256"/>
            <ac:spMk id="2" creationId="{74597441-C779-9BE0-A5D4-959ECAE10D7D}"/>
          </ac:spMkLst>
        </pc:spChg>
        <pc:spChg chg="mod">
          <ac:chgData name="Steve Hartland" userId="fe08f65b-fffb-417a-81ad-107dbbfd43a7" providerId="ADAL" clId="{B0371C18-E3C4-FD4A-B4F5-97FBF5C7C007}" dt="2025-03-19T11:12:21.864" v="439" actId="207"/>
          <ac:spMkLst>
            <pc:docMk/>
            <pc:sldMk cId="2864429464" sldId="256"/>
            <ac:spMk id="3" creationId="{EFEF04C8-7F67-22DD-D065-73479EFBF742}"/>
          </ac:spMkLst>
        </pc:spChg>
        <pc:spChg chg="mod">
          <ac:chgData name="Steve Hartland" userId="fe08f65b-fffb-417a-81ad-107dbbfd43a7" providerId="ADAL" clId="{B0371C18-E3C4-FD4A-B4F5-97FBF5C7C007}" dt="2025-03-19T11:12:24.700" v="440" actId="207"/>
          <ac:spMkLst>
            <pc:docMk/>
            <pc:sldMk cId="2864429464" sldId="256"/>
            <ac:spMk id="8" creationId="{C1AF36C0-1E16-B6CF-0E53-BD0F868B4F35}"/>
          </ac:spMkLst>
        </pc:spChg>
      </pc:sldChg>
    </pc:docChg>
  </pc:docChgLst>
  <pc:docChgLst>
    <pc:chgData name="Howard Wheeler" userId="3e061725-5d95-41ae-8f52-aca0943a11a8" providerId="ADAL" clId="{77F2D290-4027-437F-9C68-45D7AAE36811}"/>
    <pc:docChg chg="modSld">
      <pc:chgData name="Howard Wheeler" userId="3e061725-5d95-41ae-8f52-aca0943a11a8" providerId="ADAL" clId="{77F2D290-4027-437F-9C68-45D7AAE36811}" dt="2025-02-19T18:09:40.451" v="3" actId="207"/>
      <pc:docMkLst>
        <pc:docMk/>
      </pc:docMkLst>
      <pc:sldChg chg="modSp mod">
        <pc:chgData name="Howard Wheeler" userId="3e061725-5d95-41ae-8f52-aca0943a11a8" providerId="ADAL" clId="{77F2D290-4027-437F-9C68-45D7AAE36811}" dt="2025-02-19T18:09:40.451" v="3" actId="207"/>
        <pc:sldMkLst>
          <pc:docMk/>
          <pc:sldMk cId="2864429464" sldId="256"/>
        </pc:sldMkLst>
        <pc:spChg chg="mod">
          <ac:chgData name="Howard Wheeler" userId="3e061725-5d95-41ae-8f52-aca0943a11a8" providerId="ADAL" clId="{77F2D290-4027-437F-9C68-45D7AAE36811}" dt="2025-02-19T18:09:40.451" v="3" actId="207"/>
          <ac:spMkLst>
            <pc:docMk/>
            <pc:sldMk cId="2864429464" sldId="256"/>
            <ac:spMk id="3" creationId="{EFEF04C8-7F67-22DD-D065-73479EFBF742}"/>
          </ac:spMkLst>
        </pc:spChg>
        <pc:spChg chg="mod">
          <ac:chgData name="Howard Wheeler" userId="3e061725-5d95-41ae-8f52-aca0943a11a8" providerId="ADAL" clId="{77F2D290-4027-437F-9C68-45D7AAE36811}" dt="2025-02-19T18:09:31.009" v="0" actId="208"/>
          <ac:spMkLst>
            <pc:docMk/>
            <pc:sldMk cId="2864429464" sldId="256"/>
            <ac:spMk id="7" creationId="{9FE641CB-1F6F-AF13-F7D6-D48D18811F1A}"/>
          </ac:spMkLst>
        </pc:spChg>
        <pc:spChg chg="mod">
          <ac:chgData name="Howard Wheeler" userId="3e061725-5d95-41ae-8f52-aca0943a11a8" providerId="ADAL" clId="{77F2D290-4027-437F-9C68-45D7AAE36811}" dt="2025-02-19T18:09:37.012" v="2" actId="207"/>
          <ac:spMkLst>
            <pc:docMk/>
            <pc:sldMk cId="2864429464" sldId="256"/>
            <ac:spMk id="8" creationId="{C1AF36C0-1E16-B6CF-0E53-BD0F868B4F35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850189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8DA7B2-BC09-9F4A-90EF-83EEC5C65AE9}" type="datetimeFigureOut">
              <a:rPr lang="en-US" smtClean="0"/>
              <a:t>4/29/25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FD60E2-7B8A-F14D-A4E3-8FCCA64D0A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9058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B812FC20-2033-BBF6-B4C8-ABCA13F893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0690" y="-84198"/>
            <a:ext cx="7594229" cy="4042303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E4AB70A2-7B53-8DF3-3B90-D2D4BAB072C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52881" y="164826"/>
            <a:ext cx="1523968" cy="391178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74597441-C779-9BE0-A5D4-959ECAE10D7D}"/>
              </a:ext>
            </a:extLst>
          </p:cNvPr>
          <p:cNvSpPr/>
          <p:nvPr/>
        </p:nvSpPr>
        <p:spPr>
          <a:xfrm>
            <a:off x="0" y="9144000"/>
            <a:ext cx="7559674" cy="1547813"/>
          </a:xfrm>
          <a:prstGeom prst="rect">
            <a:avLst/>
          </a:prstGeom>
          <a:solidFill>
            <a:srgbClr val="00A6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752F652-88AF-E06F-8125-219CD3F0E79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63946" y="9290749"/>
            <a:ext cx="4111522" cy="1046978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EFEF04C8-7F67-22DD-D065-73479EFBF742}"/>
              </a:ext>
            </a:extLst>
          </p:cNvPr>
          <p:cNvSpPr/>
          <p:nvPr/>
        </p:nvSpPr>
        <p:spPr>
          <a:xfrm>
            <a:off x="0" y="4024660"/>
            <a:ext cx="7559674" cy="6116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>
                <a:solidFill>
                  <a:srgbClr val="21316A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FEATURED VOYAGE ITINERARIES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B5EC395-59FB-B86B-C380-716B894C4BF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6006" y="360415"/>
            <a:ext cx="774700" cy="787400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9FE641CB-1F6F-AF13-F7D6-D48D18811F1A}"/>
              </a:ext>
            </a:extLst>
          </p:cNvPr>
          <p:cNvSpPr/>
          <p:nvPr/>
        </p:nvSpPr>
        <p:spPr>
          <a:xfrm>
            <a:off x="276006" y="4707826"/>
            <a:ext cx="6856314" cy="4197023"/>
          </a:xfrm>
          <a:prstGeom prst="rect">
            <a:avLst/>
          </a:prstGeom>
          <a:solidFill>
            <a:srgbClr val="F2F2F2"/>
          </a:solidFill>
          <a:ln>
            <a:solidFill>
              <a:srgbClr val="21316A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1AF36C0-1E16-B6CF-0E53-BD0F868B4F35}"/>
              </a:ext>
            </a:extLst>
          </p:cNvPr>
          <p:cNvSpPr txBox="1"/>
          <p:nvPr/>
        </p:nvSpPr>
        <p:spPr>
          <a:xfrm>
            <a:off x="276006" y="4969259"/>
            <a:ext cx="7097689" cy="34624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XXXXXXXXXXX</a:t>
            </a:r>
            <a:br>
              <a:rPr lang="en-GB" sz="28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</a:br>
            <a:endParaRPr lang="en-GB" sz="2800" dirty="0">
              <a:solidFill>
                <a:srgbClr val="21316A"/>
              </a:solidFill>
              <a:effectLst/>
              <a:latin typeface="Arial" panose="020B0604020202020204" pitchFamily="34" charset="0"/>
            </a:endParaRPr>
          </a:p>
          <a:p>
            <a:pPr algn="ctr"/>
            <a:r>
              <a:rPr lang="en-GB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X Night Voyage</a:t>
            </a:r>
          </a:p>
          <a:p>
            <a:pPr algn="ctr"/>
            <a:r>
              <a:rPr lang="en-GB" b="1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SHIP</a:t>
            </a:r>
            <a:endParaRPr lang="en-GB" baseline="30000" dirty="0">
              <a:solidFill>
                <a:srgbClr val="21316A"/>
              </a:solidFill>
              <a:effectLst/>
              <a:latin typeface="Arial" panose="020B0604020202020204" pitchFamily="34" charset="0"/>
            </a:endParaRPr>
          </a:p>
          <a:p>
            <a:pPr algn="ctr"/>
            <a:r>
              <a:rPr lang="en-GB" dirty="0">
                <a:solidFill>
                  <a:srgbClr val="21316A"/>
                </a:solidFill>
                <a:latin typeface="Arial" panose="020B0604020202020204" pitchFamily="34" charset="0"/>
              </a:rPr>
              <a:t>Date…..</a:t>
            </a:r>
            <a:endParaRPr lang="en-GB" dirty="0">
              <a:solidFill>
                <a:srgbClr val="21316A"/>
              </a:solidFill>
              <a:effectLst/>
              <a:latin typeface="Arial" panose="020B0604020202020204" pitchFamily="34" charset="0"/>
            </a:endParaRPr>
          </a:p>
          <a:p>
            <a:pPr algn="ctr"/>
            <a:r>
              <a:rPr lang="en-GB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X Countries – X Ports – X Overnights</a:t>
            </a:r>
          </a:p>
          <a:p>
            <a:pPr algn="ctr"/>
            <a:r>
              <a:rPr lang="en-GB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Experience xxxxxxxxxxxxxxxxxx</a:t>
            </a:r>
          </a:p>
          <a:p>
            <a:pPr algn="ctr"/>
            <a:r>
              <a:rPr lang="en-GB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xxxxxxxxxxx Flights </a:t>
            </a:r>
          </a:p>
          <a:p>
            <a:pPr algn="ctr"/>
            <a:r>
              <a:rPr lang="en-GB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Stateroom……….</a:t>
            </a:r>
            <a:br>
              <a:rPr lang="en-GB" sz="9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</a:br>
            <a:endParaRPr lang="en-GB" sz="900" dirty="0">
              <a:solidFill>
                <a:srgbClr val="21316A"/>
              </a:solidFill>
              <a:effectLst/>
              <a:latin typeface="Arial" panose="020B0604020202020204" pitchFamily="34" charset="0"/>
            </a:endParaRPr>
          </a:p>
          <a:p>
            <a:pPr algn="ctr"/>
            <a:r>
              <a:rPr lang="en-GB" sz="2800" b="1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From </a:t>
            </a:r>
            <a:r>
              <a:rPr lang="en-GB" sz="2800" b="1" dirty="0">
                <a:solidFill>
                  <a:srgbClr val="21316A"/>
                </a:solidFill>
                <a:latin typeface="Arial" panose="020B0604020202020204" pitchFamily="34" charset="0"/>
              </a:rPr>
              <a:t>£0</a:t>
            </a:r>
            <a:r>
              <a:rPr lang="en-GB" sz="2800" b="1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,000pp</a:t>
            </a:r>
            <a:r>
              <a:rPr lang="en-GB" sz="2800" b="1" baseline="30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*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4E3D32D-1E4C-9972-FB88-75FF74C87A11}"/>
              </a:ext>
            </a:extLst>
          </p:cNvPr>
          <p:cNvSpPr txBox="1"/>
          <p:nvPr/>
        </p:nvSpPr>
        <p:spPr>
          <a:xfrm>
            <a:off x="494739" y="10373082"/>
            <a:ext cx="6418847" cy="2400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80" dirty="0">
                <a:solidFill>
                  <a:srgbClr val="F2F2F2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*The Save Up to 20% offer applies to new, individual bookings in all stateroom categories (promotional guarantee staterooms excluded) on select sailings made before 30 May 2025. **The Up to $500 Onboard Credit offer applies to new, individual bookings in all stateroom categories (promotional guarantee staterooms excluded) on select sailings made before 8 July 2025. Terms and conditions apply, visit </a:t>
            </a:r>
            <a:r>
              <a:rPr lang="en-GB" sz="480" dirty="0" err="1">
                <a:solidFill>
                  <a:srgbClr val="F2F2F2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Azamara.com</a:t>
            </a:r>
            <a:r>
              <a:rPr lang="en-GB" sz="480" dirty="0">
                <a:solidFill>
                  <a:srgbClr val="F2F2F2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for full details.</a:t>
            </a:r>
          </a:p>
        </p:txBody>
      </p:sp>
      <p:sp>
        <p:nvSpPr>
          <p:cNvPr id="13" name="Triangle 12">
            <a:extLst>
              <a:ext uri="{FF2B5EF4-FFF2-40B4-BE49-F238E27FC236}">
                <a16:creationId xmlns:a16="http://schemas.microsoft.com/office/drawing/2014/main" id="{2AB67F41-9F43-B612-9EDC-4690D74D7564}"/>
              </a:ext>
            </a:extLst>
          </p:cNvPr>
          <p:cNvSpPr/>
          <p:nvPr/>
        </p:nvSpPr>
        <p:spPr>
          <a:xfrm>
            <a:off x="1676646" y="10485717"/>
            <a:ext cx="53034" cy="45719"/>
          </a:xfrm>
          <a:prstGeom prst="triangle">
            <a:avLst/>
          </a:prstGeom>
          <a:solidFill>
            <a:schemeClr val="bg1"/>
          </a:solidFill>
          <a:ln>
            <a:solidFill>
              <a:srgbClr val="013C5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4628A05-F909-2A06-39A0-DB0E50D68FC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96972" y="888926"/>
            <a:ext cx="4965729" cy="1374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44294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FEA7D74A7BF864BA00741367FEEF239" ma:contentTypeVersion="17" ma:contentTypeDescription="Create a new document." ma:contentTypeScope="" ma:versionID="0b4f082f317e4dbfad4d634b8033c272">
  <xsd:schema xmlns:xsd="http://www.w3.org/2001/XMLSchema" xmlns:xs="http://www.w3.org/2001/XMLSchema" xmlns:p="http://schemas.microsoft.com/office/2006/metadata/properties" xmlns:ns2="f792690d-879f-46d8-925c-4171572e1f59" xmlns:ns3="ba6e64ec-b061-4ef9-925c-be5efbd33eb1" targetNamespace="http://schemas.microsoft.com/office/2006/metadata/properties" ma:root="true" ma:fieldsID="3e540ca5768908ac3a4caf61371e52fb" ns2:_="" ns3:_="">
    <xsd:import namespace="f792690d-879f-46d8-925c-4171572e1f59"/>
    <xsd:import namespace="ba6e64ec-b061-4ef9-925c-be5efbd33eb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MediaServiceLocation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792690d-879f-46d8-925c-4171572e1f5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7" nillable="true" ma:displayName="Length (seconds)" ma:internalName="MediaLengthInSeconds" ma:readOnly="true">
      <xsd:simpleType>
        <xsd:restriction base="dms:Unknown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99ff17d2-5e37-428c-a9a5-6f2642e1fa9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BillingMetadata" ma:index="24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a6e64ec-b061-4ef9-925c-be5efbd33eb1" elementFormDefault="qualified">
    <xsd:import namespace="http://schemas.microsoft.com/office/2006/documentManagement/types"/>
    <xsd:import namespace="http://schemas.microsoft.com/office/infopath/2007/PartnerControls"/>
    <xsd:element name="TaxCatchAll" ma:index="21" nillable="true" ma:displayName="Taxonomy Catch All Column" ma:hidden="true" ma:list="{3e926922-5513-4137-b5d9-ea316937596f}" ma:internalName="TaxCatchAll" ma:showField="CatchAllData" ma:web="ba6e64ec-b061-4ef9-925c-be5efbd33eb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ba6e64ec-b061-4ef9-925c-be5efbd33eb1" xsi:nil="true"/>
    <lcf76f155ced4ddcb4097134ff3c332f xmlns="f792690d-879f-46d8-925c-4171572e1f59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5C250947-F9E4-4398-9487-2D58176F3CE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792690d-879f-46d8-925c-4171572e1f59"/>
    <ds:schemaRef ds:uri="ba6e64ec-b061-4ef9-925c-be5efbd33eb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43274A62-8BE6-4E27-A00F-32858A41FBD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3301B8A-CAF3-4C45-B9D1-3FB49BA44117}">
  <ds:schemaRefs>
    <ds:schemaRef ds:uri="http://schemas.microsoft.com/office/2006/documentManagement/types"/>
    <ds:schemaRef ds:uri="http://schemas.microsoft.com/office/2006/metadata/properties"/>
    <ds:schemaRef ds:uri="http://www.w3.org/XML/1998/namespace"/>
    <ds:schemaRef ds:uri="ba6e64ec-b061-4ef9-925c-be5efbd33eb1"/>
    <ds:schemaRef ds:uri="http://schemas.openxmlformats.org/package/2006/metadata/core-properties"/>
    <ds:schemaRef ds:uri="f792690d-879f-46d8-925c-4171572e1f59"/>
    <ds:schemaRef ds:uri="http://purl.org/dc/terms/"/>
    <ds:schemaRef ds:uri="http://purl.org/dc/elements/1.1/"/>
    <ds:schemaRef ds:uri="http://schemas.microsoft.com/office/infopath/2007/PartnerControls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35</TotalTime>
  <Words>110</Words>
  <Application>Microsoft Macintosh PowerPoint</Application>
  <PresentationFormat>Custom</PresentationFormat>
  <Paragraphs>11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Steve Hartland</dc:creator>
  <cp:lastModifiedBy>Steve Hartland</cp:lastModifiedBy>
  <cp:revision>3</cp:revision>
  <dcterms:created xsi:type="dcterms:W3CDTF">2023-06-26T13:44:24Z</dcterms:created>
  <dcterms:modified xsi:type="dcterms:W3CDTF">2025-04-29T11:20:44Z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0x0101009FEA7D74A7BF864BA00741367FEEF239</vt:lpwstr>
  </property>
  <property fmtid="{D5CDD505-2E9C-101B-9397-08002B2CF9AE}" pid="3" name="MediaServiceImageTags">
    <vt:lpwstr/>
  </property>
</Properties>
</file>