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6" r:id="rId5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69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96B012-4741-2944-A6F3-A23C42A372A2}" v="4" dt="2025-10-23T11:08:30.7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36"/>
    <p:restoredTop sz="94589"/>
  </p:normalViewPr>
  <p:slideViewPr>
    <p:cSldViewPr snapToGrid="0">
      <p:cViewPr varScale="1">
        <p:scale>
          <a:sx n="60" d="100"/>
          <a:sy n="60" d="100"/>
        </p:scale>
        <p:origin x="25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yne Tucker" userId="c6fd211f-9c92-471c-a22b-28679a261eba" providerId="ADAL" clId="{A6A908C0-78C8-598C-8ECF-D925906AA766}"/>
    <pc:docChg chg="undo custSel modSld">
      <pc:chgData name="Jayne Tucker" userId="c6fd211f-9c92-471c-a22b-28679a261eba" providerId="ADAL" clId="{A6A908C0-78C8-598C-8ECF-D925906AA766}" dt="2025-10-21T15:12:46.550" v="292" actId="1038"/>
      <pc:docMkLst>
        <pc:docMk/>
      </pc:docMkLst>
      <pc:sldChg chg="addSp delSp modSp mod">
        <pc:chgData name="Jayne Tucker" userId="c6fd211f-9c92-471c-a22b-28679a261eba" providerId="ADAL" clId="{A6A908C0-78C8-598C-8ECF-D925906AA766}" dt="2025-10-21T15:12:46.550" v="292" actId="1038"/>
        <pc:sldMkLst>
          <pc:docMk/>
          <pc:sldMk cId="2077717341" sldId="256"/>
        </pc:sldMkLst>
        <pc:spChg chg="mod">
          <ac:chgData name="Jayne Tucker" userId="c6fd211f-9c92-471c-a22b-28679a261eba" providerId="ADAL" clId="{A6A908C0-78C8-598C-8ECF-D925906AA766}" dt="2025-10-21T11:55:18.339" v="280" actId="1035"/>
          <ac:spMkLst>
            <pc:docMk/>
            <pc:sldMk cId="2077717341" sldId="256"/>
            <ac:spMk id="6" creationId="{CA62D138-AD16-3256-94D2-A68B301AC345}"/>
          </ac:spMkLst>
        </pc:spChg>
        <pc:spChg chg="mod">
          <ac:chgData name="Jayne Tucker" userId="c6fd211f-9c92-471c-a22b-28679a261eba" providerId="ADAL" clId="{A6A908C0-78C8-598C-8ECF-D925906AA766}" dt="2025-10-21T11:50:36.198" v="101" actId="1036"/>
          <ac:spMkLst>
            <pc:docMk/>
            <pc:sldMk cId="2077717341" sldId="256"/>
            <ac:spMk id="10" creationId="{87B1A0EE-FCA5-8E42-BB3B-5B63472A7D4F}"/>
          </ac:spMkLst>
        </pc:spChg>
        <pc:picChg chg="add mod">
          <ac:chgData name="Jayne Tucker" userId="c6fd211f-9c92-471c-a22b-28679a261eba" providerId="ADAL" clId="{A6A908C0-78C8-598C-8ECF-D925906AA766}" dt="2025-10-21T15:12:46.550" v="292" actId="1038"/>
          <ac:picMkLst>
            <pc:docMk/>
            <pc:sldMk cId="2077717341" sldId="256"/>
            <ac:picMk id="3" creationId="{B93F726A-2DA7-DB8D-6F87-94262AC55AA9}"/>
          </ac:picMkLst>
        </pc:picChg>
        <pc:picChg chg="mod">
          <ac:chgData name="Jayne Tucker" userId="c6fd211f-9c92-471c-a22b-28679a261eba" providerId="ADAL" clId="{A6A908C0-78C8-598C-8ECF-D925906AA766}" dt="2025-10-21T11:51:20.230" v="106" actId="1037"/>
          <ac:picMkLst>
            <pc:docMk/>
            <pc:sldMk cId="2077717341" sldId="256"/>
            <ac:picMk id="7" creationId="{27C6C2BD-A8AD-2700-0213-A0493A830A2C}"/>
          </ac:picMkLst>
        </pc:picChg>
        <pc:picChg chg="add mod modCrop">
          <ac:chgData name="Jayne Tucker" userId="c6fd211f-9c92-471c-a22b-28679a261eba" providerId="ADAL" clId="{A6A908C0-78C8-598C-8ECF-D925906AA766}" dt="2025-10-21T11:54:55.221" v="272" actId="18131"/>
          <ac:picMkLst>
            <pc:docMk/>
            <pc:sldMk cId="2077717341" sldId="256"/>
            <ac:picMk id="9" creationId="{369BB40F-09ED-CC0A-CB1B-3E1199048014}"/>
          </ac:picMkLst>
        </pc:picChg>
      </pc:sldChg>
    </pc:docChg>
  </pc:docChgLst>
  <pc:docChgLst>
    <pc:chgData name="Steve Hartland" userId="fe08f65b-fffb-417a-81ad-107dbbfd43a7" providerId="ADAL" clId="{26CD08F2-BEC7-5BB7-9C01-8BE80433835F}"/>
    <pc:docChg chg="custSel modSld">
      <pc:chgData name="Steve Hartland" userId="fe08f65b-fffb-417a-81ad-107dbbfd43a7" providerId="ADAL" clId="{26CD08F2-BEC7-5BB7-9C01-8BE80433835F}" dt="2025-10-23T11:08:33.586" v="30" actId="1036"/>
      <pc:docMkLst>
        <pc:docMk/>
      </pc:docMkLst>
      <pc:sldChg chg="addSp delSp modSp mod">
        <pc:chgData name="Steve Hartland" userId="fe08f65b-fffb-417a-81ad-107dbbfd43a7" providerId="ADAL" clId="{26CD08F2-BEC7-5BB7-9C01-8BE80433835F}" dt="2025-10-23T11:08:33.586" v="30" actId="1036"/>
        <pc:sldMkLst>
          <pc:docMk/>
          <pc:sldMk cId="2077717341" sldId="256"/>
        </pc:sldMkLst>
        <pc:spChg chg="add mod">
          <ac:chgData name="Steve Hartland" userId="fe08f65b-fffb-417a-81ad-107dbbfd43a7" providerId="ADAL" clId="{26CD08F2-BEC7-5BB7-9C01-8BE80433835F}" dt="2025-10-23T11:08:30.779" v="26"/>
          <ac:spMkLst>
            <pc:docMk/>
            <pc:sldMk cId="2077717341" sldId="256"/>
            <ac:spMk id="5" creationId="{88FE7B0C-440E-580C-B716-945E4359C235}"/>
          </ac:spMkLst>
        </pc:spChg>
        <pc:spChg chg="del mod">
          <ac:chgData name="Steve Hartland" userId="fe08f65b-fffb-417a-81ad-107dbbfd43a7" providerId="ADAL" clId="{26CD08F2-BEC7-5BB7-9C01-8BE80433835F}" dt="2025-10-23T11:08:19.966" v="24" actId="478"/>
          <ac:spMkLst>
            <pc:docMk/>
            <pc:sldMk cId="2077717341" sldId="256"/>
            <ac:spMk id="6" creationId="{CA62D138-AD16-3256-94D2-A68B301AC345}"/>
          </ac:spMkLst>
        </pc:spChg>
        <pc:picChg chg="add mod">
          <ac:chgData name="Steve Hartland" userId="fe08f65b-fffb-417a-81ad-107dbbfd43a7" providerId="ADAL" clId="{26CD08F2-BEC7-5BB7-9C01-8BE80433835F}" dt="2025-10-23T11:08:33.586" v="30" actId="1036"/>
          <ac:picMkLst>
            <pc:docMk/>
            <pc:sldMk cId="2077717341" sldId="256"/>
            <ac:picMk id="2" creationId="{3A1F279E-D2CE-1FBC-D51F-456DA3086974}"/>
          </ac:picMkLst>
        </pc:picChg>
        <pc:picChg chg="del">
          <ac:chgData name="Steve Hartland" userId="fe08f65b-fffb-417a-81ad-107dbbfd43a7" providerId="ADAL" clId="{26CD08F2-BEC7-5BB7-9C01-8BE80433835F}" dt="2025-10-23T11:08:00.800" v="23" actId="478"/>
          <ac:picMkLst>
            <pc:docMk/>
            <pc:sldMk cId="2077717341" sldId="256"/>
            <ac:picMk id="3" creationId="{B93F726A-2DA7-DB8D-6F87-94262AC55AA9}"/>
          </ac:picMkLst>
        </pc:picChg>
        <pc:picChg chg="add">
          <ac:chgData name="Steve Hartland" userId="fe08f65b-fffb-417a-81ad-107dbbfd43a7" providerId="ADAL" clId="{26CD08F2-BEC7-5BB7-9C01-8BE80433835F}" dt="2025-10-23T11:08:20.460" v="25"/>
          <ac:picMkLst>
            <pc:docMk/>
            <pc:sldMk cId="2077717341" sldId="256"/>
            <ac:picMk id="4" creationId="{2B75C4DB-BCBD-241E-2E2A-F664F7460AAF}"/>
          </ac:picMkLst>
        </pc:picChg>
        <pc:picChg chg="mod">
          <ac:chgData name="Steve Hartland" userId="fe08f65b-fffb-417a-81ad-107dbbfd43a7" providerId="ADAL" clId="{26CD08F2-BEC7-5BB7-9C01-8BE80433835F}" dt="2025-09-30T12:31:11.177" v="13" actId="1076"/>
          <ac:picMkLst>
            <pc:docMk/>
            <pc:sldMk cId="2077717341" sldId="256"/>
            <ac:picMk id="7" creationId="{27C6C2BD-A8AD-2700-0213-A0493A830A2C}"/>
          </ac:picMkLst>
        </pc:picChg>
      </pc:sldChg>
    </pc:docChg>
  </pc:docChgLst>
  <pc:docChgLst>
    <pc:chgData name="Howard Wheeler" userId="3e061725-5d95-41ae-8f52-aca0943a11a8" providerId="ADAL" clId="{B67AF79B-3CD7-4B12-8448-C57133F6FF7A}"/>
    <pc:docChg chg="modSld">
      <pc:chgData name="Howard Wheeler" userId="3e061725-5d95-41ae-8f52-aca0943a11a8" providerId="ADAL" clId="{B67AF79B-3CD7-4B12-8448-C57133F6FF7A}" dt="2025-10-21T11:57:39.621" v="2" actId="20577"/>
      <pc:docMkLst>
        <pc:docMk/>
      </pc:docMkLst>
      <pc:sldChg chg="modSp mod">
        <pc:chgData name="Howard Wheeler" userId="3e061725-5d95-41ae-8f52-aca0943a11a8" providerId="ADAL" clId="{B67AF79B-3CD7-4B12-8448-C57133F6FF7A}" dt="2025-10-21T11:57:39.621" v="2" actId="20577"/>
        <pc:sldMkLst>
          <pc:docMk/>
          <pc:sldMk cId="2077717341" sldId="256"/>
        </pc:sldMkLst>
        <pc:spChg chg="mod">
          <ac:chgData name="Howard Wheeler" userId="3e061725-5d95-41ae-8f52-aca0943a11a8" providerId="ADAL" clId="{B67AF79B-3CD7-4B12-8448-C57133F6FF7A}" dt="2025-10-21T11:57:39.621" v="2" actId="20577"/>
          <ac:spMkLst>
            <pc:docMk/>
            <pc:sldMk cId="2077717341" sldId="256"/>
            <ac:spMk id="10" creationId="{87B1A0EE-FCA5-8E42-BB3B-5B63472A7D4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772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316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271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985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283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607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761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47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175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567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927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657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69BB40F-09ED-CC0A-CB1B-3E11990480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79" b="15954"/>
          <a:stretch>
            <a:fillRect/>
          </a:stretch>
        </p:blipFill>
        <p:spPr>
          <a:xfrm>
            <a:off x="0" y="0"/>
            <a:ext cx="13808002" cy="137159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D7156D8-9CE9-1C22-7444-F1D4DA52F95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6000"/>
          </a:blip>
          <a:stretch>
            <a:fillRect/>
          </a:stretch>
        </p:blipFill>
        <p:spPr>
          <a:xfrm>
            <a:off x="1" y="12165496"/>
            <a:ext cx="13716000" cy="1576851"/>
          </a:xfrm>
          <a:prstGeom prst="rect">
            <a:avLst/>
          </a:prstGeom>
          <a:effectLst/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7B1A0EE-FCA5-8E42-BB3B-5B63472A7D4F}"/>
              </a:ext>
            </a:extLst>
          </p:cNvPr>
          <p:cNvSpPr txBox="1"/>
          <p:nvPr/>
        </p:nvSpPr>
        <p:spPr>
          <a:xfrm>
            <a:off x="4536272" y="13178889"/>
            <a:ext cx="464345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</a:rPr>
              <a:t>  T&amp;Cs apply. Visit our website for full details and sailings.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C6C2BD-A8AD-2700-0213-A0493A830A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3053" y="414664"/>
            <a:ext cx="4606256" cy="119628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A1F279E-D2CE-1FBC-D51F-456DA30869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9575" y="2398020"/>
            <a:ext cx="7695721" cy="3769788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88FE7B0C-440E-580C-B716-945E4359C235}"/>
              </a:ext>
            </a:extLst>
          </p:cNvPr>
          <p:cNvSpPr/>
          <p:nvPr/>
        </p:nvSpPr>
        <p:spPr>
          <a:xfrm>
            <a:off x="5048072" y="6999606"/>
            <a:ext cx="3619856" cy="795479"/>
          </a:xfrm>
          <a:prstGeom prst="roundRect">
            <a:avLst>
              <a:gd name="adj" fmla="val 50000"/>
            </a:avLst>
          </a:prstGeom>
          <a:solidFill>
            <a:srgbClr val="EA69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  <a:t>BOOK NOW</a:t>
            </a:r>
          </a:p>
        </p:txBody>
      </p:sp>
    </p:spTree>
    <p:extLst>
      <p:ext uri="{BB962C8B-B14F-4D97-AF65-F5344CB8AC3E}">
        <p14:creationId xmlns:p14="http://schemas.microsoft.com/office/powerpoint/2010/main" val="2077717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2847116-c719-41b4-8882-d9579cae2321" xsi:nil="true"/>
    <lcf76f155ced4ddcb4097134ff3c332f xmlns="c8dcbc17-5b84-44ef-951f-14dfe6b9f26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5C65902F63BF4C9D0E6A04A7D79A63" ma:contentTypeVersion="20" ma:contentTypeDescription="Create a new document." ma:contentTypeScope="" ma:versionID="52aeb99bd58452df374c19063a98faeb">
  <xsd:schema xmlns:xsd="http://www.w3.org/2001/XMLSchema" xmlns:xs="http://www.w3.org/2001/XMLSchema" xmlns:p="http://schemas.microsoft.com/office/2006/metadata/properties" xmlns:ns2="82847116-c719-41b4-8882-d9579cae2321" xmlns:ns3="c8dcbc17-5b84-44ef-951f-14dfe6b9f264" targetNamespace="http://schemas.microsoft.com/office/2006/metadata/properties" ma:root="true" ma:fieldsID="b7f7275073f192b21448088a7ee5506f" ns2:_="" ns3:_="">
    <xsd:import namespace="82847116-c719-41b4-8882-d9579cae2321"/>
    <xsd:import namespace="c8dcbc17-5b84-44ef-951f-14dfe6b9f26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847116-c719-41b4-8882-d9579cae232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c170ea7-c152-4cc8-bb13-43e8dcf937cd}" ma:internalName="TaxCatchAll" ma:showField="CatchAllData" ma:web="82847116-c719-41b4-8882-d9579cae23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dcbc17-5b84-44ef-951f-14dfe6b9f2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a03b462-cbce-465c-8818-f05dd40568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4B37B2-C7B8-4303-A33B-ED5C1DA1EFC1}">
  <ds:schemaRefs>
    <ds:schemaRef ds:uri="http://purl.org/dc/terms/"/>
    <ds:schemaRef ds:uri="http://purl.org/dc/dcmitype/"/>
    <ds:schemaRef ds:uri="f792690d-879f-46d8-925c-4171572e1f59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2006/metadata/properties"/>
    <ds:schemaRef ds:uri="ba6e64ec-b061-4ef9-925c-be5efbd33eb1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4BEBF867-836D-4590-9EE9-1B914E6DB8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0289EF-37EC-48AC-B409-F9BEE73A5BC7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</TotalTime>
  <Words>17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Hartland</dc:creator>
  <cp:lastModifiedBy>Steve Hartland</cp:lastModifiedBy>
  <cp:revision>1</cp:revision>
  <dcterms:created xsi:type="dcterms:W3CDTF">2023-06-27T07:18:14Z</dcterms:created>
  <dcterms:modified xsi:type="dcterms:W3CDTF">2025-10-23T11:08:34Z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0x010100AD5C65902F63BF4C9D0E6A04A7D79A63</vt:lpwstr>
  </property>
  <property fmtid="{D5CDD505-2E9C-101B-9397-08002B2CF9AE}" pid="3" name="MediaServiceImageTags">
    <vt:lpwstr/>
  </property>
</Properties>
</file>