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69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12C64-EEFE-4947-B7C4-7D661A30275B}" v="4" dt="2025-10-23T09:59:13.3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48"/>
    <p:restoredTop sz="94589"/>
  </p:normalViewPr>
  <p:slideViewPr>
    <p:cSldViewPr snapToGrid="0">
      <p:cViewPr>
        <p:scale>
          <a:sx n="60" d="100"/>
          <a:sy n="60" d="100"/>
        </p:scale>
        <p:origin x="13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yne Tucker" userId="c6fd211f-9c92-471c-a22b-28679a261eba" providerId="ADAL" clId="{A6A908C0-78C8-598C-8ECF-D925906AA766}"/>
    <pc:docChg chg="undo custSel modSld">
      <pc:chgData name="Jayne Tucker" userId="c6fd211f-9c92-471c-a22b-28679a261eba" providerId="ADAL" clId="{A6A908C0-78C8-598C-8ECF-D925906AA766}" dt="2025-10-21T11:55:18.339" v="280" actId="1035"/>
      <pc:docMkLst>
        <pc:docMk/>
      </pc:docMkLst>
      <pc:sldChg chg="addSp delSp modSp mod">
        <pc:chgData name="Jayne Tucker" userId="c6fd211f-9c92-471c-a22b-28679a261eba" providerId="ADAL" clId="{A6A908C0-78C8-598C-8ECF-D925906AA766}" dt="2025-10-21T11:55:18.339" v="280" actId="1035"/>
        <pc:sldMkLst>
          <pc:docMk/>
          <pc:sldMk cId="2077717341" sldId="256"/>
        </pc:sldMkLst>
        <pc:spChg chg="mod">
          <ac:chgData name="Jayne Tucker" userId="c6fd211f-9c92-471c-a22b-28679a261eba" providerId="ADAL" clId="{A6A908C0-78C8-598C-8ECF-D925906AA766}" dt="2025-10-21T11:55:18.339" v="280" actId="1035"/>
          <ac:spMkLst>
            <pc:docMk/>
            <pc:sldMk cId="2077717341" sldId="256"/>
            <ac:spMk id="6" creationId="{CA62D138-AD16-3256-94D2-A68B301AC345}"/>
          </ac:spMkLst>
        </pc:spChg>
        <pc:spChg chg="mod">
          <ac:chgData name="Jayne Tucker" userId="c6fd211f-9c92-471c-a22b-28679a261eba" providerId="ADAL" clId="{A6A908C0-78C8-598C-8ECF-D925906AA766}" dt="2025-10-21T11:50:36.198" v="101" actId="1036"/>
          <ac:spMkLst>
            <pc:docMk/>
            <pc:sldMk cId="2077717341" sldId="256"/>
            <ac:spMk id="10" creationId="{87B1A0EE-FCA5-8E42-BB3B-5B63472A7D4F}"/>
          </ac:spMkLst>
        </pc:spChg>
        <pc:picChg chg="add mod">
          <ac:chgData name="Jayne Tucker" userId="c6fd211f-9c92-471c-a22b-28679a261eba" providerId="ADAL" clId="{A6A908C0-78C8-598C-8ECF-D925906AA766}" dt="2025-10-21T11:55:12.906" v="278" actId="1036"/>
          <ac:picMkLst>
            <pc:docMk/>
            <pc:sldMk cId="2077717341" sldId="256"/>
            <ac:picMk id="4" creationId="{22268AAD-140E-17E9-0374-4403AA24C1C5}"/>
          </ac:picMkLst>
        </pc:picChg>
        <pc:picChg chg="mod">
          <ac:chgData name="Jayne Tucker" userId="c6fd211f-9c92-471c-a22b-28679a261eba" providerId="ADAL" clId="{A6A908C0-78C8-598C-8ECF-D925906AA766}" dt="2025-10-21T11:51:20.230" v="106" actId="1037"/>
          <ac:picMkLst>
            <pc:docMk/>
            <pc:sldMk cId="2077717341" sldId="256"/>
            <ac:picMk id="7" creationId="{27C6C2BD-A8AD-2700-0213-A0493A830A2C}"/>
          </ac:picMkLst>
        </pc:picChg>
        <pc:picChg chg="add mod modCrop">
          <ac:chgData name="Jayne Tucker" userId="c6fd211f-9c92-471c-a22b-28679a261eba" providerId="ADAL" clId="{A6A908C0-78C8-598C-8ECF-D925906AA766}" dt="2025-10-21T11:54:55.221" v="272" actId="18131"/>
          <ac:picMkLst>
            <pc:docMk/>
            <pc:sldMk cId="2077717341" sldId="256"/>
            <ac:picMk id="9" creationId="{369BB40F-09ED-CC0A-CB1B-3E1199048014}"/>
          </ac:picMkLst>
        </pc:picChg>
      </pc:sldChg>
    </pc:docChg>
  </pc:docChgLst>
  <pc:docChgLst>
    <pc:chgData name="Steve Hartland" userId="fe08f65b-fffb-417a-81ad-107dbbfd43a7" providerId="ADAL" clId="{26CD08F2-BEC7-5BB7-9C01-8BE80433835F}"/>
    <pc:docChg chg="undo custSel modSld">
      <pc:chgData name="Steve Hartland" userId="fe08f65b-fffb-417a-81ad-107dbbfd43a7" providerId="ADAL" clId="{26CD08F2-BEC7-5BB7-9C01-8BE80433835F}" dt="2025-10-23T09:59:17.946" v="45" actId="1076"/>
      <pc:docMkLst>
        <pc:docMk/>
      </pc:docMkLst>
      <pc:sldChg chg="addSp delSp modSp mod">
        <pc:chgData name="Steve Hartland" userId="fe08f65b-fffb-417a-81ad-107dbbfd43a7" providerId="ADAL" clId="{26CD08F2-BEC7-5BB7-9C01-8BE80433835F}" dt="2025-10-23T09:59:17.946" v="45" actId="1076"/>
        <pc:sldMkLst>
          <pc:docMk/>
          <pc:sldMk cId="2077717341" sldId="256"/>
        </pc:sldMkLst>
        <pc:spChg chg="add del mod">
          <ac:chgData name="Steve Hartland" userId="fe08f65b-fffb-417a-81ad-107dbbfd43a7" providerId="ADAL" clId="{26CD08F2-BEC7-5BB7-9C01-8BE80433835F}" dt="2025-10-23T09:58:35.981" v="35" actId="478"/>
          <ac:spMkLst>
            <pc:docMk/>
            <pc:sldMk cId="2077717341" sldId="256"/>
            <ac:spMk id="2" creationId="{6DA1B9D8-B9C4-BEAB-884E-53A5D275FC84}"/>
          </ac:spMkLst>
        </pc:spChg>
        <pc:spChg chg="add mod">
          <ac:chgData name="Steve Hartland" userId="fe08f65b-fffb-417a-81ad-107dbbfd43a7" providerId="ADAL" clId="{26CD08F2-BEC7-5BB7-9C01-8BE80433835F}" dt="2025-10-23T09:58:42.105" v="38" actId="255"/>
          <ac:spMkLst>
            <pc:docMk/>
            <pc:sldMk cId="2077717341" sldId="256"/>
            <ac:spMk id="3" creationId="{F7380A7B-800C-6708-7A5B-20A7DCC4D827}"/>
          </ac:spMkLst>
        </pc:spChg>
        <pc:spChg chg="del mod">
          <ac:chgData name="Steve Hartland" userId="fe08f65b-fffb-417a-81ad-107dbbfd43a7" providerId="ADAL" clId="{26CD08F2-BEC7-5BB7-9C01-8BE80433835F}" dt="2025-10-23T09:58:37.396" v="36" actId="478"/>
          <ac:spMkLst>
            <pc:docMk/>
            <pc:sldMk cId="2077717341" sldId="256"/>
            <ac:spMk id="6" creationId="{CA62D138-AD16-3256-94D2-A68B301AC345}"/>
          </ac:spMkLst>
        </pc:spChg>
        <pc:picChg chg="del">
          <ac:chgData name="Steve Hartland" userId="fe08f65b-fffb-417a-81ad-107dbbfd43a7" providerId="ADAL" clId="{26CD08F2-BEC7-5BB7-9C01-8BE80433835F}" dt="2025-10-23T09:59:12.932" v="43" actId="478"/>
          <ac:picMkLst>
            <pc:docMk/>
            <pc:sldMk cId="2077717341" sldId="256"/>
            <ac:picMk id="4" creationId="{22268AAD-140E-17E9-0374-4403AA24C1C5}"/>
          </ac:picMkLst>
        </pc:picChg>
        <pc:picChg chg="add del mod">
          <ac:chgData name="Steve Hartland" userId="fe08f65b-fffb-417a-81ad-107dbbfd43a7" providerId="ADAL" clId="{26CD08F2-BEC7-5BB7-9C01-8BE80433835F}" dt="2025-10-23T09:59:11.116" v="42" actId="478"/>
          <ac:picMkLst>
            <pc:docMk/>
            <pc:sldMk cId="2077717341" sldId="256"/>
            <ac:picMk id="5" creationId="{6CFFA3F3-55CD-AB24-348E-BDD764D0981A}"/>
          </ac:picMkLst>
        </pc:picChg>
        <pc:picChg chg="mod">
          <ac:chgData name="Steve Hartland" userId="fe08f65b-fffb-417a-81ad-107dbbfd43a7" providerId="ADAL" clId="{26CD08F2-BEC7-5BB7-9C01-8BE80433835F}" dt="2025-10-23T09:59:17.946" v="45" actId="1076"/>
          <ac:picMkLst>
            <pc:docMk/>
            <pc:sldMk cId="2077717341" sldId="256"/>
            <ac:picMk id="7" creationId="{27C6C2BD-A8AD-2700-0213-A0493A830A2C}"/>
          </ac:picMkLst>
        </pc:picChg>
        <pc:picChg chg="add mod">
          <ac:chgData name="Steve Hartland" userId="fe08f65b-fffb-417a-81ad-107dbbfd43a7" providerId="ADAL" clId="{26CD08F2-BEC7-5BB7-9C01-8BE80433835F}" dt="2025-10-23T09:59:13.368" v="44"/>
          <ac:picMkLst>
            <pc:docMk/>
            <pc:sldMk cId="2077717341" sldId="256"/>
            <ac:picMk id="11" creationId="{D45D4CAB-2CF6-3139-2F03-4856F70A276D}"/>
          </ac:picMkLst>
        </pc:picChg>
      </pc:sldChg>
    </pc:docChg>
  </pc:docChgLst>
  <pc:docChgLst>
    <pc:chgData name="Howard Wheeler" userId="3e061725-5d95-41ae-8f52-aca0943a11a8" providerId="ADAL" clId="{B67AF79B-3CD7-4B12-8448-C57133F6FF7A}"/>
    <pc:docChg chg="modSld">
      <pc:chgData name="Howard Wheeler" userId="3e061725-5d95-41ae-8f52-aca0943a11a8" providerId="ADAL" clId="{B67AF79B-3CD7-4B12-8448-C57133F6FF7A}" dt="2025-10-21T11:57:39.621" v="2" actId="20577"/>
      <pc:docMkLst>
        <pc:docMk/>
      </pc:docMkLst>
      <pc:sldChg chg="modSp mod">
        <pc:chgData name="Howard Wheeler" userId="3e061725-5d95-41ae-8f52-aca0943a11a8" providerId="ADAL" clId="{B67AF79B-3CD7-4B12-8448-C57133F6FF7A}" dt="2025-10-21T11:57:39.621" v="2" actId="20577"/>
        <pc:sldMkLst>
          <pc:docMk/>
          <pc:sldMk cId="2077717341" sldId="256"/>
        </pc:sldMkLst>
        <pc:spChg chg="mod">
          <ac:chgData name="Howard Wheeler" userId="3e061725-5d95-41ae-8f52-aca0943a11a8" providerId="ADAL" clId="{B67AF79B-3CD7-4B12-8448-C57133F6FF7A}" dt="2025-10-21T11:57:39.621" v="2" actId="20577"/>
          <ac:spMkLst>
            <pc:docMk/>
            <pc:sldMk cId="2077717341" sldId="256"/>
            <ac:spMk id="10" creationId="{87B1A0EE-FCA5-8E42-BB3B-5B63472A7D4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16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2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8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28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0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6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6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2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1E28-60BC-5441-BDF1-C5089B0C793C}" type="datetimeFigureOut">
              <a:rPr lang="en-US" smtClean="0"/>
              <a:t>10/23/25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488E5-A16E-D142-9D7A-919A96F6A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7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69BB40F-09ED-CC0A-CB1B-3E11990480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79" b="15954"/>
          <a:stretch>
            <a:fillRect/>
          </a:stretch>
        </p:blipFill>
        <p:spPr>
          <a:xfrm>
            <a:off x="0" y="0"/>
            <a:ext cx="13808002" cy="137159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7156D8-9CE9-1C22-7444-F1D4DA52F95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</a:blip>
          <a:stretch>
            <a:fillRect/>
          </a:stretch>
        </p:blipFill>
        <p:spPr>
          <a:xfrm>
            <a:off x="1" y="12165496"/>
            <a:ext cx="13716000" cy="1576851"/>
          </a:xfrm>
          <a:prstGeom prst="rect">
            <a:avLst/>
          </a:prstGeom>
          <a:effectLst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7B1A0EE-FCA5-8E42-BB3B-5B63472A7D4F}"/>
              </a:ext>
            </a:extLst>
          </p:cNvPr>
          <p:cNvSpPr txBox="1"/>
          <p:nvPr/>
        </p:nvSpPr>
        <p:spPr>
          <a:xfrm>
            <a:off x="4536272" y="13178889"/>
            <a:ext cx="46434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  T&amp;Cs apply. Visit our website for full details and sailings.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C6C2BD-A8AD-2700-0213-A0493A830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053" y="484792"/>
            <a:ext cx="4606256" cy="1196285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7380A7B-800C-6708-7A5B-20A7DCC4D827}"/>
              </a:ext>
            </a:extLst>
          </p:cNvPr>
          <p:cNvSpPr/>
          <p:nvPr/>
        </p:nvSpPr>
        <p:spPr>
          <a:xfrm>
            <a:off x="5048072" y="6999606"/>
            <a:ext cx="3619856" cy="795479"/>
          </a:xfrm>
          <a:prstGeom prst="roundRect">
            <a:avLst>
              <a:gd name="adj" fmla="val 50000"/>
            </a:avLst>
          </a:prstGeom>
          <a:solidFill>
            <a:srgbClr val="EA69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BOOK NOW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5D4CAB-2CF6-3139-2F03-4856F70A2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79620" y="2435194"/>
            <a:ext cx="7753122" cy="381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17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52aeb99bd58452df374c19063a98fae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b7f7275073f192b21448088a7ee5506f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3D74971-C784-4C56-BD6F-A970325144CB}"/>
</file>

<file path=customXml/itemProps2.xml><?xml version="1.0" encoding="utf-8"?>
<ds:datastoreItem xmlns:ds="http://schemas.openxmlformats.org/officeDocument/2006/customXml" ds:itemID="{4BEBF867-836D-4590-9EE9-1B914E6DB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4B37B2-C7B8-4303-A33B-ED5C1DA1EFC1}">
  <ds:schemaRefs>
    <ds:schemaRef ds:uri="http://schemas.microsoft.com/office/2006/documentManagement/types"/>
    <ds:schemaRef ds:uri="http://schemas.microsoft.com/office/2006/metadata/properties"/>
    <ds:schemaRef ds:uri="f792690d-879f-46d8-925c-4171572e1f59"/>
    <ds:schemaRef ds:uri="http://purl.org/dc/terms/"/>
    <ds:schemaRef ds:uri="ba6e64ec-b061-4ef9-925c-be5efbd33eb1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17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Steve Hartland</cp:lastModifiedBy>
  <cp:revision>1</cp:revision>
  <dcterms:created xsi:type="dcterms:W3CDTF">2023-06-27T07:18:14Z</dcterms:created>
  <dcterms:modified xsi:type="dcterms:W3CDTF">2025-10-23T09:59:23Z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</Properties>
</file>