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>
        <p:scale>
          <a:sx n="196" d="100"/>
          <a:sy n="196" d="100"/>
        </p:scale>
        <p:origin x="224" y="-7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2CE32F16-7AC1-42B8-9D33-C5A2550E8EB4}"/>
    <pc:docChg chg="custSel modSld">
      <pc:chgData name="Howard Wheeler" userId="3e061725-5d95-41ae-8f52-aca0943a11a8" providerId="ADAL" clId="{2CE32F16-7AC1-42B8-9D33-C5A2550E8EB4}" dt="2024-10-24T11:26:32.951" v="126" actId="20577"/>
      <pc:docMkLst>
        <pc:docMk/>
      </pc:docMkLst>
      <pc:sldChg chg="modSp mod">
        <pc:chgData name="Howard Wheeler" userId="3e061725-5d95-41ae-8f52-aca0943a11a8" providerId="ADAL" clId="{2CE32F16-7AC1-42B8-9D33-C5A2550E8EB4}" dt="2024-10-24T11:26:32.951" v="126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2CE32F16-7AC1-42B8-9D33-C5A2550E8EB4}" dt="2024-10-24T11:26:32.951" v="126" actId="20577"/>
          <ac:spMkLst>
            <pc:docMk/>
            <pc:sldMk cId="2864429464" sldId="256"/>
            <ac:spMk id="12" creationId="{BF1F1935-FFBC-B3D0-4DA4-858F9AB445B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D050CF-E9A2-56E4-96A4-EB11398CA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85"/>
            <a:ext cx="7568498" cy="40246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F1935-FFBC-B3D0-4DA4-858F9AB445B8}"/>
              </a:ext>
            </a:extLst>
          </p:cNvPr>
          <p:cNvSpPr txBox="1"/>
          <p:nvPr/>
        </p:nvSpPr>
        <p:spPr>
          <a:xfrm>
            <a:off x="458998" y="10335876"/>
            <a:ext cx="6659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Offers valid for new bookings only, based on per stateroom (excluding guarantees), on selected dates and sailings,  subject to availability, change and withdrawal without notice.  *Black Friday sale of up to 20% off valid for bookings made 19 November – 4 December 2024.   **Up to US$750 Onboard Credit (OBC) valid for bookings made by 10 December 2024, based on number of voyage nights – up to 11 nights = US$400, up to 14 nights = US$500, up to 15 nights = US$750.  See </a:t>
            </a:r>
            <a:r>
              <a:rPr lang="en-GB" sz="5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Azamara.com</a:t>
            </a:r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946" y="9269096"/>
            <a:ext cx="4111522" cy="10469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226" y="288711"/>
            <a:ext cx="1977221" cy="50752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  <a:endParaRPr lang="en-GB" b="1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</a:t>
            </a:r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 SALE</a:t>
            </a:r>
            <a:endParaRPr lang="en-US" sz="2800" b="1" dirty="0">
              <a:solidFill>
                <a:srgbClr val="2131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EF6618-B20E-1E9E-94CC-91300A50D1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4924" y="1105626"/>
            <a:ext cx="3027709" cy="148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324</TotalTime>
  <Words>262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46</cp:revision>
  <dcterms:created xsi:type="dcterms:W3CDTF">2023-06-26T13:44:24Z</dcterms:created>
  <dcterms:modified xsi:type="dcterms:W3CDTF">2024-11-05T10:33:15Z</dcterms:modified>
</cp:coreProperties>
</file>