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3"/>
  </p:sldMasterIdLst>
  <p:sldIdLst>
    <p:sldId id="256" r:id="rId4"/>
  </p:sldIdLst>
  <p:sldSz cx="13716000" cy="13716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AAC7"/>
    <a:srgbClr val="EA695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/>
    <p:restoredTop sz="96327"/>
  </p:normalViewPr>
  <p:slideViewPr>
    <p:cSldViewPr snapToGrid="0">
      <p:cViewPr varScale="1">
        <p:scale>
          <a:sx n="64" d="100"/>
          <a:sy n="64" d="100"/>
        </p:scale>
        <p:origin x="2600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Master" Target="slideMasters/slideMaster1.xml"/><Relationship Id="rId7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28700" y="2244726"/>
            <a:ext cx="11658600" cy="4775200"/>
          </a:xfrm>
        </p:spPr>
        <p:txBody>
          <a:bodyPr anchor="b"/>
          <a:lstStyle>
            <a:lvl1pPr algn="ctr">
              <a:defRPr sz="9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14500" y="7204076"/>
            <a:ext cx="10287000" cy="3311524"/>
          </a:xfrm>
        </p:spPr>
        <p:txBody>
          <a:bodyPr/>
          <a:lstStyle>
            <a:lvl1pPr marL="0" indent="0" algn="ctr">
              <a:buNone/>
              <a:defRPr sz="3600"/>
            </a:lvl1pPr>
            <a:lvl2pPr marL="685800" indent="0" algn="ctr">
              <a:buNone/>
              <a:defRPr sz="3000"/>
            </a:lvl2pPr>
            <a:lvl3pPr marL="1371600" indent="0" algn="ctr">
              <a:buNone/>
              <a:defRPr sz="2700"/>
            </a:lvl3pPr>
            <a:lvl4pPr marL="2057400" indent="0" algn="ctr">
              <a:buNone/>
              <a:defRPr sz="2400"/>
            </a:lvl4pPr>
            <a:lvl5pPr marL="2743200" indent="0" algn="ctr">
              <a:buNone/>
              <a:defRPr sz="2400"/>
            </a:lvl5pPr>
            <a:lvl6pPr marL="3429000" indent="0" algn="ctr">
              <a:buNone/>
              <a:defRPr sz="2400"/>
            </a:lvl6pPr>
            <a:lvl7pPr marL="4114800" indent="0" algn="ctr">
              <a:buNone/>
              <a:defRPr sz="2400"/>
            </a:lvl7pPr>
            <a:lvl8pPr marL="4800600" indent="0" algn="ctr">
              <a:buNone/>
              <a:defRPr sz="2400"/>
            </a:lvl8pPr>
            <a:lvl9pPr marL="5486400" indent="0" algn="ctr">
              <a:buNone/>
              <a:defRPr sz="24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BD1E28-60BC-5441-BDF1-C5089B0C793C}" type="datetimeFigureOut">
              <a:rPr lang="en-US" smtClean="0"/>
              <a:t>11/5/24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488E5-A16E-D142-9D7A-919A96F6A1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67728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BD1E28-60BC-5441-BDF1-C5089B0C793C}" type="datetimeFigureOut">
              <a:rPr lang="en-US" smtClean="0"/>
              <a:t>11/5/24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488E5-A16E-D142-9D7A-919A96F6A1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53163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815513" y="730250"/>
            <a:ext cx="2957513" cy="11623676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42976" y="730250"/>
            <a:ext cx="8701088" cy="11623676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BD1E28-60BC-5441-BDF1-C5089B0C793C}" type="datetimeFigureOut">
              <a:rPr lang="en-US" smtClean="0"/>
              <a:t>11/5/24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488E5-A16E-D142-9D7A-919A96F6A1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12719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BD1E28-60BC-5441-BDF1-C5089B0C793C}" type="datetimeFigureOut">
              <a:rPr lang="en-US" smtClean="0"/>
              <a:t>11/5/24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488E5-A16E-D142-9D7A-919A96F6A1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19852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5832" y="3419479"/>
            <a:ext cx="11830050" cy="5705474"/>
          </a:xfrm>
        </p:spPr>
        <p:txBody>
          <a:bodyPr anchor="b"/>
          <a:lstStyle>
            <a:lvl1pPr>
              <a:defRPr sz="9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35832" y="9178929"/>
            <a:ext cx="11830050" cy="3000374"/>
          </a:xfrm>
        </p:spPr>
        <p:txBody>
          <a:bodyPr/>
          <a:lstStyle>
            <a:lvl1pPr marL="0" indent="0">
              <a:buNone/>
              <a:defRPr sz="3600">
                <a:solidFill>
                  <a:schemeClr val="tx1"/>
                </a:solidFill>
              </a:defRPr>
            </a:lvl1pPr>
            <a:lvl2pPr marL="685800" indent="0">
              <a:buNone/>
              <a:defRPr sz="3000">
                <a:solidFill>
                  <a:schemeClr val="tx1">
                    <a:tint val="75000"/>
                  </a:schemeClr>
                </a:solidFill>
              </a:defRPr>
            </a:lvl2pPr>
            <a:lvl3pPr marL="137160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3pPr>
            <a:lvl4pPr marL="20574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4pPr>
            <a:lvl5pPr marL="27432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5pPr>
            <a:lvl6pPr marL="34290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6pPr>
            <a:lvl7pPr marL="41148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7pPr>
            <a:lvl8pPr marL="48006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8pPr>
            <a:lvl9pPr marL="54864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BD1E28-60BC-5441-BDF1-C5089B0C793C}" type="datetimeFigureOut">
              <a:rPr lang="en-US" smtClean="0"/>
              <a:t>11/5/24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488E5-A16E-D142-9D7A-919A96F6A1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82838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42975" y="3651250"/>
            <a:ext cx="5829300" cy="870267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43725" y="3651250"/>
            <a:ext cx="5829300" cy="870267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BD1E28-60BC-5441-BDF1-C5089B0C793C}" type="datetimeFigureOut">
              <a:rPr lang="en-US" smtClean="0"/>
              <a:t>11/5/24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488E5-A16E-D142-9D7A-919A96F6A1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46073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4762" y="730253"/>
            <a:ext cx="11830050" cy="2651126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44763" y="3362326"/>
            <a:ext cx="5802510" cy="1647824"/>
          </a:xfrm>
        </p:spPr>
        <p:txBody>
          <a:bodyPr anchor="b"/>
          <a:lstStyle>
            <a:lvl1pPr marL="0" indent="0">
              <a:buNone/>
              <a:defRPr sz="3600" b="1"/>
            </a:lvl1pPr>
            <a:lvl2pPr marL="685800" indent="0">
              <a:buNone/>
              <a:defRPr sz="3000" b="1"/>
            </a:lvl2pPr>
            <a:lvl3pPr marL="1371600" indent="0">
              <a:buNone/>
              <a:defRPr sz="2700" b="1"/>
            </a:lvl3pPr>
            <a:lvl4pPr marL="2057400" indent="0">
              <a:buNone/>
              <a:defRPr sz="2400" b="1"/>
            </a:lvl4pPr>
            <a:lvl5pPr marL="2743200" indent="0">
              <a:buNone/>
              <a:defRPr sz="2400" b="1"/>
            </a:lvl5pPr>
            <a:lvl6pPr marL="3429000" indent="0">
              <a:buNone/>
              <a:defRPr sz="2400" b="1"/>
            </a:lvl6pPr>
            <a:lvl7pPr marL="4114800" indent="0">
              <a:buNone/>
              <a:defRPr sz="2400" b="1"/>
            </a:lvl7pPr>
            <a:lvl8pPr marL="4800600" indent="0">
              <a:buNone/>
              <a:defRPr sz="2400" b="1"/>
            </a:lvl8pPr>
            <a:lvl9pPr marL="5486400" indent="0">
              <a:buNone/>
              <a:defRPr sz="24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44763" y="5010150"/>
            <a:ext cx="5802510" cy="736917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943726" y="3362326"/>
            <a:ext cx="5831087" cy="1647824"/>
          </a:xfrm>
        </p:spPr>
        <p:txBody>
          <a:bodyPr anchor="b"/>
          <a:lstStyle>
            <a:lvl1pPr marL="0" indent="0">
              <a:buNone/>
              <a:defRPr sz="3600" b="1"/>
            </a:lvl1pPr>
            <a:lvl2pPr marL="685800" indent="0">
              <a:buNone/>
              <a:defRPr sz="3000" b="1"/>
            </a:lvl2pPr>
            <a:lvl3pPr marL="1371600" indent="0">
              <a:buNone/>
              <a:defRPr sz="2700" b="1"/>
            </a:lvl3pPr>
            <a:lvl4pPr marL="2057400" indent="0">
              <a:buNone/>
              <a:defRPr sz="2400" b="1"/>
            </a:lvl4pPr>
            <a:lvl5pPr marL="2743200" indent="0">
              <a:buNone/>
              <a:defRPr sz="2400" b="1"/>
            </a:lvl5pPr>
            <a:lvl6pPr marL="3429000" indent="0">
              <a:buNone/>
              <a:defRPr sz="2400" b="1"/>
            </a:lvl6pPr>
            <a:lvl7pPr marL="4114800" indent="0">
              <a:buNone/>
              <a:defRPr sz="2400" b="1"/>
            </a:lvl7pPr>
            <a:lvl8pPr marL="4800600" indent="0">
              <a:buNone/>
              <a:defRPr sz="2400" b="1"/>
            </a:lvl8pPr>
            <a:lvl9pPr marL="5486400" indent="0">
              <a:buNone/>
              <a:defRPr sz="24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943726" y="5010150"/>
            <a:ext cx="5831087" cy="736917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BD1E28-60BC-5441-BDF1-C5089B0C793C}" type="datetimeFigureOut">
              <a:rPr lang="en-US" smtClean="0"/>
              <a:t>11/5/24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488E5-A16E-D142-9D7A-919A96F6A1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27619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BD1E28-60BC-5441-BDF1-C5089B0C793C}" type="datetimeFigureOut">
              <a:rPr lang="en-US" smtClean="0"/>
              <a:t>11/5/24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488E5-A16E-D142-9D7A-919A96F6A1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74478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BD1E28-60BC-5441-BDF1-C5089B0C793C}" type="datetimeFigureOut">
              <a:rPr lang="en-US" smtClean="0"/>
              <a:t>11/5/24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488E5-A16E-D142-9D7A-919A96F6A1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91754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4762" y="914400"/>
            <a:ext cx="4423767" cy="3200400"/>
          </a:xfrm>
        </p:spPr>
        <p:txBody>
          <a:bodyPr anchor="b"/>
          <a:lstStyle>
            <a:lvl1pPr>
              <a:defRPr sz="48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31087" y="1974853"/>
            <a:ext cx="6943725" cy="9747250"/>
          </a:xfrm>
        </p:spPr>
        <p:txBody>
          <a:bodyPr/>
          <a:lstStyle>
            <a:lvl1pPr>
              <a:defRPr sz="4800"/>
            </a:lvl1pPr>
            <a:lvl2pPr>
              <a:defRPr sz="4200"/>
            </a:lvl2pPr>
            <a:lvl3pPr>
              <a:defRPr sz="3600"/>
            </a:lvl3pPr>
            <a:lvl4pPr>
              <a:defRPr sz="3000"/>
            </a:lvl4pPr>
            <a:lvl5pPr>
              <a:defRPr sz="3000"/>
            </a:lvl5pPr>
            <a:lvl6pPr>
              <a:defRPr sz="3000"/>
            </a:lvl6pPr>
            <a:lvl7pPr>
              <a:defRPr sz="3000"/>
            </a:lvl7pPr>
            <a:lvl8pPr>
              <a:defRPr sz="3000"/>
            </a:lvl8pPr>
            <a:lvl9pPr>
              <a:defRPr sz="3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44762" y="4114800"/>
            <a:ext cx="4423767" cy="7623176"/>
          </a:xfrm>
        </p:spPr>
        <p:txBody>
          <a:bodyPr/>
          <a:lstStyle>
            <a:lvl1pPr marL="0" indent="0">
              <a:buNone/>
              <a:defRPr sz="2400"/>
            </a:lvl1pPr>
            <a:lvl2pPr marL="685800" indent="0">
              <a:buNone/>
              <a:defRPr sz="2100"/>
            </a:lvl2pPr>
            <a:lvl3pPr marL="1371600" indent="0">
              <a:buNone/>
              <a:defRPr sz="1800"/>
            </a:lvl3pPr>
            <a:lvl4pPr marL="2057400" indent="0">
              <a:buNone/>
              <a:defRPr sz="1500"/>
            </a:lvl4pPr>
            <a:lvl5pPr marL="2743200" indent="0">
              <a:buNone/>
              <a:defRPr sz="1500"/>
            </a:lvl5pPr>
            <a:lvl6pPr marL="3429000" indent="0">
              <a:buNone/>
              <a:defRPr sz="1500"/>
            </a:lvl6pPr>
            <a:lvl7pPr marL="4114800" indent="0">
              <a:buNone/>
              <a:defRPr sz="1500"/>
            </a:lvl7pPr>
            <a:lvl8pPr marL="4800600" indent="0">
              <a:buNone/>
              <a:defRPr sz="1500"/>
            </a:lvl8pPr>
            <a:lvl9pPr marL="5486400" indent="0">
              <a:buNone/>
              <a:defRPr sz="15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BD1E28-60BC-5441-BDF1-C5089B0C793C}" type="datetimeFigureOut">
              <a:rPr lang="en-US" smtClean="0"/>
              <a:t>11/5/24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488E5-A16E-D142-9D7A-919A96F6A1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75679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4762" y="914400"/>
            <a:ext cx="4423767" cy="3200400"/>
          </a:xfrm>
        </p:spPr>
        <p:txBody>
          <a:bodyPr anchor="b"/>
          <a:lstStyle>
            <a:lvl1pPr>
              <a:defRPr sz="48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831087" y="1974853"/>
            <a:ext cx="6943725" cy="9747250"/>
          </a:xfrm>
        </p:spPr>
        <p:txBody>
          <a:bodyPr anchor="t"/>
          <a:lstStyle>
            <a:lvl1pPr marL="0" indent="0">
              <a:buNone/>
              <a:defRPr sz="4800"/>
            </a:lvl1pPr>
            <a:lvl2pPr marL="685800" indent="0">
              <a:buNone/>
              <a:defRPr sz="4200"/>
            </a:lvl2pPr>
            <a:lvl3pPr marL="1371600" indent="0">
              <a:buNone/>
              <a:defRPr sz="3600"/>
            </a:lvl3pPr>
            <a:lvl4pPr marL="2057400" indent="0">
              <a:buNone/>
              <a:defRPr sz="3000"/>
            </a:lvl4pPr>
            <a:lvl5pPr marL="2743200" indent="0">
              <a:buNone/>
              <a:defRPr sz="3000"/>
            </a:lvl5pPr>
            <a:lvl6pPr marL="3429000" indent="0">
              <a:buNone/>
              <a:defRPr sz="3000"/>
            </a:lvl6pPr>
            <a:lvl7pPr marL="4114800" indent="0">
              <a:buNone/>
              <a:defRPr sz="3000"/>
            </a:lvl7pPr>
            <a:lvl8pPr marL="4800600" indent="0">
              <a:buNone/>
              <a:defRPr sz="3000"/>
            </a:lvl8pPr>
            <a:lvl9pPr marL="5486400" indent="0">
              <a:buNone/>
              <a:defRPr sz="30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44762" y="4114800"/>
            <a:ext cx="4423767" cy="7623176"/>
          </a:xfrm>
        </p:spPr>
        <p:txBody>
          <a:bodyPr/>
          <a:lstStyle>
            <a:lvl1pPr marL="0" indent="0">
              <a:buNone/>
              <a:defRPr sz="2400"/>
            </a:lvl1pPr>
            <a:lvl2pPr marL="685800" indent="0">
              <a:buNone/>
              <a:defRPr sz="2100"/>
            </a:lvl2pPr>
            <a:lvl3pPr marL="1371600" indent="0">
              <a:buNone/>
              <a:defRPr sz="1800"/>
            </a:lvl3pPr>
            <a:lvl4pPr marL="2057400" indent="0">
              <a:buNone/>
              <a:defRPr sz="1500"/>
            </a:lvl4pPr>
            <a:lvl5pPr marL="2743200" indent="0">
              <a:buNone/>
              <a:defRPr sz="1500"/>
            </a:lvl5pPr>
            <a:lvl6pPr marL="3429000" indent="0">
              <a:buNone/>
              <a:defRPr sz="1500"/>
            </a:lvl6pPr>
            <a:lvl7pPr marL="4114800" indent="0">
              <a:buNone/>
              <a:defRPr sz="1500"/>
            </a:lvl7pPr>
            <a:lvl8pPr marL="4800600" indent="0">
              <a:buNone/>
              <a:defRPr sz="1500"/>
            </a:lvl8pPr>
            <a:lvl9pPr marL="5486400" indent="0">
              <a:buNone/>
              <a:defRPr sz="15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BD1E28-60BC-5441-BDF1-C5089B0C793C}" type="datetimeFigureOut">
              <a:rPr lang="en-US" smtClean="0"/>
              <a:t>11/5/24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488E5-A16E-D142-9D7A-919A96F6A1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29277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42975" y="730253"/>
            <a:ext cx="11830050" cy="26511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42975" y="3651250"/>
            <a:ext cx="11830050" cy="87026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42975" y="12712703"/>
            <a:ext cx="30861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BD1E28-60BC-5441-BDF1-C5089B0C793C}" type="datetimeFigureOut">
              <a:rPr lang="en-US" smtClean="0"/>
              <a:t>11/5/24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43425" y="12712703"/>
            <a:ext cx="462915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686925" y="12712703"/>
            <a:ext cx="30861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D488E5-A16E-D142-9D7A-919A96F6A1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26578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1371600" rtl="0" eaLnBrk="1" latinLnBrk="0" hangingPunct="1">
        <a:lnSpc>
          <a:spcPct val="90000"/>
        </a:lnSpc>
        <a:spcBef>
          <a:spcPct val="0"/>
        </a:spcBef>
        <a:buNone/>
        <a:defRPr sz="6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1371600" rtl="0" eaLnBrk="1" latinLnBrk="0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sz="4200" kern="1200">
          <a:solidFill>
            <a:schemeClr val="tx1"/>
          </a:solidFill>
          <a:latin typeface="+mn-lt"/>
          <a:ea typeface="+mn-ea"/>
          <a:cs typeface="+mn-cs"/>
        </a:defRPr>
      </a:lvl1pPr>
      <a:lvl2pPr marL="1028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714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400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30861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7719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457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5143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829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2057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2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4290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114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486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8390C4C7-0044-664C-B551-2E66E210713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-1"/>
            <a:ext cx="13715999" cy="13715999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AD7156D8-9CE9-1C22-7444-F1D4DA52F958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26000"/>
          </a:blip>
          <a:stretch>
            <a:fillRect/>
          </a:stretch>
        </p:blipFill>
        <p:spPr>
          <a:xfrm>
            <a:off x="1" y="12165496"/>
            <a:ext cx="13716000" cy="1576851"/>
          </a:xfrm>
          <a:prstGeom prst="rect">
            <a:avLst/>
          </a:prstGeom>
          <a:effectLst/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CA62D138-AD16-3256-94D2-A68B301AC345}"/>
              </a:ext>
            </a:extLst>
          </p:cNvPr>
          <p:cNvSpPr/>
          <p:nvPr/>
        </p:nvSpPr>
        <p:spPr>
          <a:xfrm>
            <a:off x="5048072" y="8653805"/>
            <a:ext cx="3619856" cy="795479"/>
          </a:xfrm>
          <a:prstGeom prst="rect">
            <a:avLst/>
          </a:prstGeom>
          <a:solidFill>
            <a:srgbClr val="00AAC7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BOOK NOW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7B1A0EE-FCA5-8E42-BB3B-5B63472A7D4F}"/>
              </a:ext>
            </a:extLst>
          </p:cNvPr>
          <p:cNvSpPr txBox="1"/>
          <p:nvPr/>
        </p:nvSpPr>
        <p:spPr>
          <a:xfrm>
            <a:off x="4272999" y="12968090"/>
            <a:ext cx="54880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T&amp;Cs apply. Visit our website for full details and sailings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7C6C2BD-A8AD-2700-0213-A0493A830A2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54867" y="747910"/>
            <a:ext cx="4606256" cy="1196285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E9798C1E-F3A1-7968-F0A1-475D7A6504B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089702" y="2865693"/>
            <a:ext cx="9672927" cy="4782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77173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FEA7D74A7BF864BA00741367FEEF239" ma:contentTypeVersion="16" ma:contentTypeDescription="Create a new document." ma:contentTypeScope="" ma:versionID="0d992c7905bd6bce1eb0ca0953061ee3">
  <xsd:schema xmlns:xsd="http://www.w3.org/2001/XMLSchema" xmlns:xs="http://www.w3.org/2001/XMLSchema" xmlns:p="http://schemas.microsoft.com/office/2006/metadata/properties" xmlns:ns2="f792690d-879f-46d8-925c-4171572e1f59" xmlns:ns3="ba6e64ec-b061-4ef9-925c-be5efbd33eb1" targetNamespace="http://schemas.microsoft.com/office/2006/metadata/properties" ma:root="true" ma:fieldsID="6b56d462f7474814111324a01986f0ec" ns2:_="" ns3:_="">
    <xsd:import namespace="f792690d-879f-46d8-925c-4171572e1f59"/>
    <xsd:import namespace="ba6e64ec-b061-4ef9-925c-be5efbd33eb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DateTaken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MediaServiceLocation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792690d-879f-46d8-925c-4171572e1f5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17" nillable="true" ma:displayName="Length (seconds)" ma:internalName="MediaLengthInSeconds" ma:readOnly="true">
      <xsd:simpleType>
        <xsd:restriction base="dms:Unknown"/>
      </xsd:simpleType>
    </xsd:element>
    <xsd:element name="MediaServiceLocation" ma:index="18" nillable="true" ma:displayName="Location" ma:internalName="MediaServiceLocation" ma:readOnly="true">
      <xsd:simpleType>
        <xsd:restriction base="dms:Text"/>
      </xsd:simpleType>
    </xsd:element>
    <xsd:element name="lcf76f155ced4ddcb4097134ff3c332f" ma:index="20" nillable="true" ma:taxonomy="true" ma:internalName="lcf76f155ced4ddcb4097134ff3c332f" ma:taxonomyFieldName="MediaServiceImageTags" ma:displayName="Image Tags" ma:readOnly="false" ma:fieldId="{5cf76f15-5ced-4ddc-b409-7134ff3c332f}" ma:taxonomyMulti="true" ma:sspId="99ff17d2-5e37-428c-a9a5-6f2642e1fa96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3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a6e64ec-b061-4ef9-925c-be5efbd33eb1" elementFormDefault="qualified">
    <xsd:import namespace="http://schemas.microsoft.com/office/2006/documentManagement/types"/>
    <xsd:import namespace="http://schemas.microsoft.com/office/infopath/2007/PartnerControls"/>
    <xsd:element name="TaxCatchAll" ma:index="21" nillable="true" ma:displayName="Taxonomy Catch All Column" ma:hidden="true" ma:list="{3e926922-5513-4137-b5d9-ea316937596f}" ma:internalName="TaxCatchAll" ma:showField="CatchAllData" ma:web="ba6e64ec-b061-4ef9-925c-be5efbd33eb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4BEBF867-836D-4590-9EE9-1B914E6DB860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97EE89D9-729B-4198-B7C3-6578E360F5A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f792690d-879f-46d8-925c-4171572e1f59"/>
    <ds:schemaRef ds:uri="ba6e64ec-b061-4ef9-925c-be5efbd33eb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100</TotalTime>
  <Words>15</Words>
  <Application>Microsoft Macintosh PowerPoint</Application>
  <PresentationFormat>Custom</PresentationFormat>
  <Paragraphs>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Steve Hartland</dc:creator>
  <cp:lastModifiedBy>Jayne Tucker</cp:lastModifiedBy>
  <cp:revision>22</cp:revision>
  <dcterms:created xsi:type="dcterms:W3CDTF">2023-06-27T07:18:14Z</dcterms:created>
  <dcterms:modified xsi:type="dcterms:W3CDTF">2024-11-05T12:41:10Z</dcterms:modified>
</cp:coreProperties>
</file>