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9D75F-ECD2-384A-8B59-8F7AB7F133C2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DA1E12-5885-4A4D-8073-970B1CE8E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30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DA1E12-5885-4A4D-8073-970B1CE8E5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43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F75B-68B5-E36D-1E28-4E9B25956F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29D61C-9052-979A-F7F2-11826718FF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8D5B0-EE92-BF6F-CEC9-C97A4398B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FA4B7-D749-426E-CF11-292E20294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54D20-A4A5-1F51-1306-110836E72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97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4166B-2B3F-22E8-1399-74438A56F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CEC524-7CBC-3B3A-4A57-9C064C6AB3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806D16-2367-0B4A-C20C-4E2325E8B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28433-7F82-002E-A1D2-5F0077C40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37DBB9-038E-AA23-3169-C54BED34D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37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5BD2639-EEF3-0E13-E03E-5C167AAFD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7F5743-EAC6-6C9E-A718-062BF0ABF6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D256B3-52DA-C35E-153A-01BC36B7A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1E3AC7-79C4-B70D-7A24-E10C8425E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C12D9-7A41-724A-6466-2D9B9DF7D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58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54553-DBD6-6C40-EFC1-A62FCF472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9AC199-C310-B89E-D59D-3200A4A15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0C6FD-B5F9-DEB8-E137-46B21058A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71808-3A56-1EC6-E44B-615B08AFD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C0E19B-F551-BFC3-4E2A-97EC44AF4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772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4052E-B057-60EC-382C-0C3D7A75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295AA-151D-6D7E-B672-65874BA90E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4892E-483B-048F-9CDC-69E289D6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8112EF-0874-F50E-07FC-83EF3122A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47529-F585-C5F6-0B95-CE9F6EACE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87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AB180-6859-4298-6DBF-EB231F1F9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3D0D5-4DAD-ECBA-B2AB-77AD807C8A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1C2D57-C596-8CA8-286B-C63A0952E7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664D7E-772B-DDE2-9A91-D728DB04D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1D740E-0DDC-5D59-0C43-2477B3A8B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DC384A-6BB1-C80C-E9F3-C012949F3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157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B58C5-09C2-53E0-F0B5-5B4251561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37645-53AC-1E17-B568-5FA5C252BB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DEA2E9-8556-5CDC-AF0C-47C0F6E8B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7F4EC-EF75-A638-FD41-FA662FE543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094B37-A34B-087B-E2C9-9C719BBF3A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DFBC9E-9A1B-A8DA-AC39-99D088F98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F42648-430B-BDC3-EE73-8B0491E99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70DFAA-5987-BD7A-12AE-4C90FF5E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1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4DA3-47D6-A329-6674-F5EDED73C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DD3357-ADCD-E422-26E0-B57FE58FD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3721A1-137E-ABAA-4581-A6EE4F978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381632-8CD7-3F62-879D-E326FE0C9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321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682A86-E388-C341-DD1E-1230D4FAB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3349F9-752D-82BA-B100-2DB68A9BF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8698F8-43CE-9833-5A09-41D521D45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079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09E3F-ADA6-D7D0-AABE-0D388694B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EBEA1-4730-8284-8D36-7CFC688DB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DEFC5B-8700-4D24-52C3-086DB84B2A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E18E10-1811-E7A9-3CF5-2B41BBCCD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95462E-7BDD-C9DA-CE88-8EE2CDF55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06E380-44DA-A95E-08BD-79BEAF99F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60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AE5A7-4742-1AF6-CE86-71D27F79A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396B9E-60E3-6B75-626C-64E60F5FD9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F59B7-22C7-2B79-BE97-8A84983640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A45C3-1829-AA2E-D5BA-517AAFA1A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9BCE1-B217-169A-B52E-849FBB352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3A54F-3B52-C2B2-3D90-660F87639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43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AAECC8-06B1-072F-0C0B-9D89976E9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70C72-B14A-B9F9-C059-81B533AB6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01CEE6-5792-145A-2A79-5683656634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1BF0BA-57B0-2541-ACD9-FE51856C78BA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0440AC-5301-1A44-2EC5-4A15B1F0C5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9CFB0-554E-9CDA-9391-5F3AA889EF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B50A69-F278-8E47-83FD-83CD07B71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145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moon in the sky&#10;&#10;Description automatically generated">
            <a:extLst>
              <a:ext uri="{FF2B5EF4-FFF2-40B4-BE49-F238E27FC236}">
                <a16:creationId xmlns:a16="http://schemas.microsoft.com/office/drawing/2014/main" id="{BD6C492E-B3B3-513C-C740-A9998436A2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982" t="24400" r="24539" b="24929"/>
          <a:stretch/>
        </p:blipFill>
        <p:spPr>
          <a:xfrm>
            <a:off x="-24714" y="-98855"/>
            <a:ext cx="7475838" cy="69828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ED7EE2-E441-6B15-1820-F49F77ED9E84}"/>
              </a:ext>
            </a:extLst>
          </p:cNvPr>
          <p:cNvSpPr txBox="1"/>
          <p:nvPr/>
        </p:nvSpPr>
        <p:spPr>
          <a:xfrm>
            <a:off x="435576" y="2730828"/>
            <a:ext cx="611041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/>
                <a:latin typeface="Brandon Grotesque Bold" panose="020B0503020203060202" pitchFamily="34" charset="77"/>
              </a:rPr>
              <a:t>2026 SOLAR </a:t>
            </a:r>
            <a:br>
              <a:rPr lang="en-US" sz="4000" b="1" dirty="0">
                <a:solidFill>
                  <a:schemeClr val="bg1"/>
                </a:solidFill>
                <a:effectLst/>
                <a:latin typeface="Brandon Grotesque Bold" panose="020B0503020203060202" pitchFamily="34" charset="77"/>
              </a:rPr>
            </a:br>
            <a:r>
              <a:rPr lang="en-US" sz="4000" b="1" dirty="0">
                <a:solidFill>
                  <a:schemeClr val="bg1"/>
                </a:solidFill>
                <a:effectLst/>
                <a:latin typeface="Brandon Grotesque Bold" panose="020B0503020203060202" pitchFamily="34" charset="77"/>
              </a:rPr>
              <a:t>ECLIPSE CRUISES</a:t>
            </a:r>
          </a:p>
        </p:txBody>
      </p:sp>
      <p:pic>
        <p:nvPicPr>
          <p:cNvPr id="11" name="Picture 10" descr="A white star on a black background&#10;&#10;Description automatically generated">
            <a:extLst>
              <a:ext uri="{FF2B5EF4-FFF2-40B4-BE49-F238E27FC236}">
                <a16:creationId xmlns:a16="http://schemas.microsoft.com/office/drawing/2014/main" id="{95A51B9B-C233-CF7B-BCB6-DC6769A89E0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9000"/>
          </a:blip>
          <a:stretch>
            <a:fillRect/>
          </a:stretch>
        </p:blipFill>
        <p:spPr>
          <a:xfrm>
            <a:off x="133873" y="289678"/>
            <a:ext cx="1320098" cy="13234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592DDA5-1433-F885-B409-755FBE5E60FC}"/>
              </a:ext>
            </a:extLst>
          </p:cNvPr>
          <p:cNvSpPr txBox="1"/>
          <p:nvPr/>
        </p:nvSpPr>
        <p:spPr>
          <a:xfrm>
            <a:off x="7451124" y="1456342"/>
            <a:ext cx="474087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effectLst/>
                <a:latin typeface="Brandon Grotesque Regular" panose="020B0503020203060202" pitchFamily="34" charset="77"/>
              </a:rPr>
              <a:t>Experience the rare and awe-inspiring spectacle of a solar </a:t>
            </a:r>
            <a:br>
              <a:rPr lang="en-US" sz="1400" dirty="0">
                <a:effectLst/>
                <a:latin typeface="Brandon Grotesque Regular" panose="020B0503020203060202" pitchFamily="34" charset="77"/>
              </a:rPr>
            </a:br>
            <a:r>
              <a:rPr lang="en-US" sz="1400" dirty="0">
                <a:effectLst/>
                <a:latin typeface="Brandon Grotesque Regular" panose="020B0503020203060202" pitchFamily="34" charset="77"/>
              </a:rPr>
              <a:t>eclipse on our </a:t>
            </a:r>
            <a:r>
              <a:rPr lang="en-US" sz="1400" dirty="0">
                <a:effectLst/>
                <a:latin typeface="Brandon Grotesque Bold" panose="020B0503020203060202" pitchFamily="34" charset="77"/>
              </a:rPr>
              <a:t>three Solar Eclipse Cruises</a:t>
            </a:r>
            <a:r>
              <a:rPr lang="en-US" sz="1400" dirty="0">
                <a:effectLst/>
                <a:latin typeface="Brandon Grotesque Regular" panose="020B0503020203060202" pitchFamily="34" charset="77"/>
              </a:rPr>
              <a:t>, designed </a:t>
            </a:r>
            <a:br>
              <a:rPr lang="en-US" sz="1400" dirty="0">
                <a:effectLst/>
                <a:latin typeface="Brandon Grotesque Regular" panose="020B0503020203060202" pitchFamily="34" charset="77"/>
              </a:rPr>
            </a:br>
            <a:r>
              <a:rPr lang="en-US" sz="1400" dirty="0">
                <a:effectLst/>
                <a:latin typeface="Brandon Grotesque Regular" panose="020B0503020203060202" pitchFamily="34" charset="77"/>
              </a:rPr>
              <a:t>to bring you closer to the wonders of the cosmos on the water.</a:t>
            </a:r>
            <a:br>
              <a:rPr lang="en-US" sz="1400" dirty="0">
                <a:effectLst/>
                <a:latin typeface="Brandon Grotesque Regular" panose="020B0503020203060202" pitchFamily="34" charset="77"/>
              </a:rPr>
            </a:br>
            <a:r>
              <a:rPr lang="en-US" sz="1400" dirty="0">
                <a:effectLst/>
                <a:latin typeface="Brandon Grotesque Regular" panose="020B0503020203060202" pitchFamily="34" charset="77"/>
              </a:rPr>
              <a:t> As the moon crosses the sun’s path, our nimble ships will </a:t>
            </a:r>
            <a:br>
              <a:rPr lang="en-US" sz="1400" dirty="0">
                <a:effectLst/>
                <a:latin typeface="Brandon Grotesque Regular" panose="020B0503020203060202" pitchFamily="34" charset="77"/>
              </a:rPr>
            </a:br>
            <a:r>
              <a:rPr lang="en-US" sz="1400" dirty="0">
                <a:effectLst/>
                <a:latin typeface="Brandon Grotesque Regular" panose="020B0503020203060202" pitchFamily="34" charset="77"/>
              </a:rPr>
              <a:t>navigate to the prime viewing spot, ensuring you have an unobstructed, front-row seat to this celestial event.</a:t>
            </a:r>
          </a:p>
          <a:p>
            <a:pPr algn="ctr"/>
            <a:r>
              <a:rPr lang="en-US" sz="1400" dirty="0">
                <a:effectLst/>
                <a:latin typeface="Brandon Grotesque Regular" panose="020B0503020203060202" pitchFamily="34" charset="77"/>
              </a:rPr>
              <a:t>We can’t wait to have you on board for </a:t>
            </a:r>
            <a:br>
              <a:rPr lang="en-US" sz="1400" dirty="0">
                <a:effectLst/>
                <a:latin typeface="Brandon Grotesque Regular" panose="020B0503020203060202" pitchFamily="34" charset="77"/>
              </a:rPr>
            </a:br>
            <a:r>
              <a:rPr lang="en-US" sz="1400" dirty="0">
                <a:effectLst/>
                <a:latin typeface="Brandon Grotesque Regular" panose="020B0503020203060202" pitchFamily="34" charset="77"/>
              </a:rPr>
              <a:t>this </a:t>
            </a:r>
            <a:r>
              <a:rPr lang="en-US" sz="1400" b="1" dirty="0">
                <a:effectLst/>
                <a:latin typeface="Brandon Grotesque Bold" panose="020B0503020203060202" pitchFamily="34" charset="77"/>
              </a:rPr>
              <a:t>once-in-a-lifetime</a:t>
            </a:r>
            <a:r>
              <a:rPr lang="en-US" sz="1400" dirty="0">
                <a:effectLst/>
                <a:latin typeface="Brandon Grotesque Regular" panose="020B0503020203060202" pitchFamily="34" charset="77"/>
              </a:rPr>
              <a:t> adventure!</a:t>
            </a:r>
          </a:p>
        </p:txBody>
      </p:sp>
      <p:pic>
        <p:nvPicPr>
          <p:cNvPr id="15" name="Picture 14" descr="A black sign with blue text&#10;&#10;Description automatically generated">
            <a:extLst>
              <a:ext uri="{FF2B5EF4-FFF2-40B4-BE49-F238E27FC236}">
                <a16:creationId xmlns:a16="http://schemas.microsoft.com/office/drawing/2014/main" id="{9CDCFBBA-61B1-18C8-D741-14D4C7847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9603" y="3739170"/>
            <a:ext cx="4523919" cy="2924781"/>
          </a:xfrm>
          <a:prstGeom prst="rect">
            <a:avLst/>
          </a:prstGeom>
        </p:spPr>
      </p:pic>
      <p:pic>
        <p:nvPicPr>
          <p:cNvPr id="17" name="Picture 16" descr="A blue and black logo&#10;&#10;Description automatically generated">
            <a:extLst>
              <a:ext uri="{FF2B5EF4-FFF2-40B4-BE49-F238E27FC236}">
                <a16:creationId xmlns:a16="http://schemas.microsoft.com/office/drawing/2014/main" id="{DEA159FB-3EBD-CAF0-F676-15373651A1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3260" y="289678"/>
            <a:ext cx="2696604" cy="69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81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823C8B4-3823-A0DC-400E-9A3F2A4B8933}"/>
              </a:ext>
            </a:extLst>
          </p:cNvPr>
          <p:cNvSpPr txBox="1"/>
          <p:nvPr/>
        </p:nvSpPr>
        <p:spPr>
          <a:xfrm>
            <a:off x="304799" y="1571660"/>
            <a:ext cx="113723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D2C6B"/>
                </a:solidFill>
                <a:effectLst/>
                <a:latin typeface="Brandon Grotesque Bold" panose="020B0503020203060202" pitchFamily="34" charset="77"/>
              </a:rPr>
              <a:t>12-NIGHT CRUISE </a:t>
            </a:r>
          </a:p>
          <a:p>
            <a:pPr algn="ctr"/>
            <a:r>
              <a:rPr lang="en-US" dirty="0">
                <a:solidFill>
                  <a:srgbClr val="0D2C6B"/>
                </a:solidFill>
                <a:effectLst/>
                <a:latin typeface="Brandon Grotesque Regular" panose="020B0503020203060202" pitchFamily="34" charset="77"/>
              </a:rPr>
              <a:t>GREECE, TURKEY &amp; ITALY</a:t>
            </a:r>
            <a:br>
              <a:rPr lang="en-US" dirty="0">
                <a:solidFill>
                  <a:srgbClr val="0D2C6B"/>
                </a:solidFill>
                <a:effectLst/>
                <a:latin typeface="Brandon Grotesque Regular" panose="020B0503020203060202" pitchFamily="34" charset="77"/>
              </a:rPr>
            </a:br>
            <a:r>
              <a:rPr lang="en-US" dirty="0">
                <a:effectLst/>
                <a:latin typeface="Brandon Grotesque Regular" panose="020B0503020203060202" pitchFamily="34" charset="77"/>
              </a:rPr>
              <a:t>Azamara Onward | August 02, 2026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F04FD39-A227-CACB-D96D-F09C1BE43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6752" y="1565827"/>
            <a:ext cx="294503" cy="294503"/>
          </a:xfrm>
          <a:prstGeom prst="rect">
            <a:avLst/>
          </a:prstGeom>
        </p:spPr>
      </p:pic>
      <p:pic>
        <p:nvPicPr>
          <p:cNvPr id="9" name="Picture 8" descr="A map of the world&#10;&#10;Description automatically generated">
            <a:extLst>
              <a:ext uri="{FF2B5EF4-FFF2-40B4-BE49-F238E27FC236}">
                <a16:creationId xmlns:a16="http://schemas.microsoft.com/office/drawing/2014/main" id="{F159258B-93C3-9DDE-0867-2BE326D10D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638168"/>
            <a:ext cx="5600935" cy="3148784"/>
          </a:xfrm>
          <a:prstGeom prst="rect">
            <a:avLst/>
          </a:prstGeom>
        </p:spPr>
      </p:pic>
      <p:pic>
        <p:nvPicPr>
          <p:cNvPr id="11" name="Picture 10" descr="A screenshot of a screen&#10;&#10;Description automatically generated">
            <a:extLst>
              <a:ext uri="{FF2B5EF4-FFF2-40B4-BE49-F238E27FC236}">
                <a16:creationId xmlns:a16="http://schemas.microsoft.com/office/drawing/2014/main" id="{E87597FD-CEFC-DBEB-21CD-BAD63C30E2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999" y="2638168"/>
            <a:ext cx="5678527" cy="3148784"/>
          </a:xfrm>
          <a:prstGeom prst="rect">
            <a:avLst/>
          </a:prstGeom>
        </p:spPr>
      </p:pic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8CBD5F4F-2789-1C06-5A50-051EBB258B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698" y="289678"/>
            <a:ext cx="2696604" cy="69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2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EDB63-E24C-BC40-6F70-24489DE70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722E81B-023F-9EF3-4748-8BA1E1EDEF6B}"/>
              </a:ext>
            </a:extLst>
          </p:cNvPr>
          <p:cNvSpPr txBox="1"/>
          <p:nvPr/>
        </p:nvSpPr>
        <p:spPr>
          <a:xfrm>
            <a:off x="304799" y="1565827"/>
            <a:ext cx="113723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D2C6B"/>
                </a:solidFill>
                <a:effectLst/>
                <a:latin typeface="Brandon Grotesque Bold" panose="020B0503020203060202" pitchFamily="34" charset="77"/>
              </a:rPr>
              <a:t>12-NIGHT CRUISE </a:t>
            </a:r>
          </a:p>
          <a:p>
            <a:pPr algn="ctr"/>
            <a:r>
              <a:rPr lang="en-US" dirty="0">
                <a:solidFill>
                  <a:srgbClr val="0D2C6B"/>
                </a:solidFill>
                <a:effectLst/>
                <a:latin typeface="Brandon Grotesque Regular" panose="020B0503020203060202" pitchFamily="34" charset="77"/>
              </a:rPr>
              <a:t>BELFAST, DUBLIN &amp; GALWAY</a:t>
            </a:r>
            <a:br>
              <a:rPr lang="en-US" dirty="0">
                <a:solidFill>
                  <a:srgbClr val="0D2C6B"/>
                </a:solidFill>
                <a:effectLst/>
                <a:latin typeface="Brandon Grotesque Regular" panose="020B0503020203060202" pitchFamily="34" charset="77"/>
              </a:rPr>
            </a:br>
            <a:r>
              <a:rPr lang="en-US" dirty="0">
                <a:effectLst/>
                <a:latin typeface="Brandon Grotesque Regular" panose="020B0503020203060202" pitchFamily="34" charset="77"/>
              </a:rPr>
              <a:t>Azamara Quest | August 07, 2026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0C9156-1422-4A11-B30B-ECA87C39C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6752" y="1565827"/>
            <a:ext cx="294503" cy="294503"/>
          </a:xfrm>
          <a:prstGeom prst="rect">
            <a:avLst/>
          </a:prstGeom>
        </p:spPr>
      </p:pic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B05AF962-1A8E-D3E4-FDF4-36C884E45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7698" y="289678"/>
            <a:ext cx="2696604" cy="6997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1251A-7102-364A-F414-DFDF6DE7361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536" r="19174"/>
          <a:stretch/>
        </p:blipFill>
        <p:spPr>
          <a:xfrm>
            <a:off x="304799" y="2638168"/>
            <a:ext cx="4386649" cy="3459334"/>
          </a:xfrm>
          <a:prstGeom prst="rect">
            <a:avLst/>
          </a:prstGeom>
        </p:spPr>
      </p:pic>
      <p:pic>
        <p:nvPicPr>
          <p:cNvPr id="6" name="Picture 5" descr="A screen shot of a screen&#10;&#10;Description automatically generated">
            <a:extLst>
              <a:ext uri="{FF2B5EF4-FFF2-40B4-BE49-F238E27FC236}">
                <a16:creationId xmlns:a16="http://schemas.microsoft.com/office/drawing/2014/main" id="{46F1157E-03FD-8359-31A7-C3DA1CA54D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4030" y="2633512"/>
            <a:ext cx="6853882" cy="349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8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316B2-2F92-9410-C3A3-8457A05A6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D6CE844-B567-DEB5-8C76-8A2C511BF8DF}"/>
              </a:ext>
            </a:extLst>
          </p:cNvPr>
          <p:cNvSpPr txBox="1"/>
          <p:nvPr/>
        </p:nvSpPr>
        <p:spPr>
          <a:xfrm>
            <a:off x="304799" y="1565827"/>
            <a:ext cx="113723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D2C6B"/>
                </a:solidFill>
                <a:effectLst/>
                <a:latin typeface="Brandon Grotesque Bold" panose="020B0503020203060202" pitchFamily="34" charset="77"/>
              </a:rPr>
              <a:t>12-NIGHT CRUISE </a:t>
            </a:r>
          </a:p>
          <a:p>
            <a:pPr algn="ctr"/>
            <a:r>
              <a:rPr lang="en-US" dirty="0">
                <a:solidFill>
                  <a:srgbClr val="0D2C6B"/>
                </a:solidFill>
                <a:effectLst/>
                <a:latin typeface="Brandon Grotesque Regular" panose="020B0503020203060202" pitchFamily="34" charset="77"/>
              </a:rPr>
              <a:t>NORTH ATLANTIC: ICELAND, GREENLAND &amp; QUEBEC</a:t>
            </a:r>
          </a:p>
          <a:p>
            <a:pPr algn="ctr"/>
            <a:r>
              <a:rPr lang="en-US" dirty="0">
                <a:effectLst/>
                <a:latin typeface="Brandon Grotesque Regular" panose="020B0503020203060202" pitchFamily="34" charset="77"/>
              </a:rPr>
              <a:t>Azamara Journey | August 08, 2026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C37C5D3-E402-CE60-157A-55C7A756C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6752" y="1565827"/>
            <a:ext cx="294503" cy="294503"/>
          </a:xfrm>
          <a:prstGeom prst="rect">
            <a:avLst/>
          </a:prstGeom>
        </p:spPr>
      </p:pic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F7C6B6E2-1D71-5955-7AD0-D9E351D383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7698" y="289678"/>
            <a:ext cx="2696604" cy="699718"/>
          </a:xfrm>
          <a:prstGeom prst="rect">
            <a:avLst/>
          </a:prstGeom>
        </p:spPr>
      </p:pic>
      <p:pic>
        <p:nvPicPr>
          <p:cNvPr id="4" name="Picture 3" descr="A map of the ocean&#10;&#10;Description automatically generated">
            <a:extLst>
              <a:ext uri="{FF2B5EF4-FFF2-40B4-BE49-F238E27FC236}">
                <a16:creationId xmlns:a16="http://schemas.microsoft.com/office/drawing/2014/main" id="{9842B3C2-0951-B6F8-5D39-E76F972100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5131" y="2756338"/>
            <a:ext cx="3657600" cy="3657600"/>
          </a:xfrm>
          <a:prstGeom prst="rect">
            <a:avLst/>
          </a:prstGeom>
        </p:spPr>
      </p:pic>
      <p:pic>
        <p:nvPicPr>
          <p:cNvPr id="11" name="Picture 10" descr="A screenshot of a schedule&#10;&#10;Description automatically generated">
            <a:extLst>
              <a:ext uri="{FF2B5EF4-FFF2-40B4-BE49-F238E27FC236}">
                <a16:creationId xmlns:a16="http://schemas.microsoft.com/office/drawing/2014/main" id="{017D689C-3B85-DC34-8A32-A59643C989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3449" y="2713735"/>
            <a:ext cx="4585764" cy="370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54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136</Words>
  <Application>Microsoft Macintosh PowerPoint</Application>
  <PresentationFormat>Widescreen</PresentationFormat>
  <Paragraphs>11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Aptos Display</vt:lpstr>
      <vt:lpstr>Arial</vt:lpstr>
      <vt:lpstr>Brandon Grotesque Bold</vt:lpstr>
      <vt:lpstr>Brandon Grotesque Regular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Veronica Laguna</dc:creator>
  <cp:lastModifiedBy>Veronica Laguna</cp:lastModifiedBy>
  <cp:revision>1</cp:revision>
  <dcterms:created xsi:type="dcterms:W3CDTF">2024-10-22T14:50:35Z</dcterms:created>
  <dcterms:modified xsi:type="dcterms:W3CDTF">2024-10-22T16:31:16Z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2024-10-22T15:27:47Z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06da93cb-8a0a-4322-9a73-8d875ecbad8c</vt:lpwstr>
  </property>
  <property fmtid="{D5CDD505-2E9C-101B-9397-08002B2CF9AE}" pid="7" name="MSIP_Label_defa4170-0d19-0005-0004-bc88714345d2_ActionId">
    <vt:lpwstr>64c47fd4-590e-4bbc-9332-fadd0e1f17ef</vt:lpwstr>
  </property>
  <property fmtid="{D5CDD505-2E9C-101B-9397-08002B2CF9AE}" pid="8" name="MSIP_Label_defa4170-0d19-0005-0004-bc88714345d2_ContentBits">
    <vt:lpwstr>0</vt:lpwstr>
  </property>
</Properties>
</file>