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F1E14F-F549-6434-07EA-FF1061ED373C}" v="16" dt="2026-03-11T09:33:45.3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Holder" userId="S::nholder@azamara.com::e00431fd-b484-4292-8165-5d31c5e2943c" providerId="AD" clId="Web-{16F1E14F-F549-6434-07EA-FF1061ED373C}"/>
    <pc:docChg chg="modSld">
      <pc:chgData name="Natalie Holder" userId="S::nholder@azamara.com::e00431fd-b484-4292-8165-5d31c5e2943c" providerId="AD" clId="Web-{16F1E14F-F549-6434-07EA-FF1061ED373C}" dt="2026-03-11T09:33:45.336" v="14"/>
      <pc:docMkLst>
        <pc:docMk/>
      </pc:docMkLst>
      <pc:sldChg chg="addSp delSp modSp">
        <pc:chgData name="Natalie Holder" userId="S::nholder@azamara.com::e00431fd-b484-4292-8165-5d31c5e2943c" providerId="AD" clId="Web-{16F1E14F-F549-6434-07EA-FF1061ED373C}" dt="2026-03-11T09:33:45.336" v="14"/>
        <pc:sldMkLst>
          <pc:docMk/>
          <pc:sldMk cId="2864429464" sldId="256"/>
        </pc:sldMkLst>
        <pc:spChg chg="del">
          <ac:chgData name="Natalie Holder" userId="S::nholder@azamara.com::e00431fd-b484-4292-8165-5d31c5e2943c" providerId="AD" clId="Web-{16F1E14F-F549-6434-07EA-FF1061ED373C}" dt="2026-03-11T09:31:45.302" v="0"/>
          <ac:spMkLst>
            <pc:docMk/>
            <pc:sldMk cId="2864429464" sldId="256"/>
            <ac:spMk id="9" creationId="{AB21CE7D-DCA7-1DCF-40FC-A663980EAD32}"/>
          </ac:spMkLst>
        </pc:spChg>
        <pc:picChg chg="add del mod">
          <ac:chgData name="Natalie Holder" userId="S::nholder@azamara.com::e00431fd-b484-4292-8165-5d31c5e2943c" providerId="AD" clId="Web-{16F1E14F-F549-6434-07EA-FF1061ED373C}" dt="2026-03-11T09:32:36.944" v="4"/>
          <ac:picMkLst>
            <pc:docMk/>
            <pc:sldMk cId="2864429464" sldId="256"/>
            <ac:picMk id="6" creationId="{9B099057-7795-746F-5B6D-308D47C9EE94}"/>
          </ac:picMkLst>
        </pc:picChg>
        <pc:picChg chg="add mod ord modCrop">
          <ac:chgData name="Natalie Holder" userId="S::nholder@azamara.com::e00431fd-b484-4292-8165-5d31c5e2943c" providerId="AD" clId="Web-{16F1E14F-F549-6434-07EA-FF1061ED373C}" dt="2026-03-11T09:33:45.336" v="14"/>
          <ac:picMkLst>
            <pc:docMk/>
            <pc:sldMk cId="2864429464" sldId="256"/>
            <ac:picMk id="10" creationId="{06E0E7B3-3EE3-710B-BE43-074B43ACF685}"/>
          </ac:picMkLst>
        </pc:picChg>
        <pc:picChg chg="add del">
          <ac:chgData name="Natalie Holder" userId="S::nholder@azamara.com::e00431fd-b484-4292-8165-5d31c5e2943c" providerId="AD" clId="Web-{16F1E14F-F549-6434-07EA-FF1061ED373C}" dt="2026-03-11T09:33:08.757" v="9"/>
          <ac:picMkLst>
            <pc:docMk/>
            <pc:sldMk cId="2864429464" sldId="256"/>
            <ac:picMk id="1035" creationId="{3BF75EE4-4DA2-A334-460C-1C8AA6A2B2C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3/11/2026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ity next to the water&#10;&#10;AI-generated content may be incorrect.">
            <a:extLst>
              <a:ext uri="{FF2B5EF4-FFF2-40B4-BE49-F238E27FC236}">
                <a16:creationId xmlns:a16="http://schemas.microsoft.com/office/drawing/2014/main" id="{06E0E7B3-3EE3-710B-BE43-074B43ACF685}"/>
              </a:ext>
            </a:extLst>
          </p:cNvPr>
          <p:cNvPicPr>
            <a:picLocks noChangeAspect="1"/>
          </p:cNvPicPr>
          <p:nvPr/>
        </p:nvPicPr>
        <p:blipFill>
          <a:blip r:embed="rId3"/>
          <a:srcRect r="-74" b="36876"/>
          <a:stretch>
            <a:fillRect/>
          </a:stretch>
        </p:blipFill>
        <p:spPr>
          <a:xfrm>
            <a:off x="-515" y="-208428"/>
            <a:ext cx="7559440" cy="4190933"/>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4"/>
          <a:stretch>
            <a:fillRect/>
          </a:stretch>
        </p:blipFill>
        <p:spPr>
          <a:xfrm>
            <a:off x="3021342" y="115651"/>
            <a:ext cx="1516985" cy="389386"/>
          </a:xfrm>
          <a:prstGeom prst="rect">
            <a:avLst/>
          </a:prstGeom>
          <a:effectLst>
            <a:outerShdw blurRad="126301" dist="50800" dir="5400000" sx="22735" sy="22735" algn="ctr" rotWithShape="0">
              <a:srgbClr val="000000">
                <a:alpha val="43137"/>
              </a:srgbClr>
            </a:outerShdw>
          </a:effectLst>
        </p:spPr>
      </p:pic>
      <p:sp>
        <p:nvSpPr>
          <p:cNvPr id="3" name="Rectangle 2">
            <a:extLst>
              <a:ext uri="{FF2B5EF4-FFF2-40B4-BE49-F238E27FC236}">
                <a16:creationId xmlns:a16="http://schemas.microsoft.com/office/drawing/2014/main" id="{EFEF04C8-7F67-22DD-D065-73479EFBF742}"/>
              </a:ext>
            </a:extLst>
          </p:cNvPr>
          <p:cNvSpPr/>
          <p:nvPr/>
        </p:nvSpPr>
        <p:spPr>
          <a:xfrm>
            <a:off x="0" y="3953316"/>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21316A"/>
                </a:solidFill>
                <a:effectLst/>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51676" y="4707826"/>
            <a:ext cx="6856314" cy="4515687"/>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AF36C0-1E16-B6CF-0E53-BD0F868B4F35}"/>
              </a:ext>
            </a:extLst>
          </p:cNvPr>
          <p:cNvSpPr txBox="1"/>
          <p:nvPr/>
        </p:nvSpPr>
        <p:spPr>
          <a:xfrm>
            <a:off x="230992" y="5047907"/>
            <a:ext cx="7097689" cy="3877985"/>
          </a:xfrm>
          <a:prstGeom prst="rect">
            <a:avLst/>
          </a:prstGeom>
          <a:noFill/>
        </p:spPr>
        <p:txBody>
          <a:bodyPr wrap="square" rtlCol="0">
            <a:spAutoFit/>
          </a:bodyPr>
          <a:lstStyle/>
          <a:p>
            <a:pPr algn="ctr"/>
            <a:r>
              <a:rPr lang="en-GB" sz="3200" b="1">
                <a:solidFill>
                  <a:srgbClr val="21316A"/>
                </a:solidFill>
                <a:effectLst/>
                <a:latin typeface="Arial" panose="020B0604020202020204" pitchFamily="34" charset="0"/>
              </a:rPr>
              <a:t>XXXXXXXXXXX</a:t>
            </a:r>
            <a:br>
              <a:rPr lang="en-GB" sz="3200">
                <a:solidFill>
                  <a:srgbClr val="21316A"/>
                </a:solidFill>
                <a:effectLst/>
                <a:latin typeface="Arial" panose="020B0604020202020204" pitchFamily="34" charset="0"/>
              </a:rPr>
            </a:br>
            <a:endParaRPr lang="en-GB" sz="3200">
              <a:solidFill>
                <a:srgbClr val="21316A"/>
              </a:solidFill>
              <a:effectLst/>
              <a:latin typeface="Arial" panose="020B0604020202020204" pitchFamily="34" charset="0"/>
            </a:endParaRPr>
          </a:p>
          <a:p>
            <a:pPr algn="ctr"/>
            <a:r>
              <a:rPr lang="en-GB" sz="2000">
                <a:solidFill>
                  <a:srgbClr val="21316A"/>
                </a:solidFill>
                <a:effectLst/>
                <a:latin typeface="Arial" panose="020B0604020202020204" pitchFamily="34" charset="0"/>
              </a:rPr>
              <a:t>X Night Voyage</a:t>
            </a:r>
          </a:p>
          <a:p>
            <a:pPr algn="ctr"/>
            <a:r>
              <a:rPr lang="en-GB" sz="2000" b="1">
                <a:solidFill>
                  <a:srgbClr val="21316A"/>
                </a:solidFill>
                <a:effectLst/>
                <a:latin typeface="Arial" panose="020B0604020202020204" pitchFamily="34" charset="0"/>
              </a:rPr>
              <a:t>SHIP</a:t>
            </a:r>
            <a:endParaRPr lang="en-GB" sz="2000" baseline="30000">
              <a:solidFill>
                <a:srgbClr val="21316A"/>
              </a:solidFill>
              <a:effectLst/>
              <a:latin typeface="Arial" panose="020B0604020202020204" pitchFamily="34" charset="0"/>
            </a:endParaRPr>
          </a:p>
          <a:p>
            <a:pPr algn="ctr"/>
            <a:r>
              <a:rPr lang="en-GB" sz="2000">
                <a:solidFill>
                  <a:srgbClr val="21316A"/>
                </a:solidFill>
                <a:latin typeface="Arial" panose="020B0604020202020204" pitchFamily="34" charset="0"/>
              </a:rPr>
              <a:t>Date…..</a:t>
            </a:r>
            <a:endParaRPr lang="en-GB" sz="2000">
              <a:solidFill>
                <a:srgbClr val="21316A"/>
              </a:solidFill>
              <a:effectLst/>
              <a:latin typeface="Arial" panose="020B0604020202020204" pitchFamily="34" charset="0"/>
            </a:endParaRPr>
          </a:p>
          <a:p>
            <a:pPr algn="ctr"/>
            <a:r>
              <a:rPr lang="en-GB" sz="2000">
                <a:solidFill>
                  <a:srgbClr val="21316A"/>
                </a:solidFill>
                <a:effectLst/>
                <a:latin typeface="Arial" panose="020B0604020202020204" pitchFamily="34" charset="0"/>
              </a:rPr>
              <a:t>X Countries – X Ports – X Overnights</a:t>
            </a:r>
          </a:p>
          <a:p>
            <a:pPr algn="ctr"/>
            <a:r>
              <a:rPr lang="en-GB" sz="2000">
                <a:solidFill>
                  <a:srgbClr val="21316A"/>
                </a:solidFill>
                <a:effectLst/>
                <a:latin typeface="Arial" panose="020B0604020202020204" pitchFamily="34" charset="0"/>
              </a:rPr>
              <a:t>Experience xxxxxxxxxxxxxxxxxx</a:t>
            </a:r>
          </a:p>
          <a:p>
            <a:pPr algn="ctr"/>
            <a:r>
              <a:rPr lang="en-GB" sz="2000">
                <a:solidFill>
                  <a:srgbClr val="21316A"/>
                </a:solidFill>
                <a:effectLst/>
                <a:latin typeface="Arial" panose="020B0604020202020204" pitchFamily="34" charset="0"/>
              </a:rPr>
              <a:t>xxxxxxxxxxx Flights </a:t>
            </a:r>
          </a:p>
          <a:p>
            <a:pPr algn="ctr"/>
            <a:r>
              <a:rPr lang="en-GB" sz="2000">
                <a:solidFill>
                  <a:srgbClr val="21316A"/>
                </a:solidFill>
                <a:effectLst/>
                <a:latin typeface="Arial" panose="020B0604020202020204" pitchFamily="34" charset="0"/>
              </a:rPr>
              <a:t>Stateroom……….</a:t>
            </a:r>
            <a:br>
              <a:rPr lang="en-GB" sz="1000">
                <a:solidFill>
                  <a:srgbClr val="21316A"/>
                </a:solidFill>
                <a:effectLst/>
                <a:latin typeface="Arial" panose="020B0604020202020204" pitchFamily="34" charset="0"/>
              </a:rPr>
            </a:br>
            <a:endParaRPr lang="en-GB" sz="1000">
              <a:solidFill>
                <a:srgbClr val="21316A"/>
              </a:solidFill>
              <a:effectLst/>
              <a:latin typeface="Arial" panose="020B0604020202020204" pitchFamily="34" charset="0"/>
            </a:endParaRPr>
          </a:p>
          <a:p>
            <a:pPr algn="ctr"/>
            <a:r>
              <a:rPr lang="en-GB" sz="3200" b="1">
                <a:solidFill>
                  <a:srgbClr val="21316A"/>
                </a:solidFill>
                <a:effectLst/>
                <a:latin typeface="Arial" panose="020B0604020202020204" pitchFamily="34" charset="0"/>
              </a:rPr>
              <a:t>From </a:t>
            </a:r>
            <a:r>
              <a:rPr lang="en-GB" sz="3200" b="1">
                <a:solidFill>
                  <a:srgbClr val="21316A"/>
                </a:solidFill>
                <a:latin typeface="Arial" panose="020B0604020202020204" pitchFamily="34" charset="0"/>
              </a:rPr>
              <a:t>£0</a:t>
            </a:r>
            <a:r>
              <a:rPr lang="en-GB" sz="3200" b="1">
                <a:solidFill>
                  <a:srgbClr val="21316A"/>
                </a:solidFill>
                <a:effectLst/>
                <a:latin typeface="Arial" panose="020B0604020202020204" pitchFamily="34" charset="0"/>
              </a:rPr>
              <a:t>,000pp</a:t>
            </a:r>
            <a:r>
              <a:rPr lang="en-GB" sz="3200" b="1" baseline="30000">
                <a:solidFill>
                  <a:srgbClr val="21316A"/>
                </a:solidFill>
                <a:effectLst/>
                <a:latin typeface="Arial" panose="020B0604020202020204" pitchFamily="34" charset="0"/>
              </a:rPr>
              <a:t>*</a:t>
            </a:r>
          </a:p>
        </p:txBody>
      </p:sp>
      <p:pic>
        <p:nvPicPr>
          <p:cNvPr id="11" name="Picture 10">
            <a:extLst>
              <a:ext uri="{FF2B5EF4-FFF2-40B4-BE49-F238E27FC236}">
                <a16:creationId xmlns:a16="http://schemas.microsoft.com/office/drawing/2014/main" id="{BC90E7BD-23C1-1703-6306-679690C6C1A5}"/>
              </a:ext>
            </a:extLst>
          </p:cNvPr>
          <p:cNvPicPr>
            <a:picLocks noChangeAspect="1"/>
          </p:cNvPicPr>
          <p:nvPr/>
        </p:nvPicPr>
        <p:blipFill>
          <a:blip r:embed="rId5"/>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2E0987C2-B489-0CEE-CC23-73F2A76BD309}"/>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1033" name="Picture 9">
            <a:extLst>
              <a:ext uri="{FF2B5EF4-FFF2-40B4-BE49-F238E27FC236}">
                <a16:creationId xmlns:a16="http://schemas.microsoft.com/office/drawing/2014/main" id="{16D47674-EC04-12E4-E178-CF6BBBDE70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0687" y="585366"/>
            <a:ext cx="3828890" cy="146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BF33BF72-0C57-4113-BB97-93ABA539F50B}">
  <ds:schemaRefs>
    <ds:schemaRef ds:uri="82847116-c719-41b4-8882-d9579cae2321"/>
    <ds:schemaRef ds:uri="ba6e64ec-b061-4ef9-925c-be5efbd33eb1"/>
    <ds:schemaRef ds:uri="c8dcbc17-5b84-44ef-951f-14dfe6b9f264"/>
    <ds:schemaRef ds:uri="f792690d-879f-46d8-925c-4171572e1f5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revision>1</cp:revision>
  <dcterms:created xsi:type="dcterms:W3CDTF">2023-06-26T13:44:24Z</dcterms:created>
  <dcterms:modified xsi:type="dcterms:W3CDTF">2026-03-11T09:34:06Z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ies>
</file>