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024FB1-DFCB-473E-ADD6-045337D5EE26}" v="10" dt="2026-03-09T12:55:59.291"/>
    <p1510:client id="{D271D341-561E-4D0A-8F72-B0E2BF366EB5}" v="11" dt="2026-03-11T09:34:42.4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031"/>
    <p:restoredTop sz="94658"/>
  </p:normalViewPr>
  <p:slideViewPr>
    <p:cSldViewPr snapToGrid="0">
      <p:cViewPr varScale="1">
        <p:scale>
          <a:sx n="57" d="100"/>
          <a:sy n="57" d="100"/>
        </p:scale>
        <p:origin x="1496"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1.xml"/><Relationship Id="rId1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Holder" userId="e00431fd-b484-4292-8165-5d31c5e2943c" providerId="ADAL" clId="{D5B879A3-1E4B-4582-998B-B65237CE1ACD}"/>
    <pc:docChg chg="modSld">
      <pc:chgData name="Natalie Holder" userId="e00431fd-b484-4292-8165-5d31c5e2943c" providerId="ADAL" clId="{D5B879A3-1E4B-4582-998B-B65237CE1ACD}" dt="2026-03-09T12:56:01.829" v="12" actId="1037"/>
      <pc:docMkLst>
        <pc:docMk/>
      </pc:docMkLst>
      <pc:sldChg chg="modSp mod">
        <pc:chgData name="Natalie Holder" userId="e00431fd-b484-4292-8165-5d31c5e2943c" providerId="ADAL" clId="{D5B879A3-1E4B-4582-998B-B65237CE1ACD}" dt="2026-03-09T12:56:01.829" v="12" actId="1037"/>
        <pc:sldMkLst>
          <pc:docMk/>
          <pc:sldMk cId="2864429464" sldId="256"/>
        </pc:sldMkLst>
        <pc:picChg chg="mod">
          <ac:chgData name="Natalie Holder" userId="e00431fd-b484-4292-8165-5d31c5e2943c" providerId="ADAL" clId="{D5B879A3-1E4B-4582-998B-B65237CE1ACD}" dt="2026-03-09T12:56:01.829" v="12" actId="1037"/>
          <ac:picMkLst>
            <pc:docMk/>
            <pc:sldMk cId="2864429464" sldId="256"/>
            <ac:picMk id="5" creationId="{58641142-85F2-1668-559F-CFC0E4241BA4}"/>
          </ac:picMkLst>
        </pc:picChg>
        <pc:picChg chg="mod">
          <ac:chgData name="Natalie Holder" userId="e00431fd-b484-4292-8165-5d31c5e2943c" providerId="ADAL" clId="{D5B879A3-1E4B-4582-998B-B65237CE1ACD}" dt="2026-03-09T12:55:59.291" v="9" actId="1037"/>
          <ac:picMkLst>
            <pc:docMk/>
            <pc:sldMk cId="2864429464" sldId="256"/>
            <ac:picMk id="6" creationId="{2675D393-4F72-687C-81D6-19E94D2C087C}"/>
          </ac:picMkLst>
        </pc:picChg>
      </pc:sldChg>
    </pc:docChg>
  </pc:docChgLst>
  <pc:docChgLst>
    <pc:chgData name="Natalie Holder" userId="S::nholder@azamara.com::e00431fd-b484-4292-8165-5d31c5e2943c" providerId="AD" clId="Web-{D271D341-561E-4D0A-8F72-B0E2BF366EB5}"/>
    <pc:docChg chg="modSld">
      <pc:chgData name="Natalie Holder" userId="S::nholder@azamara.com::e00431fd-b484-4292-8165-5d31c5e2943c" providerId="AD" clId="Web-{D271D341-561E-4D0A-8F72-B0E2BF366EB5}" dt="2026-03-11T09:34:42.454" v="8"/>
      <pc:docMkLst>
        <pc:docMk/>
      </pc:docMkLst>
      <pc:sldChg chg="addSp delSp modSp">
        <pc:chgData name="Natalie Holder" userId="S::nholder@azamara.com::e00431fd-b484-4292-8165-5d31c5e2943c" providerId="AD" clId="Web-{D271D341-561E-4D0A-8F72-B0E2BF366EB5}" dt="2026-03-11T09:34:42.454" v="8"/>
        <pc:sldMkLst>
          <pc:docMk/>
          <pc:sldMk cId="2864429464" sldId="256"/>
        </pc:sldMkLst>
        <pc:spChg chg="del mod">
          <ac:chgData name="Natalie Holder" userId="S::nholder@azamara.com::e00431fd-b484-4292-8165-5d31c5e2943c" providerId="AD" clId="Web-{D271D341-561E-4D0A-8F72-B0E2BF366EB5}" dt="2026-03-11T09:34:28.251" v="5"/>
          <ac:spMkLst>
            <pc:docMk/>
            <pc:sldMk cId="2864429464" sldId="256"/>
            <ac:spMk id="7" creationId="{F84025E0-287A-0BE1-979D-0223DAC5A2A4}"/>
          </ac:spMkLst>
        </pc:spChg>
        <pc:picChg chg="add mod ord modCrop">
          <ac:chgData name="Natalie Holder" userId="S::nholder@azamara.com::e00431fd-b484-4292-8165-5d31c5e2943c" providerId="AD" clId="Web-{D271D341-561E-4D0A-8F72-B0E2BF366EB5}" dt="2026-03-11T09:34:42.454" v="8"/>
          <ac:picMkLst>
            <pc:docMk/>
            <pc:sldMk cId="2864429464" sldId="256"/>
            <ac:picMk id="2" creationId="{AE285AB2-E27C-57F8-885D-C9F7EA31DC6B}"/>
          </ac:picMkLst>
        </pc:picChg>
        <pc:picChg chg="del">
          <ac:chgData name="Natalie Holder" userId="S::nholder@azamara.com::e00431fd-b484-4292-8165-5d31c5e2943c" providerId="AD" clId="Web-{D271D341-561E-4D0A-8F72-B0E2BF366EB5}" dt="2026-03-11T09:34:11.407" v="0"/>
          <ac:picMkLst>
            <pc:docMk/>
            <pc:sldMk cId="2864429464" sldId="256"/>
            <ac:picMk id="4" creationId="{13DB18FE-131F-D8C3-AFC7-617F57C8D1D9}"/>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3/11/2026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ity next to the water&#10;&#10;AI-generated content may be incorrect.">
            <a:extLst>
              <a:ext uri="{FF2B5EF4-FFF2-40B4-BE49-F238E27FC236}">
                <a16:creationId xmlns:a16="http://schemas.microsoft.com/office/drawing/2014/main" id="{AE285AB2-E27C-57F8-885D-C9F7EA31DC6B}"/>
              </a:ext>
            </a:extLst>
          </p:cNvPr>
          <p:cNvPicPr>
            <a:picLocks noChangeAspect="1"/>
          </p:cNvPicPr>
          <p:nvPr/>
        </p:nvPicPr>
        <p:blipFill>
          <a:blip r:embed="rId2"/>
          <a:srcRect r="-83"/>
          <a:stretch>
            <a:fillRect/>
          </a:stretch>
        </p:blipFill>
        <p:spPr>
          <a:xfrm>
            <a:off x="0" y="-300666"/>
            <a:ext cx="7560135" cy="4195235"/>
          </a:xfrm>
          <a:prstGeom prst="rect">
            <a:avLst/>
          </a:prstGeom>
        </p:spPr>
      </p:pic>
      <p:sp>
        <p:nvSpPr>
          <p:cNvPr id="21" name="Rectangle 20">
            <a:extLst>
              <a:ext uri="{FF2B5EF4-FFF2-40B4-BE49-F238E27FC236}">
                <a16:creationId xmlns:a16="http://schemas.microsoft.com/office/drawing/2014/main" id="{1C0506E3-8C1B-B6FD-6AF1-101E44B5E42D}"/>
              </a:ext>
            </a:extLst>
          </p:cNvPr>
          <p:cNvSpPr/>
          <p:nvPr/>
        </p:nvSpPr>
        <p:spPr>
          <a:xfrm>
            <a:off x="228020"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C2B81BF7-DAF0-58FB-5D81-8A29DA51D0A1}"/>
              </a:ext>
            </a:extLst>
          </p:cNvPr>
          <p:cNvSpPr txBox="1"/>
          <p:nvPr/>
        </p:nvSpPr>
        <p:spPr>
          <a:xfrm>
            <a:off x="215420" y="4710878"/>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3" name="Rectangle 2">
            <a:extLst>
              <a:ext uri="{FF2B5EF4-FFF2-40B4-BE49-F238E27FC236}">
                <a16:creationId xmlns:a16="http://schemas.microsoft.com/office/drawing/2014/main" id="{EFEF04C8-7F67-22DD-D065-73479EFBF742}"/>
              </a:ext>
            </a:extLst>
          </p:cNvPr>
          <p:cNvSpPr/>
          <p:nvPr/>
        </p:nvSpPr>
        <p:spPr>
          <a:xfrm>
            <a:off x="0" y="3891511"/>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rgbClr val="21316A"/>
                </a:solidFill>
                <a:effectLst/>
                <a:latin typeface="Arial" panose="020B0604020202020204" pitchFamily="34" charset="0"/>
                <a:cs typeface="Arial" panose="020B0604020202020204" pitchFamily="34" charset="0"/>
              </a:rPr>
              <a:t>FEATURED SAILING ITINERARIES</a:t>
            </a:r>
          </a:p>
        </p:txBody>
      </p:sp>
      <p:sp>
        <p:nvSpPr>
          <p:cNvPr id="13" name="Rectangle 12">
            <a:extLst>
              <a:ext uri="{FF2B5EF4-FFF2-40B4-BE49-F238E27FC236}">
                <a16:creationId xmlns:a16="http://schemas.microsoft.com/office/drawing/2014/main" id="{630CD861-A8F5-13E3-9F90-BA19A6301EDD}"/>
              </a:ext>
            </a:extLst>
          </p:cNvPr>
          <p:cNvSpPr/>
          <p:nvPr/>
        </p:nvSpPr>
        <p:spPr>
          <a:xfrm>
            <a:off x="3896130" y="4577166"/>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001B75F-3D94-D309-6622-B64653BACECE}"/>
              </a:ext>
            </a:extLst>
          </p:cNvPr>
          <p:cNvSpPr txBox="1"/>
          <p:nvPr/>
        </p:nvSpPr>
        <p:spPr>
          <a:xfrm>
            <a:off x="3883530" y="4710878"/>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6" name="Rectangle 15">
            <a:extLst>
              <a:ext uri="{FF2B5EF4-FFF2-40B4-BE49-F238E27FC236}">
                <a16:creationId xmlns:a16="http://schemas.microsoft.com/office/drawing/2014/main" id="{DB5C5254-78BD-B979-A4FF-F732405C8AB0}"/>
              </a:ext>
            </a:extLst>
          </p:cNvPr>
          <p:cNvSpPr/>
          <p:nvPr/>
        </p:nvSpPr>
        <p:spPr>
          <a:xfrm>
            <a:off x="228020"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94BD8120-F3A5-6ABF-7F95-35F913E59F12}"/>
              </a:ext>
            </a:extLst>
          </p:cNvPr>
          <p:cNvSpPr txBox="1"/>
          <p:nvPr/>
        </p:nvSpPr>
        <p:spPr>
          <a:xfrm>
            <a:off x="215420" y="7096726"/>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8" name="Rectangle 17">
            <a:extLst>
              <a:ext uri="{FF2B5EF4-FFF2-40B4-BE49-F238E27FC236}">
                <a16:creationId xmlns:a16="http://schemas.microsoft.com/office/drawing/2014/main" id="{D4FD80DE-55BA-BCDF-0118-462CEBD14F1F}"/>
              </a:ext>
            </a:extLst>
          </p:cNvPr>
          <p:cNvSpPr/>
          <p:nvPr/>
        </p:nvSpPr>
        <p:spPr>
          <a:xfrm>
            <a:off x="3896130" y="6963014"/>
            <a:ext cx="3484872" cy="2259267"/>
          </a:xfrm>
          <a:prstGeom prst="rect">
            <a:avLst/>
          </a:prstGeom>
          <a:solidFill>
            <a:srgbClr val="F2F2F2"/>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7C49449A-EB93-D2DA-778D-8C330D46F604}"/>
              </a:ext>
            </a:extLst>
          </p:cNvPr>
          <p:cNvSpPr txBox="1"/>
          <p:nvPr/>
        </p:nvSpPr>
        <p:spPr>
          <a:xfrm>
            <a:off x="3883530" y="7096726"/>
            <a:ext cx="3484872" cy="1969770"/>
          </a:xfrm>
          <a:prstGeom prst="rect">
            <a:avLst/>
          </a:prstGeom>
          <a:noFill/>
        </p:spPr>
        <p:txBody>
          <a:bodyPr wrap="square" rtlCol="0">
            <a:spAutoFit/>
          </a:bodyPr>
          <a:lstStyle/>
          <a:p>
            <a:pPr algn="ctr"/>
            <a:r>
              <a:rPr lang="en-GB" sz="1400" b="1" dirty="0">
                <a:solidFill>
                  <a:srgbClr val="21316A"/>
                </a:solidFill>
                <a:effectLst/>
                <a:latin typeface="Arial" panose="020B0604020202020204" pitchFamily="34" charset="0"/>
              </a:rPr>
              <a:t> </a:t>
            </a:r>
            <a:r>
              <a:rPr lang="en-GB" sz="1600" b="1" dirty="0">
                <a:solidFill>
                  <a:srgbClr val="21316A"/>
                </a:solidFill>
                <a:effectLst/>
                <a:latin typeface="Arial" panose="020B0604020202020204" pitchFamily="34" charset="0"/>
              </a:rPr>
              <a:t>XXXXXXXXXXX</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Night Voyage</a:t>
            </a:r>
          </a:p>
          <a:p>
            <a:pPr algn="ctr"/>
            <a:r>
              <a:rPr lang="en-GB" sz="1000" b="1" dirty="0">
                <a:solidFill>
                  <a:srgbClr val="21316A"/>
                </a:solidFill>
                <a:effectLst/>
                <a:latin typeface="Arial" panose="020B0604020202020204" pitchFamily="34" charset="0"/>
              </a:rPr>
              <a:t>SHIP</a:t>
            </a:r>
            <a:endParaRPr lang="en-GB" sz="1000" baseline="30000" dirty="0">
              <a:solidFill>
                <a:srgbClr val="21316A"/>
              </a:solidFill>
              <a:effectLst/>
              <a:latin typeface="Arial" panose="020B0604020202020204" pitchFamily="34" charset="0"/>
            </a:endParaRPr>
          </a:p>
          <a:p>
            <a:pPr algn="ctr"/>
            <a:r>
              <a:rPr lang="en-GB" sz="1000" dirty="0">
                <a:solidFill>
                  <a:srgbClr val="21316A"/>
                </a:solidFill>
                <a:latin typeface="Arial" panose="020B0604020202020204" pitchFamily="34" charset="0"/>
              </a:rPr>
              <a:t>Date…..</a:t>
            </a:r>
            <a:endParaRPr lang="en-GB" sz="1000" dirty="0">
              <a:solidFill>
                <a:srgbClr val="21316A"/>
              </a:solidFill>
              <a:effectLst/>
              <a:latin typeface="Arial" panose="020B0604020202020204" pitchFamily="34" charset="0"/>
            </a:endParaRPr>
          </a:p>
          <a:p>
            <a:pPr algn="ctr"/>
            <a:r>
              <a:rPr lang="en-GB" sz="1000" dirty="0">
                <a:solidFill>
                  <a:srgbClr val="21316A"/>
                </a:solidFill>
                <a:effectLst/>
                <a:latin typeface="Arial" panose="020B0604020202020204" pitchFamily="34" charset="0"/>
              </a:rPr>
              <a:t>X Countries – X Ports – X Overnights</a:t>
            </a:r>
          </a:p>
          <a:p>
            <a:pPr algn="ctr"/>
            <a:r>
              <a:rPr lang="en-GB" sz="1000" dirty="0">
                <a:solidFill>
                  <a:srgbClr val="21316A"/>
                </a:solidFill>
                <a:effectLst/>
                <a:latin typeface="Arial" panose="020B0604020202020204" pitchFamily="34" charset="0"/>
              </a:rPr>
              <a:t>Experience xxxxxxxxxxxxxxxxxx</a:t>
            </a:r>
          </a:p>
          <a:p>
            <a:pPr algn="ctr"/>
            <a:r>
              <a:rPr lang="en-GB" sz="1000" dirty="0">
                <a:solidFill>
                  <a:srgbClr val="21316A"/>
                </a:solidFill>
                <a:effectLst/>
                <a:latin typeface="Arial" panose="020B0604020202020204" pitchFamily="34" charset="0"/>
              </a:rPr>
              <a:t>xxxxxxxxxxx Flights </a:t>
            </a:r>
          </a:p>
          <a:p>
            <a:pPr algn="ctr"/>
            <a:r>
              <a:rPr lang="en-GB" sz="1000" dirty="0">
                <a:solidFill>
                  <a:srgbClr val="21316A"/>
                </a:solidFill>
                <a:effectLst/>
                <a:latin typeface="Arial" panose="020B0604020202020204" pitchFamily="34" charset="0"/>
              </a:rPr>
              <a:t>Stateroom……….</a:t>
            </a:r>
            <a:br>
              <a:rPr lang="en-GB" sz="900" dirty="0">
                <a:solidFill>
                  <a:srgbClr val="21316A"/>
                </a:solidFill>
                <a:effectLst/>
                <a:latin typeface="Arial" panose="020B0604020202020204" pitchFamily="34" charset="0"/>
              </a:rPr>
            </a:br>
            <a:endParaRPr lang="en-GB" sz="900" dirty="0">
              <a:solidFill>
                <a:srgbClr val="21316A"/>
              </a:solidFill>
              <a:effectLst/>
              <a:latin typeface="Arial" panose="020B0604020202020204" pitchFamily="34" charset="0"/>
            </a:endParaRPr>
          </a:p>
          <a:p>
            <a:pPr algn="ctr"/>
            <a:r>
              <a:rPr lang="en-GB" b="1" dirty="0">
                <a:solidFill>
                  <a:srgbClr val="21316A"/>
                </a:solidFill>
                <a:effectLst/>
                <a:latin typeface="Arial" panose="020B0604020202020204" pitchFamily="34" charset="0"/>
              </a:rPr>
              <a:t>From </a:t>
            </a:r>
            <a:r>
              <a:rPr lang="en-GB" b="1" dirty="0">
                <a:solidFill>
                  <a:srgbClr val="21316A"/>
                </a:solidFill>
                <a:latin typeface="Arial" panose="020B0604020202020204" pitchFamily="34" charset="0"/>
              </a:rPr>
              <a:t>£0</a:t>
            </a:r>
            <a:r>
              <a:rPr lang="en-GB" b="1" dirty="0">
                <a:solidFill>
                  <a:srgbClr val="21316A"/>
                </a:solidFill>
                <a:effectLst/>
                <a:latin typeface="Arial" panose="020B0604020202020204" pitchFamily="34" charset="0"/>
              </a:rPr>
              <a:t>,000pp</a:t>
            </a:r>
            <a:r>
              <a:rPr lang="en-GB" b="1" baseline="30000" dirty="0">
                <a:solidFill>
                  <a:srgbClr val="21316A"/>
                </a:solidFill>
                <a:effectLst/>
                <a:latin typeface="Arial" panose="020B0604020202020204" pitchFamily="34" charset="0"/>
              </a:rPr>
              <a:t>*</a:t>
            </a:r>
          </a:p>
        </p:txBody>
      </p:sp>
      <p:sp>
        <p:nvSpPr>
          <p:cNvPr id="11" name="Rectangle 10">
            <a:extLst>
              <a:ext uri="{FF2B5EF4-FFF2-40B4-BE49-F238E27FC236}">
                <a16:creationId xmlns:a16="http://schemas.microsoft.com/office/drawing/2014/main" id="{E62DCCEC-6922-48E0-061F-8EAD723195ED}"/>
              </a:ext>
            </a:extLst>
          </p:cNvPr>
          <p:cNvSpPr/>
          <p:nvPr/>
        </p:nvSpPr>
        <p:spPr>
          <a:xfrm>
            <a:off x="0" y="9488557"/>
            <a:ext cx="7559674"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C453DFA-35D5-0828-A03B-11914C4A30CE}"/>
              </a:ext>
            </a:extLst>
          </p:cNvPr>
          <p:cNvPicPr>
            <a:picLocks noChangeAspect="1"/>
          </p:cNvPicPr>
          <p:nvPr/>
        </p:nvPicPr>
        <p:blipFill>
          <a:blip r:embed="rId3"/>
          <a:stretch>
            <a:fillRect/>
          </a:stretch>
        </p:blipFill>
        <p:spPr>
          <a:xfrm>
            <a:off x="366032" y="9667968"/>
            <a:ext cx="6869655" cy="461180"/>
          </a:xfrm>
          <a:prstGeom prst="rect">
            <a:avLst/>
          </a:prstGeom>
        </p:spPr>
      </p:pic>
      <p:sp>
        <p:nvSpPr>
          <p:cNvPr id="20" name="TextBox 19">
            <a:extLst>
              <a:ext uri="{FF2B5EF4-FFF2-40B4-BE49-F238E27FC236}">
                <a16:creationId xmlns:a16="http://schemas.microsoft.com/office/drawing/2014/main" id="{E6E76E60-8925-6010-D4FA-CE3C2DEE4B92}"/>
              </a:ext>
            </a:extLst>
          </p:cNvPr>
          <p:cNvSpPr txBox="1"/>
          <p:nvPr/>
        </p:nvSpPr>
        <p:spPr>
          <a:xfrm>
            <a:off x="294430" y="10301779"/>
            <a:ext cx="6799832" cy="246221"/>
          </a:xfrm>
          <a:prstGeom prst="rect">
            <a:avLst/>
          </a:prstGeom>
          <a:noFill/>
        </p:spPr>
        <p:txBody>
          <a:bodyPr wrap="square" rtlCol="0">
            <a:spAutoFit/>
          </a:bodyPr>
          <a:lstStyle/>
          <a:p>
            <a:pPr algn="ctr"/>
            <a:r>
              <a:rPr lang="en-GB" sz="500" dirty="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5" name="Picture 4">
            <a:extLst>
              <a:ext uri="{FF2B5EF4-FFF2-40B4-BE49-F238E27FC236}">
                <a16:creationId xmlns:a16="http://schemas.microsoft.com/office/drawing/2014/main" id="{58641142-85F2-1668-559F-CFC0E4241BA4}"/>
              </a:ext>
            </a:extLst>
          </p:cNvPr>
          <p:cNvPicPr>
            <a:picLocks noChangeAspect="1"/>
          </p:cNvPicPr>
          <p:nvPr/>
        </p:nvPicPr>
        <p:blipFill>
          <a:blip r:embed="rId4"/>
          <a:stretch>
            <a:fillRect/>
          </a:stretch>
        </p:blipFill>
        <p:spPr>
          <a:xfrm>
            <a:off x="2987889" y="115651"/>
            <a:ext cx="1516985" cy="389386"/>
          </a:xfrm>
          <a:prstGeom prst="rect">
            <a:avLst/>
          </a:prstGeom>
          <a:effectLst>
            <a:outerShdw blurRad="126301" dist="50800" dir="5400000" sx="22735" sy="22735" algn="ctr" rotWithShape="0">
              <a:srgbClr val="000000">
                <a:alpha val="43137"/>
              </a:srgbClr>
            </a:outerShdw>
          </a:effectLst>
        </p:spPr>
      </p:pic>
      <p:pic>
        <p:nvPicPr>
          <p:cNvPr id="6" name="Picture 9">
            <a:extLst>
              <a:ext uri="{FF2B5EF4-FFF2-40B4-BE49-F238E27FC236}">
                <a16:creationId xmlns:a16="http://schemas.microsoft.com/office/drawing/2014/main" id="{2675D393-4F72-687C-81D6-19E94D2C087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1479" y="585366"/>
            <a:ext cx="3828890" cy="1465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14CBDE5D-3151-43B1-8E1F-B4D84039C1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2847116-c719-41b4-8882-d9579cae2321"/>
    <ds:schemaRef ds:uri="c8dcbc17-5b84-44ef-951f-14dfe6b9f2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D93AC3F-88EC-4DBF-8F40-9D1CDDD23F18}">
  <ds:schemaRefs>
    <ds:schemaRef ds:uri="http://schemas.microsoft.com/office/2006/metadata/properties"/>
    <ds:schemaRef ds:uri="http://purl.org/dc/elements/1.1/"/>
    <ds:schemaRef ds:uri="http://purl.org/dc/dcmitype/"/>
    <ds:schemaRef ds:uri="http://schemas.microsoft.com/office/2006/documentManagement/types"/>
    <ds:schemaRef ds:uri="f792690d-879f-46d8-925c-4171572e1f59"/>
    <ds:schemaRef ds:uri="http://purl.org/dc/terms/"/>
    <ds:schemaRef ds:uri="http://schemas.openxmlformats.org/package/2006/metadata/core-properties"/>
    <ds:schemaRef ds:uri="http://schemas.microsoft.com/office/infopath/2007/PartnerControls"/>
    <ds:schemaRef ds:uri="ba6e64ec-b061-4ef9-925c-be5efbd33eb1"/>
    <ds:schemaRef ds:uri="http://www.w3.org/XML/1998/namespace"/>
    <ds:schemaRef ds:uri="82847116-c719-41b4-8882-d9579cae2321"/>
    <ds:schemaRef ds:uri="c8dcbc17-5b84-44ef-951f-14dfe6b9f264"/>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83</TotalTime>
  <Words>203</Words>
  <Application>Microsoft Office PowerPoint</Application>
  <PresentationFormat>Custom</PresentationFormat>
  <Paragraphs>39</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Natalie Holder</cp:lastModifiedBy>
  <cp:revision>12</cp:revision>
  <dcterms:created xsi:type="dcterms:W3CDTF">2023-06-26T13:44:24Z</dcterms:created>
  <dcterms:modified xsi:type="dcterms:W3CDTF">2026-03-11T09:34:44Z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2026-03-09T12:55:50Z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799d43bb-19cc-4caa-9b45-036049b2ba0d</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