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4" r:id="rId4"/>
  </p:sldMasterIdLst>
  <p:notesMasterIdLst>
    <p:notesMasterId r:id="rId6"/>
  </p:notesMasterIdLst>
  <p:sldIdLst>
    <p:sldId id="256" r:id="rId5"/>
  </p:sldIdLst>
  <p:sldSz cx="10691813" cy="7559675"/>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8B556C-5D30-F31A-5824-92C7F687AF2F}" v="15" dt="2026-03-11T09:35:55.50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80" d="100"/>
          <a:sy n="80" d="100"/>
        </p:scale>
        <p:origin x="604" y="2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S::nholder@azamara.com::e00431fd-b484-4292-8165-5d31c5e2943c" providerId="AD" clId="Web-{918B556C-5D30-F31A-5824-92C7F687AF2F}"/>
    <pc:docChg chg="modSld">
      <pc:chgData name="Natalie Holder" userId="S::nholder@azamara.com::e00431fd-b484-4292-8165-5d31c5e2943c" providerId="AD" clId="Web-{918B556C-5D30-F31A-5824-92C7F687AF2F}" dt="2026-03-11T09:35:55.504" v="13" actId="1076"/>
      <pc:docMkLst>
        <pc:docMk/>
      </pc:docMkLst>
      <pc:sldChg chg="addSp delSp modSp">
        <pc:chgData name="Natalie Holder" userId="S::nholder@azamara.com::e00431fd-b484-4292-8165-5d31c5e2943c" providerId="AD" clId="Web-{918B556C-5D30-F31A-5824-92C7F687AF2F}" dt="2026-03-11T09:35:55.504" v="13" actId="1076"/>
        <pc:sldMkLst>
          <pc:docMk/>
          <pc:sldMk cId="2864429464" sldId="256"/>
        </pc:sldMkLst>
        <pc:picChg chg="mod ord">
          <ac:chgData name="Natalie Holder" userId="S::nholder@azamara.com::e00431fd-b484-4292-8165-5d31c5e2943c" providerId="AD" clId="Web-{918B556C-5D30-F31A-5824-92C7F687AF2F}" dt="2026-03-11T09:35:55.504" v="13" actId="1076"/>
          <ac:picMkLst>
            <pc:docMk/>
            <pc:sldMk cId="2864429464" sldId="256"/>
            <ac:picMk id="5" creationId="{D97CC432-CFFB-5038-48F8-8E90EB6AD668}"/>
          </ac:picMkLst>
        </pc:picChg>
        <pc:picChg chg="add del mod ord">
          <ac:chgData name="Natalie Holder" userId="S::nholder@azamara.com::e00431fd-b484-4292-8165-5d31c5e2943c" providerId="AD" clId="Web-{918B556C-5D30-F31A-5824-92C7F687AF2F}" dt="2026-03-11T09:35:07.753" v="5"/>
          <ac:picMkLst>
            <pc:docMk/>
            <pc:sldMk cId="2864429464" sldId="256"/>
            <ac:picMk id="10" creationId="{B29607EC-32CE-0647-E3B5-26BD0DD528AA}"/>
          </ac:picMkLst>
        </pc:picChg>
        <pc:picChg chg="add mod ord">
          <ac:chgData name="Natalie Holder" userId="S::nholder@azamara.com::e00431fd-b484-4292-8165-5d31c5e2943c" providerId="AD" clId="Web-{918B556C-5D30-F31A-5824-92C7F687AF2F}" dt="2026-03-11T09:35:29.238" v="9"/>
          <ac:picMkLst>
            <pc:docMk/>
            <pc:sldMk cId="2864429464" sldId="256"/>
            <ac:picMk id="12" creationId="{C41E18F9-D9DA-3AC3-AEFA-90517131DE19}"/>
          </ac:picMkLst>
        </pc:picChg>
        <pc:picChg chg="del">
          <ac:chgData name="Natalie Holder" userId="S::nholder@azamara.com::e00431fd-b484-4292-8165-5d31c5e2943c" providerId="AD" clId="Web-{918B556C-5D30-F31A-5824-92C7F687AF2F}" dt="2026-03-11T09:34:54.034" v="0"/>
          <ac:picMkLst>
            <pc:docMk/>
            <pc:sldMk cId="2864429464" sldId="256"/>
            <ac:picMk id="1026" creationId="{3F3445C3-4F3A-FB8D-2A6F-F352585E8BB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3/11/2026</a:t>
            </a:fld>
            <a:endParaRPr lang="en-US"/>
          </a:p>
        </p:txBody>
      </p:sp>
      <p:sp>
        <p:nvSpPr>
          <p:cNvPr id="4" name="Slide Image Placeholder 3"/>
          <p:cNvSpPr>
            <a:spLocks noGrp="1" noRot="1" noChangeAspect="1"/>
          </p:cNvSpPr>
          <p:nvPr>
            <p:ph type="sldImg" idx="2"/>
          </p:nvPr>
        </p:nvSpPr>
        <p:spPr>
          <a:xfrm>
            <a:off x="1247775" y="1143000"/>
            <a:ext cx="43624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1143000"/>
            <a:ext cx="4362450" cy="3086100"/>
          </a:xfrm>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1886" y="1237197"/>
            <a:ext cx="9088041" cy="2631887"/>
          </a:xfrm>
        </p:spPr>
        <p:txBody>
          <a:bodyPr anchor="b"/>
          <a:lstStyle>
            <a:lvl1pPr algn="ctr">
              <a:defRPr sz="6614"/>
            </a:lvl1pPr>
          </a:lstStyle>
          <a:p>
            <a:r>
              <a:rPr lang="en-GB"/>
              <a:t>Click to edit Master title style</a:t>
            </a:r>
            <a:endParaRPr lang="en-US"/>
          </a:p>
        </p:txBody>
      </p:sp>
      <p:sp>
        <p:nvSpPr>
          <p:cNvPr id="3" name="Subtitle 2"/>
          <p:cNvSpPr>
            <a:spLocks noGrp="1"/>
          </p:cNvSpPr>
          <p:nvPr>
            <p:ph type="subTitle" idx="1"/>
          </p:nvPr>
        </p:nvSpPr>
        <p:spPr>
          <a:xfrm>
            <a:off x="1336477" y="3970580"/>
            <a:ext cx="8018860" cy="1825171"/>
          </a:xfrm>
        </p:spPr>
        <p:txBody>
          <a:bodyPr/>
          <a:lstStyle>
            <a:lvl1pPr marL="0" indent="0" algn="ctr">
              <a:buNone/>
              <a:defRPr sz="2646"/>
            </a:lvl1pPr>
            <a:lvl2pPr marL="503972" indent="0" algn="ctr">
              <a:buNone/>
              <a:defRPr sz="2205"/>
            </a:lvl2pPr>
            <a:lvl3pPr marL="1007943" indent="0" algn="ctr">
              <a:buNone/>
              <a:defRPr sz="1984"/>
            </a:lvl3pPr>
            <a:lvl4pPr marL="1511915" indent="0" algn="ctr">
              <a:buNone/>
              <a:defRPr sz="1764"/>
            </a:lvl4pPr>
            <a:lvl5pPr marL="2015886" indent="0" algn="ctr">
              <a:buNone/>
              <a:defRPr sz="1764"/>
            </a:lvl5pPr>
            <a:lvl6pPr marL="2519858" indent="0" algn="ctr">
              <a:buNone/>
              <a:defRPr sz="1764"/>
            </a:lvl6pPr>
            <a:lvl7pPr marL="3023829" indent="0" algn="ctr">
              <a:buNone/>
              <a:defRPr sz="1764"/>
            </a:lvl7pPr>
            <a:lvl8pPr marL="3527801" indent="0" algn="ctr">
              <a:buNone/>
              <a:defRPr sz="1764"/>
            </a:lvl8pPr>
            <a:lvl9pPr marL="4031772" indent="0" algn="ctr">
              <a:buNone/>
              <a:defRPr sz="1764"/>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879936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210149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51329" y="402483"/>
            <a:ext cx="2305422" cy="640647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735063" y="402483"/>
            <a:ext cx="6782619" cy="640647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4173088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59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545480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9494" y="1884671"/>
            <a:ext cx="9221689" cy="3144614"/>
          </a:xfrm>
        </p:spPr>
        <p:txBody>
          <a:bodyPr anchor="b"/>
          <a:lstStyle>
            <a:lvl1pPr>
              <a:defRPr sz="6614"/>
            </a:lvl1pPr>
          </a:lstStyle>
          <a:p>
            <a:r>
              <a:rPr lang="en-GB"/>
              <a:t>Click to edit Master title style</a:t>
            </a:r>
            <a:endParaRPr lang="en-US"/>
          </a:p>
        </p:txBody>
      </p:sp>
      <p:sp>
        <p:nvSpPr>
          <p:cNvPr id="3" name="Text Placeholder 2"/>
          <p:cNvSpPr>
            <a:spLocks noGrp="1"/>
          </p:cNvSpPr>
          <p:nvPr>
            <p:ph type="body" idx="1"/>
          </p:nvPr>
        </p:nvSpPr>
        <p:spPr>
          <a:xfrm>
            <a:off x="729494" y="5059035"/>
            <a:ext cx="9221689" cy="1653678"/>
          </a:xfrm>
        </p:spPr>
        <p:txBody>
          <a:bodyPr/>
          <a:lstStyle>
            <a:lvl1pPr marL="0" indent="0">
              <a:buNone/>
              <a:defRPr sz="2646">
                <a:solidFill>
                  <a:schemeClr val="tx1"/>
                </a:solidFill>
              </a:defRPr>
            </a:lvl1pPr>
            <a:lvl2pPr marL="503972" indent="0">
              <a:buNone/>
              <a:defRPr sz="2205">
                <a:solidFill>
                  <a:schemeClr val="tx1">
                    <a:tint val="75000"/>
                  </a:schemeClr>
                </a:solidFill>
              </a:defRPr>
            </a:lvl2pPr>
            <a:lvl3pPr marL="1007943" indent="0">
              <a:buNone/>
              <a:defRPr sz="1984">
                <a:solidFill>
                  <a:schemeClr val="tx1">
                    <a:tint val="75000"/>
                  </a:schemeClr>
                </a:solidFill>
              </a:defRPr>
            </a:lvl3pPr>
            <a:lvl4pPr marL="1511915" indent="0">
              <a:buNone/>
              <a:defRPr sz="1764">
                <a:solidFill>
                  <a:schemeClr val="tx1">
                    <a:tint val="75000"/>
                  </a:schemeClr>
                </a:solidFill>
              </a:defRPr>
            </a:lvl4pPr>
            <a:lvl5pPr marL="2015886" indent="0">
              <a:buNone/>
              <a:defRPr sz="1764">
                <a:solidFill>
                  <a:schemeClr val="tx1">
                    <a:tint val="75000"/>
                  </a:schemeClr>
                </a:solidFill>
              </a:defRPr>
            </a:lvl5pPr>
            <a:lvl6pPr marL="2519858" indent="0">
              <a:buNone/>
              <a:defRPr sz="1764">
                <a:solidFill>
                  <a:schemeClr val="tx1">
                    <a:tint val="75000"/>
                  </a:schemeClr>
                </a:solidFill>
              </a:defRPr>
            </a:lvl6pPr>
            <a:lvl7pPr marL="3023829" indent="0">
              <a:buNone/>
              <a:defRPr sz="1764">
                <a:solidFill>
                  <a:schemeClr val="tx1">
                    <a:tint val="75000"/>
                  </a:schemeClr>
                </a:solidFill>
              </a:defRPr>
            </a:lvl7pPr>
            <a:lvl8pPr marL="3527801" indent="0">
              <a:buNone/>
              <a:defRPr sz="1764">
                <a:solidFill>
                  <a:schemeClr val="tx1">
                    <a:tint val="75000"/>
                  </a:schemeClr>
                </a:solidFill>
              </a:defRPr>
            </a:lvl8pPr>
            <a:lvl9pPr marL="4031772" indent="0">
              <a:buNone/>
              <a:defRPr sz="1764">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28DA7B2-BC09-9F4A-90EF-83EEC5C65AE9}" type="datetimeFigureOut">
              <a:rPr lang="en-US" smtClean="0"/>
              <a:t>3/11/2026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6203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735062"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5412730" y="2012414"/>
            <a:ext cx="4544021" cy="479654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836090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6455" y="402484"/>
            <a:ext cx="9221689" cy="1461188"/>
          </a:xfrm>
        </p:spPr>
        <p:txBody>
          <a:bodyPr/>
          <a:lstStyle/>
          <a:p>
            <a:r>
              <a:rPr lang="en-GB"/>
              <a:t>Click to edit Master title style</a:t>
            </a:r>
            <a:endParaRPr lang="en-US"/>
          </a:p>
        </p:txBody>
      </p:sp>
      <p:sp>
        <p:nvSpPr>
          <p:cNvPr id="3" name="Text Placeholder 2"/>
          <p:cNvSpPr>
            <a:spLocks noGrp="1"/>
          </p:cNvSpPr>
          <p:nvPr>
            <p:ph type="body" idx="1"/>
          </p:nvPr>
        </p:nvSpPr>
        <p:spPr>
          <a:xfrm>
            <a:off x="736456" y="1853171"/>
            <a:ext cx="4523137"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4" name="Content Placeholder 3"/>
          <p:cNvSpPr>
            <a:spLocks noGrp="1"/>
          </p:cNvSpPr>
          <p:nvPr>
            <p:ph sz="half" idx="2"/>
          </p:nvPr>
        </p:nvSpPr>
        <p:spPr>
          <a:xfrm>
            <a:off x="736456" y="2761381"/>
            <a:ext cx="4523137"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5412731" y="1853171"/>
            <a:ext cx="4545413" cy="908210"/>
          </a:xfrm>
        </p:spPr>
        <p:txBody>
          <a:bodyPr anchor="b"/>
          <a:lstStyle>
            <a:lvl1pPr marL="0" indent="0">
              <a:buNone/>
              <a:defRPr sz="2646" b="1"/>
            </a:lvl1pPr>
            <a:lvl2pPr marL="503972" indent="0">
              <a:buNone/>
              <a:defRPr sz="2205" b="1"/>
            </a:lvl2pPr>
            <a:lvl3pPr marL="1007943" indent="0">
              <a:buNone/>
              <a:defRPr sz="1984" b="1"/>
            </a:lvl3pPr>
            <a:lvl4pPr marL="1511915" indent="0">
              <a:buNone/>
              <a:defRPr sz="1764" b="1"/>
            </a:lvl4pPr>
            <a:lvl5pPr marL="2015886" indent="0">
              <a:buNone/>
              <a:defRPr sz="1764" b="1"/>
            </a:lvl5pPr>
            <a:lvl6pPr marL="2519858" indent="0">
              <a:buNone/>
              <a:defRPr sz="1764" b="1"/>
            </a:lvl6pPr>
            <a:lvl7pPr marL="3023829" indent="0">
              <a:buNone/>
              <a:defRPr sz="1764" b="1"/>
            </a:lvl7pPr>
            <a:lvl8pPr marL="3527801" indent="0">
              <a:buNone/>
              <a:defRPr sz="1764" b="1"/>
            </a:lvl8pPr>
            <a:lvl9pPr marL="4031772" indent="0">
              <a:buNone/>
              <a:defRPr sz="1764" b="1"/>
            </a:lvl9pPr>
          </a:lstStyle>
          <a:p>
            <a:pPr lvl="0"/>
            <a:r>
              <a:rPr lang="en-GB"/>
              <a:t>Click to edit Master text styles</a:t>
            </a:r>
          </a:p>
        </p:txBody>
      </p:sp>
      <p:sp>
        <p:nvSpPr>
          <p:cNvPr id="6" name="Content Placeholder 5"/>
          <p:cNvSpPr>
            <a:spLocks noGrp="1"/>
          </p:cNvSpPr>
          <p:nvPr>
            <p:ph sz="quarter" idx="4"/>
          </p:nvPr>
        </p:nvSpPr>
        <p:spPr>
          <a:xfrm>
            <a:off x="5412731" y="2761381"/>
            <a:ext cx="4545413" cy="406157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B28DA7B2-BC09-9F4A-90EF-83EEC5C65AE9}" type="datetimeFigureOut">
              <a:rPr lang="en-US" smtClean="0"/>
              <a:t>3/11/2026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394433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B28DA7B2-BC09-9F4A-90EF-83EEC5C65AE9}" type="datetimeFigureOut">
              <a:rPr lang="en-US" smtClean="0"/>
              <a:t>3/11/2026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2919853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8DA7B2-BC09-9F4A-90EF-83EEC5C65AE9}" type="datetimeFigureOut">
              <a:rPr lang="en-US" smtClean="0"/>
              <a:t>3/11/2026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62934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Content Placeholder 2"/>
          <p:cNvSpPr>
            <a:spLocks noGrp="1"/>
          </p:cNvSpPr>
          <p:nvPr>
            <p:ph idx="1"/>
          </p:nvPr>
        </p:nvSpPr>
        <p:spPr>
          <a:xfrm>
            <a:off x="4545413" y="1088455"/>
            <a:ext cx="5412730" cy="5372269"/>
          </a:xfrm>
        </p:spPr>
        <p:txBody>
          <a:bodyPr/>
          <a:lstStyle>
            <a:lvl1pPr>
              <a:defRPr sz="3527"/>
            </a:lvl1pPr>
            <a:lvl2pPr>
              <a:defRPr sz="3086"/>
            </a:lvl2pPr>
            <a:lvl3pPr>
              <a:defRPr sz="2646"/>
            </a:lvl3pPr>
            <a:lvl4pPr>
              <a:defRPr sz="2205"/>
            </a:lvl4pPr>
            <a:lvl5pPr>
              <a:defRPr sz="2205"/>
            </a:lvl5pPr>
            <a:lvl6pPr>
              <a:defRPr sz="2205"/>
            </a:lvl6pPr>
            <a:lvl7pPr>
              <a:defRPr sz="2205"/>
            </a:lvl7pPr>
            <a:lvl8pPr>
              <a:defRPr sz="2205"/>
            </a:lvl8pPr>
            <a:lvl9pPr>
              <a:defRPr sz="2205"/>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387075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6455" y="503978"/>
            <a:ext cx="3448388" cy="1763924"/>
          </a:xfrm>
        </p:spPr>
        <p:txBody>
          <a:bodyPr anchor="b"/>
          <a:lstStyle>
            <a:lvl1pPr>
              <a:defRPr sz="3527"/>
            </a:lvl1pPr>
          </a:lstStyle>
          <a:p>
            <a:r>
              <a:rPr lang="en-GB"/>
              <a:t>Click to edit Master title style</a:t>
            </a:r>
            <a:endParaRPr lang="en-US"/>
          </a:p>
        </p:txBody>
      </p:sp>
      <p:sp>
        <p:nvSpPr>
          <p:cNvPr id="3" name="Picture Placeholder 2"/>
          <p:cNvSpPr>
            <a:spLocks noGrp="1" noChangeAspect="1"/>
          </p:cNvSpPr>
          <p:nvPr>
            <p:ph type="pic" idx="1"/>
          </p:nvPr>
        </p:nvSpPr>
        <p:spPr>
          <a:xfrm>
            <a:off x="4545413" y="1088455"/>
            <a:ext cx="5412730" cy="5372269"/>
          </a:xfrm>
        </p:spPr>
        <p:txBody>
          <a:bodyPr anchor="t"/>
          <a:lstStyle>
            <a:lvl1pPr marL="0" indent="0">
              <a:buNone/>
              <a:defRPr sz="3527"/>
            </a:lvl1pPr>
            <a:lvl2pPr marL="503972" indent="0">
              <a:buNone/>
              <a:defRPr sz="3086"/>
            </a:lvl2pPr>
            <a:lvl3pPr marL="1007943" indent="0">
              <a:buNone/>
              <a:defRPr sz="2646"/>
            </a:lvl3pPr>
            <a:lvl4pPr marL="1511915" indent="0">
              <a:buNone/>
              <a:defRPr sz="2205"/>
            </a:lvl4pPr>
            <a:lvl5pPr marL="2015886" indent="0">
              <a:buNone/>
              <a:defRPr sz="2205"/>
            </a:lvl5pPr>
            <a:lvl6pPr marL="2519858" indent="0">
              <a:buNone/>
              <a:defRPr sz="2205"/>
            </a:lvl6pPr>
            <a:lvl7pPr marL="3023829" indent="0">
              <a:buNone/>
              <a:defRPr sz="2205"/>
            </a:lvl7pPr>
            <a:lvl8pPr marL="3527801" indent="0">
              <a:buNone/>
              <a:defRPr sz="2205"/>
            </a:lvl8pPr>
            <a:lvl9pPr marL="4031772" indent="0">
              <a:buNone/>
              <a:defRPr sz="2205"/>
            </a:lvl9pPr>
          </a:lstStyle>
          <a:p>
            <a:r>
              <a:rPr lang="en-GB"/>
              <a:t>Click icon to add picture</a:t>
            </a:r>
            <a:endParaRPr lang="en-US"/>
          </a:p>
        </p:txBody>
      </p:sp>
      <p:sp>
        <p:nvSpPr>
          <p:cNvPr id="4" name="Text Placeholder 3"/>
          <p:cNvSpPr>
            <a:spLocks noGrp="1"/>
          </p:cNvSpPr>
          <p:nvPr>
            <p:ph type="body" sz="half" idx="2"/>
          </p:nvPr>
        </p:nvSpPr>
        <p:spPr>
          <a:xfrm>
            <a:off x="736455" y="2267902"/>
            <a:ext cx="3448388" cy="4201570"/>
          </a:xfrm>
        </p:spPr>
        <p:txBody>
          <a:bodyPr/>
          <a:lstStyle>
            <a:lvl1pPr marL="0" indent="0">
              <a:buNone/>
              <a:defRPr sz="1764"/>
            </a:lvl1pPr>
            <a:lvl2pPr marL="503972" indent="0">
              <a:buNone/>
              <a:defRPr sz="1543"/>
            </a:lvl2pPr>
            <a:lvl3pPr marL="1007943" indent="0">
              <a:buNone/>
              <a:defRPr sz="1323"/>
            </a:lvl3pPr>
            <a:lvl4pPr marL="1511915" indent="0">
              <a:buNone/>
              <a:defRPr sz="1102"/>
            </a:lvl4pPr>
            <a:lvl5pPr marL="2015886" indent="0">
              <a:buNone/>
              <a:defRPr sz="1102"/>
            </a:lvl5pPr>
            <a:lvl6pPr marL="2519858" indent="0">
              <a:buNone/>
              <a:defRPr sz="1102"/>
            </a:lvl6pPr>
            <a:lvl7pPr marL="3023829" indent="0">
              <a:buNone/>
              <a:defRPr sz="1102"/>
            </a:lvl7pPr>
            <a:lvl8pPr marL="3527801" indent="0">
              <a:buNone/>
              <a:defRPr sz="1102"/>
            </a:lvl8pPr>
            <a:lvl9pPr marL="4031772" indent="0">
              <a:buNone/>
              <a:defRPr sz="1102"/>
            </a:lvl9pPr>
          </a:lstStyle>
          <a:p>
            <a:pPr lvl="0"/>
            <a:r>
              <a:rPr lang="en-GB"/>
              <a:t>Click to edit Master text styles</a:t>
            </a:r>
          </a:p>
        </p:txBody>
      </p:sp>
      <p:sp>
        <p:nvSpPr>
          <p:cNvPr id="5" name="Date Placeholder 4"/>
          <p:cNvSpPr>
            <a:spLocks noGrp="1"/>
          </p:cNvSpPr>
          <p:nvPr>
            <p:ph type="dt" sz="half" idx="10"/>
          </p:nvPr>
        </p:nvSpPr>
        <p:spPr/>
        <p:txBody>
          <a:bodyPr/>
          <a:lstStyle/>
          <a:p>
            <a:fld id="{B28DA7B2-BC09-9F4A-90EF-83EEC5C65AE9}" type="datetimeFigureOut">
              <a:rPr lang="en-US" smtClean="0"/>
              <a:t>3/11/2026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D60E2-7B8A-F14D-A4E3-8FCCA64D0A83}" type="slidenum">
              <a:rPr lang="en-US" smtClean="0"/>
              <a:t>‹#›</a:t>
            </a:fld>
            <a:endParaRPr lang="en-US"/>
          </a:p>
        </p:txBody>
      </p:sp>
    </p:spTree>
    <p:extLst>
      <p:ext uri="{BB962C8B-B14F-4D97-AF65-F5344CB8AC3E}">
        <p14:creationId xmlns:p14="http://schemas.microsoft.com/office/powerpoint/2010/main" val="1525117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5062" y="402484"/>
            <a:ext cx="9221689" cy="1461188"/>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735062" y="2012414"/>
            <a:ext cx="9221689" cy="479654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735062" y="7006700"/>
            <a:ext cx="2405658" cy="402483"/>
          </a:xfrm>
          <a:prstGeom prst="rect">
            <a:avLst/>
          </a:prstGeom>
        </p:spPr>
        <p:txBody>
          <a:bodyPr vert="horz" lIns="91440" tIns="45720" rIns="91440" bIns="45720" rtlCol="0" anchor="ctr"/>
          <a:lstStyle>
            <a:lvl1pPr algn="l">
              <a:defRPr sz="1323">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3541663" y="7006700"/>
            <a:ext cx="3608487" cy="402483"/>
          </a:xfrm>
          <a:prstGeom prst="rect">
            <a:avLst/>
          </a:prstGeom>
        </p:spPr>
        <p:txBody>
          <a:bodyPr vert="horz" lIns="91440" tIns="45720" rIns="91440" bIns="45720" rtlCol="0" anchor="ctr"/>
          <a:lstStyle>
            <a:lvl1pPr algn="ctr">
              <a:defRPr sz="1323">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551093" y="7006700"/>
            <a:ext cx="2405658" cy="402483"/>
          </a:xfrm>
          <a:prstGeom prst="rect">
            <a:avLst/>
          </a:prstGeom>
        </p:spPr>
        <p:txBody>
          <a:bodyPr vert="horz" lIns="91440" tIns="45720" rIns="91440" bIns="45720" rtlCol="0" anchor="ctr"/>
          <a:lstStyle>
            <a:lvl1pPr algn="r">
              <a:defRPr sz="1323">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130125949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1007943" rtl="0" eaLnBrk="1" latinLnBrk="0" hangingPunct="1">
        <a:lnSpc>
          <a:spcPct val="90000"/>
        </a:lnSpc>
        <a:spcBef>
          <a:spcPct val="0"/>
        </a:spcBef>
        <a:buNone/>
        <a:defRPr sz="4850" kern="1200">
          <a:solidFill>
            <a:schemeClr val="tx1"/>
          </a:solidFill>
          <a:latin typeface="+mj-lt"/>
          <a:ea typeface="+mj-ea"/>
          <a:cs typeface="+mj-cs"/>
        </a:defRPr>
      </a:lvl1pPr>
    </p:titleStyle>
    <p:body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p:bodyStyle>
    <p:otherStyle>
      <a:defPPr>
        <a:defRPr lang="en-US"/>
      </a:defPPr>
      <a:lvl1pPr marL="0" algn="l" defTabSz="1007943" rtl="0" eaLnBrk="1" latinLnBrk="0" hangingPunct="1">
        <a:defRPr sz="1984" kern="1200">
          <a:solidFill>
            <a:schemeClr val="tx1"/>
          </a:solidFill>
          <a:latin typeface="+mn-lt"/>
          <a:ea typeface="+mn-ea"/>
          <a:cs typeface="+mn-cs"/>
        </a:defRPr>
      </a:lvl1pPr>
      <a:lvl2pPr marL="503972" algn="l" defTabSz="1007943" rtl="0" eaLnBrk="1" latinLnBrk="0" hangingPunct="1">
        <a:defRPr sz="1984" kern="1200">
          <a:solidFill>
            <a:schemeClr val="tx1"/>
          </a:solidFill>
          <a:latin typeface="+mn-lt"/>
          <a:ea typeface="+mn-ea"/>
          <a:cs typeface="+mn-cs"/>
        </a:defRPr>
      </a:lvl2pPr>
      <a:lvl3pPr marL="1007943" algn="l" defTabSz="1007943" rtl="0" eaLnBrk="1" latinLnBrk="0" hangingPunct="1">
        <a:defRPr sz="1984" kern="1200">
          <a:solidFill>
            <a:schemeClr val="tx1"/>
          </a:solidFill>
          <a:latin typeface="+mn-lt"/>
          <a:ea typeface="+mn-ea"/>
          <a:cs typeface="+mn-cs"/>
        </a:defRPr>
      </a:lvl3pPr>
      <a:lvl4pPr marL="1511915" algn="l" defTabSz="1007943" rtl="0" eaLnBrk="1" latinLnBrk="0" hangingPunct="1">
        <a:defRPr sz="1984" kern="1200">
          <a:solidFill>
            <a:schemeClr val="tx1"/>
          </a:solidFill>
          <a:latin typeface="+mn-lt"/>
          <a:ea typeface="+mn-ea"/>
          <a:cs typeface="+mn-cs"/>
        </a:defRPr>
      </a:lvl4pPr>
      <a:lvl5pPr marL="2015886" algn="l" defTabSz="1007943" rtl="0" eaLnBrk="1" latinLnBrk="0" hangingPunct="1">
        <a:defRPr sz="1984" kern="1200">
          <a:solidFill>
            <a:schemeClr val="tx1"/>
          </a:solidFill>
          <a:latin typeface="+mn-lt"/>
          <a:ea typeface="+mn-ea"/>
          <a:cs typeface="+mn-cs"/>
        </a:defRPr>
      </a:lvl5pPr>
      <a:lvl6pPr marL="2519858" algn="l" defTabSz="1007943" rtl="0" eaLnBrk="1" latinLnBrk="0" hangingPunct="1">
        <a:defRPr sz="1984" kern="1200">
          <a:solidFill>
            <a:schemeClr val="tx1"/>
          </a:solidFill>
          <a:latin typeface="+mn-lt"/>
          <a:ea typeface="+mn-ea"/>
          <a:cs typeface="+mn-cs"/>
        </a:defRPr>
      </a:lvl6pPr>
      <a:lvl7pPr marL="3023829" algn="l" defTabSz="1007943" rtl="0" eaLnBrk="1" latinLnBrk="0" hangingPunct="1">
        <a:defRPr sz="1984" kern="1200">
          <a:solidFill>
            <a:schemeClr val="tx1"/>
          </a:solidFill>
          <a:latin typeface="+mn-lt"/>
          <a:ea typeface="+mn-ea"/>
          <a:cs typeface="+mn-cs"/>
        </a:defRPr>
      </a:lvl7pPr>
      <a:lvl8pPr marL="3527801" algn="l" defTabSz="1007943" rtl="0" eaLnBrk="1" latinLnBrk="0" hangingPunct="1">
        <a:defRPr sz="1984" kern="1200">
          <a:solidFill>
            <a:schemeClr val="tx1"/>
          </a:solidFill>
          <a:latin typeface="+mn-lt"/>
          <a:ea typeface="+mn-ea"/>
          <a:cs typeface="+mn-cs"/>
        </a:defRPr>
      </a:lvl8pPr>
      <a:lvl9pPr marL="4031772" algn="l" defTabSz="1007943"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ity next to a body of water&#10;&#10;AI-generated content may be incorrect.">
            <a:extLst>
              <a:ext uri="{FF2B5EF4-FFF2-40B4-BE49-F238E27FC236}">
                <a16:creationId xmlns:a16="http://schemas.microsoft.com/office/drawing/2014/main" id="{C41E18F9-D9DA-3AC3-AEFA-90517131DE19}"/>
              </a:ext>
            </a:extLst>
          </p:cNvPr>
          <p:cNvPicPr>
            <a:picLocks noChangeAspect="1"/>
          </p:cNvPicPr>
          <p:nvPr/>
        </p:nvPicPr>
        <p:blipFill>
          <a:blip r:embed="rId3"/>
          <a:stretch>
            <a:fillRect/>
          </a:stretch>
        </p:blipFill>
        <p:spPr>
          <a:xfrm>
            <a:off x="0" y="-2135"/>
            <a:ext cx="6462663" cy="3129645"/>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1" y="6450528"/>
            <a:ext cx="10691811" cy="110914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3" name="Rectangle 2">
            <a:extLst>
              <a:ext uri="{FF2B5EF4-FFF2-40B4-BE49-F238E27FC236}">
                <a16:creationId xmlns:a16="http://schemas.microsoft.com/office/drawing/2014/main" id="{EFEF04C8-7F67-22DD-D065-73479EFBF742}"/>
              </a:ext>
            </a:extLst>
          </p:cNvPr>
          <p:cNvSpPr/>
          <p:nvPr/>
        </p:nvSpPr>
        <p:spPr>
          <a:xfrm>
            <a:off x="1" y="3147108"/>
            <a:ext cx="10691811" cy="7715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solidFill>
                  <a:srgbClr val="21316A"/>
                </a:solidFill>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90362" y="3928617"/>
            <a:ext cx="9896638" cy="2174824"/>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8" name="TextBox 7">
            <a:extLst>
              <a:ext uri="{FF2B5EF4-FFF2-40B4-BE49-F238E27FC236}">
                <a16:creationId xmlns:a16="http://schemas.microsoft.com/office/drawing/2014/main" id="{C1AF36C0-1E16-B6CF-0E53-BD0F868B4F35}"/>
              </a:ext>
            </a:extLst>
          </p:cNvPr>
          <p:cNvSpPr txBox="1"/>
          <p:nvPr/>
        </p:nvSpPr>
        <p:spPr>
          <a:xfrm>
            <a:off x="535351" y="4215810"/>
            <a:ext cx="4575872" cy="1600438"/>
          </a:xfrm>
          <a:prstGeom prst="rect">
            <a:avLst/>
          </a:prstGeom>
          <a:noFill/>
        </p:spPr>
        <p:txBody>
          <a:bodyPr wrap="square" rtlCol="0">
            <a:spAutoFit/>
          </a:bodyPr>
          <a:lstStyle/>
          <a:p>
            <a:pPr algn="ctr"/>
            <a:r>
              <a:rPr lang="en-GB" sz="2800" b="1" dirty="0">
                <a:solidFill>
                  <a:srgbClr val="21316A"/>
                </a:solidFill>
                <a:latin typeface="Arial" panose="020B0604020202020204" pitchFamily="34" charset="0"/>
              </a:rPr>
              <a:t>XXXXXXXXXXX</a:t>
            </a:r>
            <a:endParaRPr lang="en-GB" sz="28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X Night Voyage</a:t>
            </a:r>
          </a:p>
          <a:p>
            <a:pPr algn="ctr"/>
            <a:r>
              <a:rPr lang="en-GB" b="1" dirty="0">
                <a:solidFill>
                  <a:srgbClr val="21316A"/>
                </a:solidFill>
                <a:latin typeface="Arial" panose="020B0604020202020204" pitchFamily="34" charset="0"/>
              </a:rPr>
              <a:t>SHIP</a:t>
            </a:r>
            <a:endParaRPr lang="en-GB" baseline="30000" dirty="0">
              <a:solidFill>
                <a:srgbClr val="21316A"/>
              </a:solidFill>
              <a:latin typeface="Arial" panose="020B0604020202020204" pitchFamily="34" charset="0"/>
            </a:endParaRPr>
          </a:p>
          <a:p>
            <a:pPr algn="ctr"/>
            <a:r>
              <a:rPr lang="en-GB" dirty="0">
                <a:solidFill>
                  <a:srgbClr val="21316A"/>
                </a:solidFill>
                <a:latin typeface="Arial" panose="020B0604020202020204" pitchFamily="34" charset="0"/>
              </a:rPr>
              <a:t>Date…..</a:t>
            </a:r>
          </a:p>
          <a:p>
            <a:pPr algn="ctr"/>
            <a:r>
              <a:rPr lang="en-GB" sz="1600" dirty="0">
                <a:solidFill>
                  <a:srgbClr val="21316A"/>
                </a:solidFill>
                <a:latin typeface="Arial" panose="020B0604020202020204" pitchFamily="34" charset="0"/>
              </a:rPr>
              <a:t>X Countries – X Ports – X Overnights</a:t>
            </a:r>
          </a:p>
        </p:txBody>
      </p:sp>
      <p:sp>
        <p:nvSpPr>
          <p:cNvPr id="4" name="TextBox 3">
            <a:extLst>
              <a:ext uri="{FF2B5EF4-FFF2-40B4-BE49-F238E27FC236}">
                <a16:creationId xmlns:a16="http://schemas.microsoft.com/office/drawing/2014/main" id="{C83E7EE8-E2DC-8F73-BFB6-B6012EF78B98}"/>
              </a:ext>
            </a:extLst>
          </p:cNvPr>
          <p:cNvSpPr txBox="1"/>
          <p:nvPr/>
        </p:nvSpPr>
        <p:spPr>
          <a:xfrm>
            <a:off x="5501584" y="4258129"/>
            <a:ext cx="4575872" cy="1515800"/>
          </a:xfrm>
          <a:prstGeom prst="rect">
            <a:avLst/>
          </a:prstGeom>
          <a:noFill/>
        </p:spPr>
        <p:txBody>
          <a:bodyPr wrap="square" rtlCol="0">
            <a:spAutoFit/>
          </a:bodyPr>
          <a:lstStyle/>
          <a:p>
            <a:pPr algn="ctr"/>
            <a:r>
              <a:rPr lang="en-GB" dirty="0">
                <a:solidFill>
                  <a:srgbClr val="21316A"/>
                </a:solidFill>
                <a:latin typeface="Arial" panose="020B0604020202020204" pitchFamily="34" charset="0"/>
              </a:rPr>
              <a:t>Experience xxxxxxxxxxxxxxxxxx</a:t>
            </a:r>
          </a:p>
          <a:p>
            <a:pPr algn="ctr"/>
            <a:r>
              <a:rPr lang="en-GB" dirty="0">
                <a:solidFill>
                  <a:srgbClr val="21316A"/>
                </a:solidFill>
                <a:latin typeface="Arial" panose="020B0604020202020204" pitchFamily="34" charset="0"/>
              </a:rPr>
              <a:t>xxxxxxxxxxx Flights </a:t>
            </a:r>
          </a:p>
          <a:p>
            <a:pPr algn="ctr"/>
            <a:r>
              <a:rPr lang="en-GB" dirty="0">
                <a:solidFill>
                  <a:srgbClr val="21316A"/>
                </a:solidFill>
                <a:latin typeface="Arial" panose="020B0604020202020204" pitchFamily="34" charset="0"/>
              </a:rPr>
              <a:t>Stateroom……….</a:t>
            </a:r>
            <a:br>
              <a:rPr lang="en-GB" sz="1050" dirty="0">
                <a:solidFill>
                  <a:srgbClr val="21316A"/>
                </a:solidFill>
                <a:latin typeface="Arial" panose="020B0604020202020204" pitchFamily="34" charset="0"/>
              </a:rPr>
            </a:br>
            <a:endParaRPr lang="en-GB" sz="1050" dirty="0">
              <a:solidFill>
                <a:srgbClr val="21316A"/>
              </a:solidFill>
              <a:latin typeface="Arial" panose="020B0604020202020204" pitchFamily="34" charset="0"/>
            </a:endParaRPr>
          </a:p>
          <a:p>
            <a:pPr algn="ctr"/>
            <a:r>
              <a:rPr lang="en-GB" sz="2800" b="1" dirty="0">
                <a:solidFill>
                  <a:srgbClr val="21316A"/>
                </a:solidFill>
                <a:latin typeface="Arial" panose="020B0604020202020204" pitchFamily="34" charset="0"/>
              </a:rPr>
              <a:t>From £0,000pp</a:t>
            </a:r>
            <a:r>
              <a:rPr lang="en-GB" sz="2800" b="1" baseline="30000" dirty="0">
                <a:solidFill>
                  <a:srgbClr val="21316A"/>
                </a:solidFill>
                <a:latin typeface="Arial" panose="020B0604020202020204" pitchFamily="34" charset="0"/>
              </a:rPr>
              <a:t>*</a:t>
            </a:r>
          </a:p>
        </p:txBody>
      </p:sp>
      <p:cxnSp>
        <p:nvCxnSpPr>
          <p:cNvPr id="11" name="Straight Connector 10">
            <a:extLst>
              <a:ext uri="{FF2B5EF4-FFF2-40B4-BE49-F238E27FC236}">
                <a16:creationId xmlns:a16="http://schemas.microsoft.com/office/drawing/2014/main" id="{82506459-AD29-1BB2-42FA-A736CF218A38}"/>
              </a:ext>
            </a:extLst>
          </p:cNvPr>
          <p:cNvCxnSpPr/>
          <p:nvPr/>
        </p:nvCxnSpPr>
        <p:spPr>
          <a:xfrm>
            <a:off x="5435600" y="4185740"/>
            <a:ext cx="0" cy="1639838"/>
          </a:xfrm>
          <a:prstGeom prst="line">
            <a:avLst/>
          </a:prstGeom>
          <a:ln w="9525">
            <a:solidFill>
              <a:srgbClr val="013C53"/>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D24D821D-F441-FCE6-3B07-529DF9858D16}"/>
              </a:ext>
            </a:extLst>
          </p:cNvPr>
          <p:cNvPicPr>
            <a:picLocks noChangeAspect="1"/>
          </p:cNvPicPr>
          <p:nvPr/>
        </p:nvPicPr>
        <p:blipFill>
          <a:blip r:embed="rId4"/>
          <a:stretch>
            <a:fillRect/>
          </a:stretch>
        </p:blipFill>
        <p:spPr>
          <a:xfrm>
            <a:off x="522651" y="6575126"/>
            <a:ext cx="9751649" cy="569901"/>
          </a:xfrm>
          <a:prstGeom prst="rect">
            <a:avLst/>
          </a:prstGeom>
        </p:spPr>
      </p:pic>
      <p:sp>
        <p:nvSpPr>
          <p:cNvPr id="13" name="Rectangle 12">
            <a:extLst>
              <a:ext uri="{FF2B5EF4-FFF2-40B4-BE49-F238E27FC236}">
                <a16:creationId xmlns:a16="http://schemas.microsoft.com/office/drawing/2014/main" id="{29AADAA1-3E8F-9341-F36E-C41CBBDE82B8}"/>
              </a:ext>
            </a:extLst>
          </p:cNvPr>
          <p:cNvSpPr/>
          <p:nvPr/>
        </p:nvSpPr>
        <p:spPr>
          <a:xfrm>
            <a:off x="6236678" y="-1"/>
            <a:ext cx="4471758" cy="3124979"/>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546"/>
          </a:p>
        </p:txBody>
      </p:sp>
      <p:sp>
        <p:nvSpPr>
          <p:cNvPr id="6" name="TextBox 5">
            <a:extLst>
              <a:ext uri="{FF2B5EF4-FFF2-40B4-BE49-F238E27FC236}">
                <a16:creationId xmlns:a16="http://schemas.microsoft.com/office/drawing/2014/main" id="{7768AACB-A5C4-03D6-AC2D-8ECE5B3D8661}"/>
              </a:ext>
            </a:extLst>
          </p:cNvPr>
          <p:cNvSpPr txBox="1"/>
          <p:nvPr/>
        </p:nvSpPr>
        <p:spPr>
          <a:xfrm>
            <a:off x="1938765" y="7229240"/>
            <a:ext cx="6799832" cy="246221"/>
          </a:xfrm>
          <a:prstGeom prst="rect">
            <a:avLst/>
          </a:prstGeom>
          <a:noFill/>
        </p:spPr>
        <p:txBody>
          <a:bodyPr wrap="square" rtlCol="0">
            <a:spAutoFit/>
          </a:bodyPr>
          <a:lstStyle/>
          <a:p>
            <a:pPr algn="ctr"/>
            <a:r>
              <a:rPr lang="en-GB" sz="500" dirty="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9" name="Picture 9">
            <a:extLst>
              <a:ext uri="{FF2B5EF4-FFF2-40B4-BE49-F238E27FC236}">
                <a16:creationId xmlns:a16="http://schemas.microsoft.com/office/drawing/2014/main" id="{5956ECA0-DA85-E31A-3086-3BBA2BADE8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8112" y="886132"/>
            <a:ext cx="3828890" cy="14657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6"/>
          <a:stretch>
            <a:fillRect/>
          </a:stretch>
        </p:blipFill>
        <p:spPr>
          <a:xfrm>
            <a:off x="7367284" y="283538"/>
            <a:ext cx="1965369" cy="504479"/>
          </a:xfrm>
          <a:prstGeom prst="rect">
            <a:avLst/>
          </a:prstGeom>
          <a:effectLst>
            <a:outerShdw blurRad="126301" dist="50800" dir="5400000" sx="22735" sy="22735" algn="ctr" rotWithShape="0">
              <a:srgbClr val="000000">
                <a:alpha val="43137"/>
              </a:srgbClr>
            </a:outerShdw>
          </a:effec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84D808-D25E-437A-94B8-5DE90C2263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47116-c719-41b4-8882-d9579cae2321"/>
    <ds:schemaRef ds:uri="c8dcbc17-5b84-44ef-951f-14dfe6b9f2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33BF72-0C57-4113-BB97-93ABA539F50B}">
  <ds:schemaRefs>
    <ds:schemaRef ds:uri="http://schemas.microsoft.com/office/infopath/2007/PartnerControls"/>
    <ds:schemaRef ds:uri="http://www.w3.org/XML/1998/namespace"/>
    <ds:schemaRef ds:uri="f792690d-879f-46d8-925c-4171572e1f59"/>
    <ds:schemaRef ds:uri="http://schemas.microsoft.com/office/2006/documentManagement/types"/>
    <ds:schemaRef ds:uri="http://purl.org/dc/terms/"/>
    <ds:schemaRef ds:uri="http://schemas.openxmlformats.org/package/2006/metadata/core-properties"/>
    <ds:schemaRef ds:uri="http://schemas.microsoft.com/office/2006/metadata/properties"/>
    <ds:schemaRef ds:uri="ba6e64ec-b061-4ef9-925c-be5efbd33eb1"/>
    <ds:schemaRef ds:uri="http://purl.org/dc/dcmitype/"/>
    <ds:schemaRef ds:uri="http://purl.org/dc/elements/1.1/"/>
    <ds:schemaRef ds:uri="82847116-c719-41b4-8882-d9579cae2321"/>
    <ds:schemaRef ds:uri="c8dcbc17-5b84-44ef-951f-14dfe6b9f264"/>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2013 - 2022 Theme</Template>
  <TotalTime>21</TotalTime>
  <Words>113</Words>
  <Application>Microsoft Office PowerPoint</Application>
  <PresentationFormat>Custom</PresentationFormat>
  <Paragraphs>12</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2013 - 2022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Natalie Holder</cp:lastModifiedBy>
  <cp:revision>14</cp:revision>
  <dcterms:created xsi:type="dcterms:W3CDTF">2023-06-26T13:44:24Z</dcterms:created>
  <dcterms:modified xsi:type="dcterms:W3CDTF">2026-03-11T09:35:59Z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2026-03-09T12:58:14Z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1b44eb2c-e911-4d2c-80a1-8e73a74ea5ce</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