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721868-E3F2-D44D-90F8-4E9416DFEE4E}" v="3" dt="2025-03-19T11:54:35.4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58"/>
    <p:restoredTop sz="96327"/>
  </p:normalViewPr>
  <p:slideViewPr>
    <p:cSldViewPr snapToGrid="0">
      <p:cViewPr varScale="1">
        <p:scale>
          <a:sx n="63" d="100"/>
          <a:sy n="63" d="100"/>
        </p:scale>
        <p:origin x="64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E7179E7-CC05-49B2-9055-A281BF6940A6}"/>
    <pc:docChg chg="custSel modSld">
      <pc:chgData name="Howard Wheeler" userId="3e061725-5d95-41ae-8f52-aca0943a11a8" providerId="ADAL" clId="{BE7179E7-CC05-49B2-9055-A281BF6940A6}" dt="2024-12-04T09:17:21.197" v="4" actId="1076"/>
      <pc:docMkLst>
        <pc:docMk/>
      </pc:docMkLst>
      <pc:sldChg chg="delSp modSp mod">
        <pc:chgData name="Howard Wheeler" userId="3e061725-5d95-41ae-8f52-aca0943a11a8" providerId="ADAL" clId="{BE7179E7-CC05-49B2-9055-A281BF6940A6}" dt="2024-12-04T09:17:21.197" v="4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0E721868-E3F2-D44D-90F8-4E9416DFEE4E}"/>
    <pc:docChg chg="custSel modSld">
      <pc:chgData name="Jayne Tucker" userId="c6fd211f-9c92-471c-a22b-28679a261eba" providerId="ADAL" clId="{0E721868-E3F2-D44D-90F8-4E9416DFEE4E}" dt="2025-03-19T11:54:59.352" v="184" actId="1038"/>
      <pc:docMkLst>
        <pc:docMk/>
      </pc:docMkLst>
      <pc:sldChg chg="addSp delSp modSp mod">
        <pc:chgData name="Jayne Tucker" userId="c6fd211f-9c92-471c-a22b-28679a261eba" providerId="ADAL" clId="{0E721868-E3F2-D44D-90F8-4E9416DFEE4E}" dt="2025-03-19T11:54:59.352" v="184" actId="1038"/>
        <pc:sldMkLst>
          <pc:docMk/>
          <pc:sldMk cId="2077717341" sldId="256"/>
        </pc:sldMkLst>
        <pc:picChg chg="del">
          <ac:chgData name="Jayne Tucker" userId="c6fd211f-9c92-471c-a22b-28679a261eba" providerId="ADAL" clId="{0E721868-E3F2-D44D-90F8-4E9416DFEE4E}" dt="2025-03-19T11:54:38.442" v="177" actId="478"/>
          <ac:picMkLst>
            <pc:docMk/>
            <pc:sldMk cId="2077717341" sldId="256"/>
            <ac:picMk id="2" creationId="{7A4362F8-F8B3-528F-2FED-4A55C48B9674}"/>
          </ac:picMkLst>
        </pc:picChg>
        <pc:picChg chg="add mod">
          <ac:chgData name="Jayne Tucker" userId="c6fd211f-9c92-471c-a22b-28679a261eba" providerId="ADAL" clId="{0E721868-E3F2-D44D-90F8-4E9416DFEE4E}" dt="2025-03-19T11:54:59.352" v="184" actId="1038"/>
          <ac:picMkLst>
            <pc:docMk/>
            <pc:sldMk cId="2077717341" sldId="256"/>
            <ac:picMk id="3" creationId="{61217524-B1E9-B6F8-FFD7-5ABE4AC18627}"/>
          </ac:picMkLst>
        </pc:picChg>
        <pc:picChg chg="add mod">
          <ac:chgData name="Jayne Tucker" userId="c6fd211f-9c92-471c-a22b-28679a261eba" providerId="ADAL" clId="{0E721868-E3F2-D44D-90F8-4E9416DFEE4E}" dt="2025-03-19T11:54:35.430" v="176" actId="167"/>
          <ac:picMkLst>
            <pc:docMk/>
            <pc:sldMk cId="2077717341" sldId="256"/>
            <ac:picMk id="4" creationId="{29A59717-CFCF-5DCE-8104-48D16B2F80F4}"/>
          </ac:picMkLst>
        </pc:picChg>
        <pc:picChg chg="del mod">
          <ac:chgData name="Jayne Tucker" userId="c6fd211f-9c92-471c-a22b-28679a261eba" providerId="ADAL" clId="{0E721868-E3F2-D44D-90F8-4E9416DFEE4E}" dt="2025-03-19T11:53:29.078" v="8" actId="478"/>
          <ac:picMkLst>
            <pc:docMk/>
            <pc:sldMk cId="2077717341" sldId="256"/>
            <ac:picMk id="5" creationId="{A2D5804C-1903-A0F3-0882-37C7FB99DB5F}"/>
          </ac:picMkLst>
        </pc:picChg>
      </pc:sldChg>
    </pc:docChg>
  </pc:docChgLst>
  <pc:docChgLst>
    <pc:chgData name="Jayne Tucker" userId="c6fd211f-9c92-471c-a22b-28679a261eba" providerId="ADAL" clId="{1306D765-15EC-AE4F-B7DE-7163713F8172}"/>
    <pc:docChg chg="undo custSel modSld">
      <pc:chgData name="Jayne Tucker" userId="c6fd211f-9c92-471c-a22b-28679a261eba" providerId="ADAL" clId="{1306D765-15EC-AE4F-B7DE-7163713F8172}" dt="2025-01-08T13:07:51.726" v="509" actId="1037"/>
      <pc:docMkLst>
        <pc:docMk/>
      </pc:docMkLst>
      <pc:sldChg chg="addSp delSp modSp mod">
        <pc:chgData name="Jayne Tucker" userId="c6fd211f-9c92-471c-a22b-28679a261eba" providerId="ADAL" clId="{1306D765-15EC-AE4F-B7DE-7163713F8172}" dt="2025-01-08T13:07:51.726" v="509" actId="1037"/>
        <pc:sldMkLst>
          <pc:docMk/>
          <pc:sldMk cId="2077717341" sldId="256"/>
        </pc:sldMkLst>
        <pc:picChg chg="add mod">
          <ac:chgData name="Jayne Tucker" userId="c6fd211f-9c92-471c-a22b-28679a261eba" providerId="ADAL" clId="{1306D765-15EC-AE4F-B7DE-7163713F8172}" dt="2025-01-08T13:07:20.102" v="505" actId="14861"/>
          <ac:picMkLst>
            <pc:docMk/>
            <pc:sldMk cId="2077717341" sldId="256"/>
            <ac:picMk id="5" creationId="{A2D5804C-1903-A0F3-0882-37C7FB99DB5F}"/>
          </ac:picMkLst>
        </pc:picChg>
        <pc:picChg chg="mod">
          <ac:chgData name="Jayne Tucker" userId="c6fd211f-9c92-471c-a22b-28679a261eba" providerId="ADAL" clId="{1306D765-15EC-AE4F-B7DE-7163713F8172}" dt="2025-01-08T13:07:51.726" v="509" actId="1037"/>
          <ac:picMkLst>
            <pc:docMk/>
            <pc:sldMk cId="2077717341" sldId="256"/>
            <ac:picMk id="7" creationId="{27C6C2BD-A8AD-2700-0213-A0493A830A2C}"/>
          </ac:picMkLst>
        </pc:picChg>
      </pc:sldChg>
    </pc:docChg>
  </pc:docChgLst>
  <pc:docChgLst>
    <pc:chgData name="Steve Hartland" userId="fe08f65b-fffb-417a-81ad-107dbbfd43a7" providerId="ADAL" clId="{4D8B8806-8737-0B4D-B9D9-3D4AFE8BA842}"/>
    <pc:docChg chg="undo custSel modSld">
      <pc:chgData name="Steve Hartland" userId="fe08f65b-fffb-417a-81ad-107dbbfd43a7" providerId="ADAL" clId="{4D8B8806-8737-0B4D-B9D9-3D4AFE8BA842}" dt="2025-02-14T14:54:14.609" v="50" actId="1076"/>
      <pc:docMkLst>
        <pc:docMk/>
      </pc:docMkLst>
      <pc:sldChg chg="addSp delSp modSp mod">
        <pc:chgData name="Steve Hartland" userId="fe08f65b-fffb-417a-81ad-107dbbfd43a7" providerId="ADAL" clId="{4D8B8806-8737-0B4D-B9D9-3D4AFE8BA842}" dt="2025-02-14T14:54:14.609" v="50" actId="1076"/>
        <pc:sldMkLst>
          <pc:docMk/>
          <pc:sldMk cId="2077717341" sldId="256"/>
        </pc:sldMkLst>
        <pc:picChg chg="add mod">
          <ac:chgData name="Steve Hartland" userId="fe08f65b-fffb-417a-81ad-107dbbfd43a7" providerId="ADAL" clId="{4D8B8806-8737-0B4D-B9D9-3D4AFE8BA842}" dt="2025-02-14T14:54:14.609" v="50" actId="1076"/>
          <ac:picMkLst>
            <pc:docMk/>
            <pc:sldMk cId="2077717341" sldId="256"/>
            <ac:picMk id="2" creationId="{7A4362F8-F8B3-528F-2FED-4A55C48B9674}"/>
          </ac:picMkLst>
        </pc:picChg>
        <pc:picChg chg="add del mod">
          <ac:chgData name="Steve Hartland" userId="fe08f65b-fffb-417a-81ad-107dbbfd43a7" providerId="ADAL" clId="{4D8B8806-8737-0B4D-B9D9-3D4AFE8BA842}" dt="2025-02-14T14:54:09.932" v="48" actId="1076"/>
          <ac:picMkLst>
            <pc:docMk/>
            <pc:sldMk cId="2077717341" sldId="256"/>
            <ac:picMk id="5" creationId="{A2D5804C-1903-A0F3-0882-37C7FB99DB5F}"/>
          </ac:picMkLst>
        </pc:picChg>
        <pc:picChg chg="add mod">
          <ac:chgData name="Steve Hartland" userId="fe08f65b-fffb-417a-81ad-107dbbfd43a7" providerId="ADAL" clId="{4D8B8806-8737-0B4D-B9D9-3D4AFE8BA842}" dt="2025-02-14T14:53:59.799" v="46" actId="167"/>
          <ac:picMkLst>
            <pc:docMk/>
            <pc:sldMk cId="2077717341" sldId="256"/>
            <ac:picMk id="11" creationId="{0C84F44B-DDB4-C8D8-C589-0422E10209CD}"/>
          </ac:picMkLst>
        </pc:picChg>
      </pc:sldChg>
    </pc:docChg>
  </pc:docChgLst>
  <pc:docChgLst>
    <pc:chgData name="Jayne Tucker" userId="c6fd211f-9c92-471c-a22b-28679a261eba" providerId="ADAL" clId="{9F0BE345-7B48-E346-B416-27DA4BFDCFBD}"/>
    <pc:docChg chg="custSel modSld">
      <pc:chgData name="Jayne Tucker" userId="c6fd211f-9c92-471c-a22b-28679a261eba" providerId="ADAL" clId="{9F0BE345-7B48-E346-B416-27DA4BFDCFBD}" dt="2024-12-11T14:40:50.336" v="36" actId="1035"/>
      <pc:docMkLst>
        <pc:docMk/>
      </pc:docMkLst>
      <pc:sldChg chg="addSp delSp modSp mod">
        <pc:chgData name="Jayne Tucker" userId="c6fd211f-9c92-471c-a22b-28679a261eba" providerId="ADAL" clId="{9F0BE345-7B48-E346-B416-27DA4BFDCFBD}" dt="2024-12-11T14:40:50.336" v="36" actId="1035"/>
        <pc:sldMkLst>
          <pc:docMk/>
          <pc:sldMk cId="2077717341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A59717-CFCF-5DCE-8104-48D16B2F80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3742345" cy="137423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84F44B-DDB4-C8D8-C589-0422E10209C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1000"/>
          </a:blip>
          <a:stretch>
            <a:fillRect/>
          </a:stretch>
        </p:blipFill>
        <p:spPr>
          <a:xfrm>
            <a:off x="849622" y="1140479"/>
            <a:ext cx="12301225" cy="84969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48072" y="10571471"/>
            <a:ext cx="3619856" cy="795479"/>
          </a:xfrm>
          <a:prstGeom prst="rect">
            <a:avLst/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19" b="1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479735" y="13191610"/>
            <a:ext cx="48358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* **T&amp;Cs apply. Visit our website for full details and sailings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5355" y="747910"/>
            <a:ext cx="4606256" cy="11962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BB994F-09DF-2825-4302-EB93699636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1552" y="2575112"/>
            <a:ext cx="8993862" cy="3794285"/>
          </a:xfrm>
          <a:prstGeom prst="rect">
            <a:avLst/>
          </a:prstGeom>
          <a:effectLst>
            <a:outerShdw blurRad="399561" sx="93000" sy="93000" algn="ctr" rotWithShape="0">
              <a:srgbClr val="002060">
                <a:alpha val="43469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EE89D9-729B-4198-B7C3-6578E360F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118</TotalTime>
  <Words>17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Jayne Tucker</cp:lastModifiedBy>
  <cp:revision>23</cp:revision>
  <dcterms:created xsi:type="dcterms:W3CDTF">2023-06-27T07:18:14Z</dcterms:created>
  <dcterms:modified xsi:type="dcterms:W3CDTF">2025-03-25T12:35:22Z</dcterms:modified>
</cp:coreProperties>
</file>