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53BFBA-A7AE-4443-980C-E4A5546411F8}" v="5" dt="2025-03-25T11:49:24.9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969"/>
    <p:restoredTop sz="94658"/>
  </p:normalViewPr>
  <p:slideViewPr>
    <p:cSldViewPr snapToGrid="0">
      <p:cViewPr>
        <p:scale>
          <a:sx n="201" d="100"/>
          <a:sy n="201" d="100"/>
        </p:scale>
        <p:origin x="-792" y="-80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pChg chg="mod">
          <ac:chgData name="Howard Wheeler" userId="3e061725-5d95-41ae-8f52-aca0943a11a8" providerId="ADAL" clId="{6EC224DD-F91B-47A1-8457-3489768D47C7}" dt="2025-03-19T12:05:01.826" v="1" actId="20577"/>
          <ac:spMkLst>
            <pc:docMk/>
            <pc:sldMk cId="2864429464" sldId="256"/>
            <ac:spMk id="27" creationId="{6FE7A863-1E20-3708-49A1-8772C28DEB3A}"/>
          </ac:spMkLst>
        </pc:spChg>
        <pc:spChg chg="mod">
          <ac:chgData name="Howard Wheeler" userId="3e061725-5d95-41ae-8f52-aca0943a11a8" providerId="ADAL" clId="{6EC224DD-F91B-47A1-8457-3489768D47C7}" dt="2025-03-19T12:05:03.317" v="2" actId="20577"/>
          <ac:spMkLst>
            <pc:docMk/>
            <pc:sldMk cId="2864429464" sldId="256"/>
            <ac:spMk id="28" creationId="{33F4150D-26E5-692F-9438-3B26012203F0}"/>
          </ac:spMkLst>
        </pc:spChg>
        <pc:spChg chg="mod">
          <ac:chgData name="Howard Wheeler" userId="3e061725-5d95-41ae-8f52-aca0943a11a8" providerId="ADAL" clId="{6EC224DD-F91B-47A1-8457-3489768D47C7}" dt="2025-03-19T12:05:00.790" v="0" actId="20577"/>
          <ac:spMkLst>
            <pc:docMk/>
            <pc:sldMk cId="2864429464" sldId="256"/>
            <ac:spMk id="29" creationId="{C2B81BF7-DAF0-58FB-5D81-8A29DA51D0A1}"/>
          </ac:spMkLst>
        </pc:spChg>
        <pc:spChg chg="mod">
          <ac:chgData name="Howard Wheeler" userId="3e061725-5d95-41ae-8f52-aca0943a11a8" providerId="ADAL" clId="{6EC224DD-F91B-47A1-8457-3489768D47C7}" dt="2025-03-19T12:05:05.219" v="3" actId="20577"/>
          <ac:spMkLst>
            <pc:docMk/>
            <pc:sldMk cId="2864429464" sldId="256"/>
            <ac:spMk id="30" creationId="{7001DFBC-1B37-B2AD-FC47-1CE6BBD90B19}"/>
          </ac:spMkLst>
        </pc:spChg>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sldChg chg="addSp delSp modSp mod">
        <pc:chgData name="Steve Hartland" userId="fe08f65b-fffb-417a-81ad-107dbbfd43a7" providerId="ADAL" clId="{F353BFBA-A7AE-4443-980C-E4A5546411F8}" dt="2025-03-25T11:50:52.914" v="29" actId="255"/>
        <pc:sldMkLst>
          <pc:docMk/>
          <pc:sldMk cId="2864429464" sldId="256"/>
        </pc:sldMkLst>
        <pc:spChg chg="mod">
          <ac:chgData name="Steve Hartland" userId="fe08f65b-fffb-417a-81ad-107dbbfd43a7" providerId="ADAL" clId="{F353BFBA-A7AE-4443-980C-E4A5546411F8}" dt="2025-03-19T11:13:57.715" v="0" actId="207"/>
          <ac:spMkLst>
            <pc:docMk/>
            <pc:sldMk cId="2864429464" sldId="256"/>
            <ac:spMk id="2" creationId="{74597441-C779-9BE0-A5D4-959ECAE10D7D}"/>
          </ac:spMkLst>
        </pc:spChg>
        <pc:spChg chg="mod">
          <ac:chgData name="Steve Hartland" userId="fe08f65b-fffb-417a-81ad-107dbbfd43a7" providerId="ADAL" clId="{F353BFBA-A7AE-4443-980C-E4A5546411F8}" dt="2025-03-19T11:14:48.543" v="11" actId="207"/>
          <ac:spMkLst>
            <pc:docMk/>
            <pc:sldMk cId="2864429464" sldId="256"/>
            <ac:spMk id="3" creationId="{EFEF04C8-7F67-22DD-D065-73479EFBF742}"/>
          </ac:spMkLst>
        </pc:spChg>
        <pc:spChg chg="add mod">
          <ac:chgData name="Steve Hartland" userId="fe08f65b-fffb-417a-81ad-107dbbfd43a7" providerId="ADAL" clId="{F353BFBA-A7AE-4443-980C-E4A5546411F8}" dt="2025-03-25T11:50:52.914" v="29" actId="255"/>
          <ac:spMkLst>
            <pc:docMk/>
            <pc:sldMk cId="2864429464" sldId="256"/>
            <ac:spMk id="4" creationId="{A42FA4E9-7DBC-BEED-7017-FE62FA0DA626}"/>
          </ac:spMkLst>
        </pc:spChg>
        <pc:spChg chg="add del">
          <ac:chgData name="Steve Hartland" userId="fe08f65b-fffb-417a-81ad-107dbbfd43a7" providerId="ADAL" clId="{F353BFBA-A7AE-4443-980C-E4A5546411F8}" dt="2025-03-25T11:49:04.255" v="18" actId="22"/>
          <ac:spMkLst>
            <pc:docMk/>
            <pc:sldMk cId="2864429464" sldId="256"/>
            <ac:spMk id="8" creationId="{945079A2-E618-368E-FF52-DA2EFE6396F2}"/>
          </ac:spMkLst>
        </pc:spChg>
        <pc:spChg chg="add del">
          <ac:chgData name="Steve Hartland" userId="fe08f65b-fffb-417a-81ad-107dbbfd43a7" providerId="ADAL" clId="{F353BFBA-A7AE-4443-980C-E4A5546411F8}" dt="2025-03-25T11:49:12.197" v="20" actId="22"/>
          <ac:spMkLst>
            <pc:docMk/>
            <pc:sldMk cId="2864429464" sldId="256"/>
            <ac:spMk id="12" creationId="{745E3082-5888-906D-493D-A4CBF14601A6}"/>
          </ac:spMkLst>
        </pc:spChg>
        <pc:spChg chg="mod">
          <ac:chgData name="Steve Hartland" userId="fe08f65b-fffb-417a-81ad-107dbbfd43a7" providerId="ADAL" clId="{F353BFBA-A7AE-4443-980C-E4A5546411F8}" dt="2025-03-19T11:14:55.494" v="14" actId="207"/>
          <ac:spMkLst>
            <pc:docMk/>
            <pc:sldMk cId="2864429464" sldId="256"/>
            <ac:spMk id="27" creationId="{6FE7A863-1E20-3708-49A1-8772C28DEB3A}"/>
          </ac:spMkLst>
        </pc:spChg>
        <pc:spChg chg="mod">
          <ac:chgData name="Steve Hartland" userId="fe08f65b-fffb-417a-81ad-107dbbfd43a7" providerId="ADAL" clId="{F353BFBA-A7AE-4443-980C-E4A5546411F8}" dt="2025-03-19T11:14:57.866" v="15" actId="207"/>
          <ac:spMkLst>
            <pc:docMk/>
            <pc:sldMk cId="2864429464" sldId="256"/>
            <ac:spMk id="28" creationId="{33F4150D-26E5-692F-9438-3B26012203F0}"/>
          </ac:spMkLst>
        </pc:spChg>
        <pc:spChg chg="mod">
          <ac:chgData name="Steve Hartland" userId="fe08f65b-fffb-417a-81ad-107dbbfd43a7" providerId="ADAL" clId="{F353BFBA-A7AE-4443-980C-E4A5546411F8}" dt="2025-03-19T11:14:50.872" v="12" actId="207"/>
          <ac:spMkLst>
            <pc:docMk/>
            <pc:sldMk cId="2864429464" sldId="256"/>
            <ac:spMk id="29" creationId="{C2B81BF7-DAF0-58FB-5D81-8A29DA51D0A1}"/>
          </ac:spMkLst>
        </pc:spChg>
        <pc:spChg chg="mod">
          <ac:chgData name="Steve Hartland" userId="fe08f65b-fffb-417a-81ad-107dbbfd43a7" providerId="ADAL" clId="{F353BFBA-A7AE-4443-980C-E4A5546411F8}" dt="2025-03-19T11:14:53.200" v="13" actId="207"/>
          <ac:spMkLst>
            <pc:docMk/>
            <pc:sldMk cId="2864429464" sldId="256"/>
            <ac:spMk id="30" creationId="{7001DFBC-1B37-B2AD-FC47-1CE6BBD90B19}"/>
          </ac:spMkLst>
        </pc:spChg>
        <pc:picChg chg="add mod">
          <ac:chgData name="Steve Hartland" userId="fe08f65b-fffb-417a-81ad-107dbbfd43a7" providerId="ADAL" clId="{F353BFBA-A7AE-4443-980C-E4A5546411F8}" dt="2025-03-19T11:14:33.821" v="7" actId="167"/>
          <ac:picMkLst>
            <pc:docMk/>
            <pc:sldMk cId="2864429464" sldId="256"/>
            <ac:picMk id="7" creationId="{613865F3-D21A-53F7-3BE6-323DC23716BD}"/>
          </ac:picMkLst>
        </pc:picChg>
        <pc:picChg chg="add del mod">
          <ac:chgData name="Steve Hartland" userId="fe08f65b-fffb-417a-81ad-107dbbfd43a7" providerId="ADAL" clId="{F353BFBA-A7AE-4443-980C-E4A5546411F8}" dt="2025-03-25T11:49:01.963" v="16" actId="478"/>
          <ac:picMkLst>
            <pc:docMk/>
            <pc:sldMk cId="2864429464" sldId="256"/>
            <ac:picMk id="11" creationId="{40ABF68E-9BAE-FD40-9023-5730E812FA66}"/>
          </ac:picMkLst>
        </pc:picChg>
        <pc:picChg chg="add mod">
          <ac:chgData name="Steve Hartland" userId="fe08f65b-fffb-417a-81ad-107dbbfd43a7" providerId="ADAL" clId="{F353BFBA-A7AE-4443-980C-E4A5546411F8}" dt="2025-03-19T11:14:41.162" v="10"/>
          <ac:picMkLst>
            <pc:docMk/>
            <pc:sldMk cId="2864429464" sldId="256"/>
            <ac:picMk id="13" creationId="{D73A4445-7A19-68CF-B92B-638D99E9BF41}"/>
          </ac:picMkLst>
        </pc:picChg>
        <pc:picChg chg="add mod">
          <ac:chgData name="Steve Hartland" userId="fe08f65b-fffb-417a-81ad-107dbbfd43a7" providerId="ADAL" clId="{F353BFBA-A7AE-4443-980C-E4A5546411F8}" dt="2025-03-25T11:49:24.908" v="21"/>
          <ac:picMkLst>
            <pc:docMk/>
            <pc:sldMk cId="2864429464" sldId="256"/>
            <ac:picMk id="14" creationId="{5C43C1D0-889B-3860-DFB6-6DE6FD6A309A}"/>
          </ac:picMkLst>
        </pc:pic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3/25/25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13865F3-D21A-53F7-3BE6-323DC23716BD}"/>
              </a:ext>
            </a:extLst>
          </p:cNvPr>
          <p:cNvPicPr>
            <a:picLocks noChangeAspect="1"/>
          </p:cNvPicPr>
          <p:nvPr/>
        </p:nvPicPr>
        <p:blipFill>
          <a:blip r:embed="rId2"/>
          <a:stretch>
            <a:fillRect/>
          </a:stretch>
        </p:blipFill>
        <p:spPr>
          <a:xfrm>
            <a:off x="0" y="-75584"/>
            <a:ext cx="7583539" cy="4028755"/>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013C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3"/>
          <a:stretch>
            <a:fillRect/>
          </a:stretch>
        </p:blipFill>
        <p:spPr>
          <a:xfrm>
            <a:off x="1663946" y="9270686"/>
            <a:ext cx="4111522" cy="1046978"/>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18598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D1DC5F-73C3-AE9C-A994-B26C62E74115}"/>
              </a:ext>
            </a:extLst>
          </p:cNvPr>
          <p:cNvSpPr/>
          <p:nvPr/>
        </p:nvSpPr>
        <p:spPr>
          <a:xfrm>
            <a:off x="388422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B5E3BF0-2E2B-DE56-221B-1C7B28C45176}"/>
              </a:ext>
            </a:extLst>
          </p:cNvPr>
          <p:cNvSpPr/>
          <p:nvPr/>
        </p:nvSpPr>
        <p:spPr>
          <a:xfrm>
            <a:off x="18598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1DFA855-A44C-2215-E539-FCBCEA54F49E}"/>
              </a:ext>
            </a:extLst>
          </p:cNvPr>
          <p:cNvSpPr/>
          <p:nvPr/>
        </p:nvSpPr>
        <p:spPr>
          <a:xfrm>
            <a:off x="388422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FE7A863-1E20-3708-49A1-8772C28DEB3A}"/>
              </a:ext>
            </a:extLst>
          </p:cNvPr>
          <p:cNvSpPr txBox="1"/>
          <p:nvPr/>
        </p:nvSpPr>
        <p:spPr>
          <a:xfrm>
            <a:off x="185980" y="6818508"/>
            <a:ext cx="3484872" cy="2108269"/>
          </a:xfrm>
          <a:prstGeom prst="rect">
            <a:avLst/>
          </a:prstGeom>
          <a:noFill/>
        </p:spPr>
        <p:txBody>
          <a:bodyPr wrap="square" rtlCol="0">
            <a:spAutoFit/>
          </a:bodyPr>
          <a:lstStyle/>
          <a:p>
            <a:pPr algn="ctr"/>
            <a:br>
              <a:rPr lang="en-GB" sz="900" dirty="0">
                <a:solidFill>
                  <a:srgbClr val="013C53"/>
                </a:solidFill>
                <a:effectLst/>
                <a:latin typeface="Arial" panose="020B0604020202020204" pitchFamily="34" charset="0"/>
              </a:rPr>
            </a:b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28" name="TextBox 27">
            <a:extLst>
              <a:ext uri="{FF2B5EF4-FFF2-40B4-BE49-F238E27FC236}">
                <a16:creationId xmlns:a16="http://schemas.microsoft.com/office/drawing/2014/main" id="{33F4150D-26E5-692F-9438-3B26012203F0}"/>
              </a:ext>
            </a:extLst>
          </p:cNvPr>
          <p:cNvSpPr txBox="1"/>
          <p:nvPr/>
        </p:nvSpPr>
        <p:spPr>
          <a:xfrm>
            <a:off x="3871620" y="6818508"/>
            <a:ext cx="3484872" cy="2108269"/>
          </a:xfrm>
          <a:prstGeom prst="rect">
            <a:avLst/>
          </a:prstGeom>
          <a:noFill/>
        </p:spPr>
        <p:txBody>
          <a:bodyPr wrap="square" rtlCol="0">
            <a:spAutoFit/>
          </a:bodyPr>
          <a:lstStyle/>
          <a:p>
            <a:pPr algn="ctr"/>
            <a:br>
              <a:rPr lang="en-GB" sz="900" dirty="0">
                <a:solidFill>
                  <a:srgbClr val="013C53"/>
                </a:solidFill>
                <a:effectLst/>
                <a:latin typeface="Arial" panose="020B0604020202020204" pitchFamily="34" charset="0"/>
              </a:rPr>
            </a:b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29" name="TextBox 28">
            <a:extLst>
              <a:ext uri="{FF2B5EF4-FFF2-40B4-BE49-F238E27FC236}">
                <a16:creationId xmlns:a16="http://schemas.microsoft.com/office/drawing/2014/main" id="{C2B81BF7-DAF0-58FB-5D81-8A29DA51D0A1}"/>
              </a:ext>
            </a:extLst>
          </p:cNvPr>
          <p:cNvSpPr txBox="1"/>
          <p:nvPr/>
        </p:nvSpPr>
        <p:spPr>
          <a:xfrm>
            <a:off x="185980" y="4617749"/>
            <a:ext cx="3484872" cy="2108269"/>
          </a:xfrm>
          <a:prstGeom prst="rect">
            <a:avLst/>
          </a:prstGeom>
          <a:noFill/>
        </p:spPr>
        <p:txBody>
          <a:bodyPr wrap="square" rtlCol="0">
            <a:spAutoFit/>
          </a:bodyPr>
          <a:lstStyle/>
          <a:p>
            <a:pPr algn="ctr"/>
            <a:br>
              <a:rPr lang="en-GB" sz="900" dirty="0">
                <a:solidFill>
                  <a:srgbClr val="013C53"/>
                </a:solidFill>
                <a:effectLst/>
                <a:latin typeface="Arial" panose="020B0604020202020204" pitchFamily="34" charset="0"/>
              </a:rPr>
            </a:b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0" name="TextBox 29">
            <a:extLst>
              <a:ext uri="{FF2B5EF4-FFF2-40B4-BE49-F238E27FC236}">
                <a16:creationId xmlns:a16="http://schemas.microsoft.com/office/drawing/2014/main" id="{7001DFBC-1B37-B2AD-FC47-1CE6BBD90B19}"/>
              </a:ext>
            </a:extLst>
          </p:cNvPr>
          <p:cNvSpPr txBox="1"/>
          <p:nvPr/>
        </p:nvSpPr>
        <p:spPr>
          <a:xfrm>
            <a:off x="3871620" y="4617749"/>
            <a:ext cx="3484872" cy="2108269"/>
          </a:xfrm>
          <a:prstGeom prst="rect">
            <a:avLst/>
          </a:prstGeom>
          <a:noFill/>
        </p:spPr>
        <p:txBody>
          <a:bodyPr wrap="square" rtlCol="0">
            <a:spAutoFit/>
          </a:bodyPr>
          <a:lstStyle/>
          <a:p>
            <a:pPr algn="ctr"/>
            <a:br>
              <a:rPr lang="en-GB" sz="900" dirty="0">
                <a:solidFill>
                  <a:srgbClr val="013C53"/>
                </a:solidFill>
                <a:effectLst/>
                <a:latin typeface="Arial" panose="020B0604020202020204" pitchFamily="34" charset="0"/>
              </a:rPr>
            </a:b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4"/>
          <a:stretch>
            <a:fillRect/>
          </a:stretch>
        </p:blipFill>
        <p:spPr>
          <a:xfrm>
            <a:off x="620912" y="426915"/>
            <a:ext cx="774700" cy="787400"/>
          </a:xfrm>
          <a:prstGeom prst="rect">
            <a:avLst/>
          </a:prstGeom>
        </p:spPr>
      </p:pic>
      <p:sp>
        <p:nvSpPr>
          <p:cNvPr id="4" name="TextBox 3">
            <a:extLst>
              <a:ext uri="{FF2B5EF4-FFF2-40B4-BE49-F238E27FC236}">
                <a16:creationId xmlns:a16="http://schemas.microsoft.com/office/drawing/2014/main" id="{A42FA4E9-7DBC-BEED-7017-FE62FA0DA626}"/>
              </a:ext>
            </a:extLst>
          </p:cNvPr>
          <p:cNvSpPr txBox="1"/>
          <p:nvPr/>
        </p:nvSpPr>
        <p:spPr>
          <a:xfrm>
            <a:off x="0" y="10388957"/>
            <a:ext cx="7558087" cy="238527"/>
          </a:xfrm>
          <a:prstGeom prst="rect">
            <a:avLst/>
          </a:prstGeom>
          <a:noFill/>
        </p:spPr>
        <p:txBody>
          <a:bodyPr wrap="square" rtlCol="0">
            <a:spAutoFit/>
          </a:bodyPr>
          <a:lstStyle/>
          <a:p>
            <a:pPr algn="ctr"/>
            <a:r>
              <a:rPr lang="en-GB" sz="475" dirty="0">
                <a:solidFill>
                  <a:schemeClr val="bg1"/>
                </a:solidFill>
                <a:effectLst/>
                <a:latin typeface="Brandon Grotesque Regular" panose="020B0503020203060202" pitchFamily="34" charset="77"/>
              </a:rPr>
              <a:t>*The Up to $500 Onboard Credit offer applies to new, individual bookings in all stateroom categories (promotional guarantee staterooms excluded) on select sailings made before 8 July 2025. **The Up to US$1,000 Onboard Credit offer applies to new, individual Europe 2025 bookings in all stateroom categories (promotional guarantee staterooms excluded) on select sailings made before 30 April 2025. Terms and conditions apply, visit </a:t>
            </a:r>
            <a:r>
              <a:rPr lang="en-GB" sz="475" dirty="0" err="1">
                <a:solidFill>
                  <a:schemeClr val="bg1"/>
                </a:solidFill>
                <a:effectLst/>
                <a:latin typeface="Brandon Grotesque Regular" panose="020B0503020203060202" pitchFamily="34" charset="77"/>
              </a:rPr>
              <a:t>Azamara.com</a:t>
            </a:r>
            <a:r>
              <a:rPr lang="en-GB" sz="475" dirty="0">
                <a:solidFill>
                  <a:schemeClr val="bg1"/>
                </a:solidFill>
                <a:effectLst/>
                <a:latin typeface="Brandon Grotesque Regular" panose="020B0503020203060202" pitchFamily="34" charset="77"/>
              </a:rPr>
              <a:t> for full details. ©2025 Azamara. Ships registered in Malta. 'Change The Way You Sea' is an international service mark of SP Cruises OpCo Limited.</a:t>
            </a:r>
          </a:p>
        </p:txBody>
      </p:sp>
      <p:pic>
        <p:nvPicPr>
          <p:cNvPr id="13" name="Picture 12">
            <a:extLst>
              <a:ext uri="{FF2B5EF4-FFF2-40B4-BE49-F238E27FC236}">
                <a16:creationId xmlns:a16="http://schemas.microsoft.com/office/drawing/2014/main" id="{D73A4445-7A19-68CF-B92B-638D99E9BF41}"/>
              </a:ext>
            </a:extLst>
          </p:cNvPr>
          <p:cNvPicPr>
            <a:picLocks noChangeAspect="1"/>
          </p:cNvPicPr>
          <p:nvPr/>
        </p:nvPicPr>
        <p:blipFill>
          <a:blip r:embed="rId5"/>
          <a:stretch>
            <a:fillRect/>
          </a:stretch>
        </p:blipFill>
        <p:spPr>
          <a:xfrm>
            <a:off x="2952881" y="224099"/>
            <a:ext cx="1523968" cy="391178"/>
          </a:xfrm>
          <a:prstGeom prst="rect">
            <a:avLst/>
          </a:prstGeom>
        </p:spPr>
      </p:pic>
      <p:pic>
        <p:nvPicPr>
          <p:cNvPr id="14" name="Picture 13">
            <a:extLst>
              <a:ext uri="{FF2B5EF4-FFF2-40B4-BE49-F238E27FC236}">
                <a16:creationId xmlns:a16="http://schemas.microsoft.com/office/drawing/2014/main" id="{5C43C1D0-889B-3860-DFB6-6DE6FD6A309A}"/>
              </a:ext>
            </a:extLst>
          </p:cNvPr>
          <p:cNvPicPr>
            <a:picLocks noChangeAspect="1"/>
          </p:cNvPicPr>
          <p:nvPr/>
        </p:nvPicPr>
        <p:blipFill>
          <a:blip r:embed="rId6"/>
          <a:stretch>
            <a:fillRect/>
          </a:stretch>
        </p:blipFill>
        <p:spPr>
          <a:xfrm>
            <a:off x="1698446" y="923408"/>
            <a:ext cx="4064531" cy="1710612"/>
          </a:xfrm>
          <a:prstGeom prst="rect">
            <a:avLst/>
          </a:prstGeom>
          <a:effectLst>
            <a:outerShdw blurRad="50800" dist="12700" dir="1860000" algn="t" rotWithShape="0">
              <a:prstClr val="black">
                <a:alpha val="61281"/>
              </a:prstClr>
            </a:outerShdw>
          </a:effectLst>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50</TotalTime>
  <Words>229</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Brandon Grotesque Regular</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3</cp:revision>
  <dcterms:created xsi:type="dcterms:W3CDTF">2023-06-26T13:44:24Z</dcterms:created>
  <dcterms:modified xsi:type="dcterms:W3CDTF">2025-03-25T11:51:01Z</dcterms:modified>
</cp:coreProperties>
</file>