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94CDD8-B477-4424-9381-43C0396B0624}" v="1" dt="2024-10-18T08:25:08.4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23"/>
    <p:restoredTop sz="96327"/>
  </p:normalViewPr>
  <p:slideViewPr>
    <p:cSldViewPr snapToGrid="0">
      <p:cViewPr varScale="1">
        <p:scale>
          <a:sx n="72" d="100"/>
          <a:sy n="72" d="100"/>
        </p:scale>
        <p:origin x="29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F094CDD8-B477-4424-9381-43C0396B0624}"/>
    <pc:docChg chg="modSld">
      <pc:chgData name="Howard Wheeler" userId="3e061725-5d95-41ae-8f52-aca0943a11a8" providerId="ADAL" clId="{F094CDD8-B477-4424-9381-43C0396B0624}" dt="2024-10-18T08:25:31.347" v="9" actId="20577"/>
      <pc:docMkLst>
        <pc:docMk/>
      </pc:docMkLst>
      <pc:sldChg chg="modSp mod">
        <pc:chgData name="Howard Wheeler" userId="3e061725-5d95-41ae-8f52-aca0943a11a8" providerId="ADAL" clId="{F094CDD8-B477-4424-9381-43C0396B0624}" dt="2024-10-18T08:25:31.347" v="9" actId="20577"/>
        <pc:sldMkLst>
          <pc:docMk/>
          <pc:sldMk cId="2864429464" sldId="256"/>
        </pc:sldMkLst>
        <pc:spChg chg="mod">
          <ac:chgData name="Howard Wheeler" userId="3e061725-5d95-41ae-8f52-aca0943a11a8" providerId="ADAL" clId="{F094CDD8-B477-4424-9381-43C0396B0624}" dt="2024-10-18T08:25:27.697" v="7" actId="20577"/>
          <ac:spMkLst>
            <pc:docMk/>
            <pc:sldMk cId="2864429464" sldId="256"/>
            <ac:spMk id="27" creationId="{6FE7A863-1E20-3708-49A1-8772C28DEB3A}"/>
          </ac:spMkLst>
        </pc:spChg>
        <pc:spChg chg="mod">
          <ac:chgData name="Howard Wheeler" userId="3e061725-5d95-41ae-8f52-aca0943a11a8" providerId="ADAL" clId="{F094CDD8-B477-4424-9381-43C0396B0624}" dt="2024-10-18T08:25:29.507" v="8" actId="20577"/>
          <ac:spMkLst>
            <pc:docMk/>
            <pc:sldMk cId="2864429464" sldId="256"/>
            <ac:spMk id="28" creationId="{33F4150D-26E5-692F-9438-3B26012203F0}"/>
          </ac:spMkLst>
        </pc:spChg>
        <pc:spChg chg="mod">
          <ac:chgData name="Howard Wheeler" userId="3e061725-5d95-41ae-8f52-aca0943a11a8" providerId="ADAL" clId="{F094CDD8-B477-4424-9381-43C0396B0624}" dt="2024-10-18T08:24:59.366" v="0" actId="20577"/>
          <ac:spMkLst>
            <pc:docMk/>
            <pc:sldMk cId="2864429464" sldId="256"/>
            <ac:spMk id="29" creationId="{C2B81BF7-DAF0-58FB-5D81-8A29DA51D0A1}"/>
          </ac:spMkLst>
        </pc:spChg>
        <pc:spChg chg="mod">
          <ac:chgData name="Howard Wheeler" userId="3e061725-5d95-41ae-8f52-aca0943a11a8" providerId="ADAL" clId="{F094CDD8-B477-4424-9381-43C0396B0624}" dt="2024-10-18T08:25:31.347" v="9" actId="20577"/>
          <ac:spMkLst>
            <pc:docMk/>
            <pc:sldMk cId="2864429464" sldId="256"/>
            <ac:spMk id="30" creationId="{7001DFBC-1B37-B2AD-FC47-1CE6BBD90B1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CE8547-253F-8404-9BF2-FFBDAC15D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59675" cy="40246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144000"/>
            <a:ext cx="7559674" cy="1547813"/>
          </a:xfrm>
          <a:prstGeom prst="rect">
            <a:avLst/>
          </a:prstGeom>
          <a:solidFill>
            <a:srgbClr val="213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1F1935-FFBC-B3D0-4DA4-858F9AB445B8}"/>
              </a:ext>
            </a:extLst>
          </p:cNvPr>
          <p:cNvSpPr txBox="1"/>
          <p:nvPr/>
        </p:nvSpPr>
        <p:spPr>
          <a:xfrm>
            <a:off x="65705" y="10446394"/>
            <a:ext cx="730338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*Savings are applicable on specified dates only. See Azamara.com for full Terms &amp; Conditions.  ©2024 Azamara. Ships registered in Malta. ‘Change The Way You Sea’ is an international service mark of SP Cruises OpCo Limited.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52F652-88AF-E06F-8125-219CD3F0E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154" y="9268110"/>
            <a:ext cx="4391250" cy="11182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273" y="205740"/>
            <a:ext cx="2152249" cy="55244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18598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D1DC5F-73C3-AE9C-A994-B26C62E74115}"/>
              </a:ext>
            </a:extLst>
          </p:cNvPr>
          <p:cNvSpPr/>
          <p:nvPr/>
        </p:nvSpPr>
        <p:spPr>
          <a:xfrm>
            <a:off x="388422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5E3BF0-2E2B-DE56-221B-1C7B28C45176}"/>
              </a:ext>
            </a:extLst>
          </p:cNvPr>
          <p:cNvSpPr/>
          <p:nvPr/>
        </p:nvSpPr>
        <p:spPr>
          <a:xfrm>
            <a:off x="18598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1DFA855-A44C-2215-E539-FCBCEA54F49E}"/>
              </a:ext>
            </a:extLst>
          </p:cNvPr>
          <p:cNvSpPr/>
          <p:nvPr/>
        </p:nvSpPr>
        <p:spPr>
          <a:xfrm>
            <a:off x="388422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E7A863-1E20-3708-49A1-8772C28DEB3A}"/>
              </a:ext>
            </a:extLst>
          </p:cNvPr>
          <p:cNvSpPr txBox="1"/>
          <p:nvPr/>
        </p:nvSpPr>
        <p:spPr>
          <a:xfrm>
            <a:off x="18598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F4150D-26E5-692F-9438-3B26012203F0}"/>
              </a:ext>
            </a:extLst>
          </p:cNvPr>
          <p:cNvSpPr txBox="1"/>
          <p:nvPr/>
        </p:nvSpPr>
        <p:spPr>
          <a:xfrm>
            <a:off x="387162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18598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01DFBC-1B37-B2AD-FC47-1CE6BBD90B19}"/>
              </a:ext>
            </a:extLst>
          </p:cNvPr>
          <p:cNvSpPr txBox="1"/>
          <p:nvPr/>
        </p:nvSpPr>
        <p:spPr>
          <a:xfrm>
            <a:off x="387162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€</a:t>
            </a:r>
            <a:r>
              <a:rPr lang="en-GB" b="1">
                <a:solidFill>
                  <a:srgbClr val="21316A"/>
                </a:solidFill>
                <a:latin typeface="Arial" panose="020B0604020202020204" pitchFamily="34" charset="0"/>
              </a:rPr>
              <a:t>0</a:t>
            </a:r>
            <a:r>
              <a:rPr lang="en-GB" b="1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4024660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en-US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DEPLOYMENT OFFERS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5EC395-59FB-B86B-C380-716B894C4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62" y="288711"/>
            <a:ext cx="774700" cy="787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EED1CE-59F0-0B99-AB82-50F8C81C21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035" y="1036321"/>
            <a:ext cx="5826369" cy="87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BFB4B7-D0FA-42C1-9BCD-8A1F8EDFA2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291</TotalTime>
  <Words>165</Words>
  <Application>Microsoft Office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Howard Wheeler</cp:lastModifiedBy>
  <cp:revision>44</cp:revision>
  <dcterms:created xsi:type="dcterms:W3CDTF">2023-06-26T13:44:24Z</dcterms:created>
  <dcterms:modified xsi:type="dcterms:W3CDTF">2024-10-18T08:25:32Z</dcterms:modified>
</cp:coreProperties>
</file>