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6"/>
  </p:notesMasterIdLst>
  <p:sldIdLst>
    <p:sldId id="258" r:id="rId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0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a:srgbClr val="797890"/>
    <a:srgbClr val="9AD8DA"/>
    <a:srgbClr val="003E52"/>
    <a:srgbClr val="9A986C"/>
    <a:srgbClr val="EA6854"/>
    <a:srgbClr val="3D45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F10741-8F4D-0F2A-1CF4-9A300210DB6A}" v="7" dt="2023-12-08T17:50:47.268"/>
    <p1510:client id="{667E36D1-5DE3-2B26-14EC-3573DD6B2505}" v="13" dt="2023-12-11T13:18:35.983"/>
    <p1510:client id="{99B1E20C-2B28-4647-A557-42E8ED60FC0C}" v="12" dt="2023-05-16T19:02:55.1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6327"/>
  </p:normalViewPr>
  <p:slideViewPr>
    <p:cSldViewPr snapToGrid="0" snapToObjects="1">
      <p:cViewPr varScale="1">
        <p:scale>
          <a:sx n="128" d="100"/>
          <a:sy n="128" d="100"/>
        </p:scale>
        <p:origin x="480" y="176"/>
      </p:cViewPr>
      <p:guideLst>
        <p:guide orient="horz" pos="2160"/>
        <p:guide pos="206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eronica Laguna" userId="52f3b66b-2dc7-4c09-b8f7-d32b4eb27e0c" providerId="ADAL" clId="{859F5318-911A-43D8-85D2-3953882E7E5E}"/>
    <pc:docChg chg="modSld">
      <pc:chgData name="Veronica Laguna" userId="52f3b66b-2dc7-4c09-b8f7-d32b4eb27e0c" providerId="ADAL" clId="{859F5318-911A-43D8-85D2-3953882E7E5E}" dt="2023-04-21T19:07:00.813" v="3" actId="1076"/>
      <pc:docMkLst>
        <pc:docMk/>
      </pc:docMkLst>
      <pc:sldChg chg="modSp mod">
        <pc:chgData name="Veronica Laguna" userId="52f3b66b-2dc7-4c09-b8f7-d32b4eb27e0c" providerId="ADAL" clId="{859F5318-911A-43D8-85D2-3953882E7E5E}" dt="2023-04-21T19:07:00.813" v="3" actId="1076"/>
        <pc:sldMkLst>
          <pc:docMk/>
          <pc:sldMk cId="120170516" sldId="258"/>
        </pc:sldMkLst>
        <pc:spChg chg="mod">
          <ac:chgData name="Veronica Laguna" userId="52f3b66b-2dc7-4c09-b8f7-d32b4eb27e0c" providerId="ADAL" clId="{859F5318-911A-43D8-85D2-3953882E7E5E}" dt="2023-04-21T19:07:00.813" v="3" actId="1076"/>
          <ac:spMkLst>
            <pc:docMk/>
            <pc:sldMk cId="120170516" sldId="258"/>
            <ac:spMk id="2" creationId="{FA76DEA3-EA7D-3254-5DD0-B2A66E06B63A}"/>
          </ac:spMkLst>
        </pc:spChg>
      </pc:sldChg>
    </pc:docChg>
  </pc:docChgLst>
  <pc:docChgLst>
    <pc:chgData name="Veronica Laguna" userId="52f3b66b-2dc7-4c09-b8f7-d32b4eb27e0c" providerId="ADAL" clId="{99B1E20C-2B28-4647-A557-42E8ED60FC0C}"/>
    <pc:docChg chg="undo custSel modSld">
      <pc:chgData name="Veronica Laguna" userId="52f3b66b-2dc7-4c09-b8f7-d32b4eb27e0c" providerId="ADAL" clId="{99B1E20C-2B28-4647-A557-42E8ED60FC0C}" dt="2023-05-16T21:01:58.674" v="119" actId="20577"/>
      <pc:docMkLst>
        <pc:docMk/>
      </pc:docMkLst>
      <pc:sldChg chg="addSp delSp modSp mod">
        <pc:chgData name="Veronica Laguna" userId="52f3b66b-2dc7-4c09-b8f7-d32b4eb27e0c" providerId="ADAL" clId="{99B1E20C-2B28-4647-A557-42E8ED60FC0C}" dt="2023-05-16T21:01:58.674" v="119" actId="20577"/>
        <pc:sldMkLst>
          <pc:docMk/>
          <pc:sldMk cId="120170516" sldId="258"/>
        </pc:sldMkLst>
        <pc:spChg chg="del mod">
          <ac:chgData name="Veronica Laguna" userId="52f3b66b-2dc7-4c09-b8f7-d32b4eb27e0c" providerId="ADAL" clId="{99B1E20C-2B28-4647-A557-42E8ED60FC0C}" dt="2023-05-09T19:46:47.701" v="14" actId="478"/>
          <ac:spMkLst>
            <pc:docMk/>
            <pc:sldMk cId="120170516" sldId="258"/>
            <ac:spMk id="2" creationId="{FA76DEA3-EA7D-3254-5DD0-B2A66E06B63A}"/>
          </ac:spMkLst>
        </pc:spChg>
        <pc:spChg chg="add mod">
          <ac:chgData name="Veronica Laguna" userId="52f3b66b-2dc7-4c09-b8f7-d32b4eb27e0c" providerId="ADAL" clId="{99B1E20C-2B28-4647-A557-42E8ED60FC0C}" dt="2023-05-16T21:01:58.674" v="119" actId="20577"/>
          <ac:spMkLst>
            <pc:docMk/>
            <pc:sldMk cId="120170516" sldId="258"/>
            <ac:spMk id="5" creationId="{487384E7-6EDF-D9E0-5B8B-B5E5A5D859B8}"/>
          </ac:spMkLst>
        </pc:spChg>
        <pc:spChg chg="add mod">
          <ac:chgData name="Veronica Laguna" userId="52f3b66b-2dc7-4c09-b8f7-d32b4eb27e0c" providerId="ADAL" clId="{99B1E20C-2B28-4647-A557-42E8ED60FC0C}" dt="2023-05-12T19:47:26.189" v="45" actId="1076"/>
          <ac:spMkLst>
            <pc:docMk/>
            <pc:sldMk cId="120170516" sldId="258"/>
            <ac:spMk id="8" creationId="{16CD9E42-FB7A-AB17-EB35-DFAD234BCDAB}"/>
          </ac:spMkLst>
        </pc:spChg>
        <pc:spChg chg="add del mod">
          <ac:chgData name="Veronica Laguna" userId="52f3b66b-2dc7-4c09-b8f7-d32b4eb27e0c" providerId="ADAL" clId="{99B1E20C-2B28-4647-A557-42E8ED60FC0C}" dt="2023-05-12T19:52:05.903" v="56" actId="478"/>
          <ac:spMkLst>
            <pc:docMk/>
            <pc:sldMk cId="120170516" sldId="258"/>
            <ac:spMk id="9" creationId="{F6194491-46F1-968C-5612-589EF665C167}"/>
          </ac:spMkLst>
        </pc:spChg>
        <pc:spChg chg="del">
          <ac:chgData name="Veronica Laguna" userId="52f3b66b-2dc7-4c09-b8f7-d32b4eb27e0c" providerId="ADAL" clId="{99B1E20C-2B28-4647-A557-42E8ED60FC0C}" dt="2023-05-09T19:46:12.927" v="5" actId="478"/>
          <ac:spMkLst>
            <pc:docMk/>
            <pc:sldMk cId="120170516" sldId="258"/>
            <ac:spMk id="15" creationId="{61F79203-ED38-EC42-C524-A91B8D56A78A}"/>
          </ac:spMkLst>
        </pc:spChg>
        <pc:picChg chg="add mod">
          <ac:chgData name="Veronica Laguna" userId="52f3b66b-2dc7-4c09-b8f7-d32b4eb27e0c" providerId="ADAL" clId="{99B1E20C-2B28-4647-A557-42E8ED60FC0C}" dt="2023-05-16T19:03:01.439" v="106" actId="1076"/>
          <ac:picMkLst>
            <pc:docMk/>
            <pc:sldMk cId="120170516" sldId="258"/>
            <ac:picMk id="2" creationId="{2BCD2739-0F62-5B8F-659A-6698CB6DB1DC}"/>
          </ac:picMkLst>
        </pc:picChg>
        <pc:picChg chg="mod">
          <ac:chgData name="Veronica Laguna" userId="52f3b66b-2dc7-4c09-b8f7-d32b4eb27e0c" providerId="ADAL" clId="{99B1E20C-2B28-4647-A557-42E8ED60FC0C}" dt="2023-05-12T19:46:37.859" v="39" actId="14826"/>
          <ac:picMkLst>
            <pc:docMk/>
            <pc:sldMk cId="120170516" sldId="258"/>
            <ac:picMk id="3" creationId="{88EC603A-5A16-5792-FDD4-F01979DB0201}"/>
          </ac:picMkLst>
        </pc:picChg>
        <pc:picChg chg="del">
          <ac:chgData name="Veronica Laguna" userId="52f3b66b-2dc7-4c09-b8f7-d32b4eb27e0c" providerId="ADAL" clId="{99B1E20C-2B28-4647-A557-42E8ED60FC0C}" dt="2023-05-09T19:46:10.094" v="4" actId="478"/>
          <ac:picMkLst>
            <pc:docMk/>
            <pc:sldMk cId="120170516" sldId="258"/>
            <ac:picMk id="4" creationId="{39092A1A-E511-BF12-0DC5-BC59884D9AC9}"/>
          </ac:picMkLst>
        </pc:picChg>
        <pc:picChg chg="add del mod">
          <ac:chgData name="Veronica Laguna" userId="52f3b66b-2dc7-4c09-b8f7-d32b4eb27e0c" providerId="ADAL" clId="{99B1E20C-2B28-4647-A557-42E8ED60FC0C}" dt="2023-05-15T19:09:41.304" v="64" actId="478"/>
          <ac:picMkLst>
            <pc:docMk/>
            <pc:sldMk cId="120170516" sldId="258"/>
            <ac:picMk id="4" creationId="{CEC4DB5B-2D5A-33A5-6C18-BAB6C3AAA0E0}"/>
          </ac:picMkLst>
        </pc:picChg>
        <pc:picChg chg="add mod">
          <ac:chgData name="Veronica Laguna" userId="52f3b66b-2dc7-4c09-b8f7-d32b4eb27e0c" providerId="ADAL" clId="{99B1E20C-2B28-4647-A557-42E8ED60FC0C}" dt="2023-05-09T19:39:32.871" v="2" actId="571"/>
          <ac:picMkLst>
            <pc:docMk/>
            <pc:sldMk cId="120170516" sldId="258"/>
            <ac:picMk id="5" creationId="{8B883BC4-FC7F-0369-3D20-BDEA1118D4BA}"/>
          </ac:picMkLst>
        </pc:picChg>
        <pc:picChg chg="add del mod">
          <ac:chgData name="Veronica Laguna" userId="52f3b66b-2dc7-4c09-b8f7-d32b4eb27e0c" providerId="ADAL" clId="{99B1E20C-2B28-4647-A557-42E8ED60FC0C}" dt="2023-05-12T19:47:27.539" v="46" actId="478"/>
          <ac:picMkLst>
            <pc:docMk/>
            <pc:sldMk cId="120170516" sldId="258"/>
            <ac:picMk id="6" creationId="{601AECCD-9EA6-E203-26C1-9D527262AA46}"/>
          </ac:picMkLst>
        </pc:picChg>
        <pc:picChg chg="add del mod">
          <ac:chgData name="Veronica Laguna" userId="52f3b66b-2dc7-4c09-b8f7-d32b4eb27e0c" providerId="ADAL" clId="{99B1E20C-2B28-4647-A557-42E8ED60FC0C}" dt="2023-05-16T19:02:54.679" v="103" actId="478"/>
          <ac:picMkLst>
            <pc:docMk/>
            <pc:sldMk cId="120170516" sldId="258"/>
            <ac:picMk id="6" creationId="{B46C20FA-90A0-1846-3C27-C96596E84CAD}"/>
          </ac:picMkLst>
        </pc:picChg>
        <pc:picChg chg="add del mod">
          <ac:chgData name="Veronica Laguna" userId="52f3b66b-2dc7-4c09-b8f7-d32b4eb27e0c" providerId="ADAL" clId="{99B1E20C-2B28-4647-A557-42E8ED60FC0C}" dt="2023-05-12T19:46:18.354" v="38" actId="478"/>
          <ac:picMkLst>
            <pc:docMk/>
            <pc:sldMk cId="120170516" sldId="258"/>
            <ac:picMk id="7" creationId="{B768BB49-F28B-E821-A258-F90407CBBE1B}"/>
          </ac:picMkLst>
        </pc:picChg>
        <pc:picChg chg="add mod">
          <ac:chgData name="Veronica Laguna" userId="52f3b66b-2dc7-4c09-b8f7-d32b4eb27e0c" providerId="ADAL" clId="{99B1E20C-2B28-4647-A557-42E8ED60FC0C}" dt="2023-05-15T19:11:31.508" v="83" actId="1076"/>
          <ac:picMkLst>
            <pc:docMk/>
            <pc:sldMk cId="120170516" sldId="258"/>
            <ac:picMk id="9" creationId="{345CDFCC-852B-0B45-69CC-9AC73B106CB0}"/>
          </ac:picMkLst>
        </pc:picChg>
        <pc:picChg chg="del">
          <ac:chgData name="Veronica Laguna" userId="52f3b66b-2dc7-4c09-b8f7-d32b4eb27e0c" providerId="ADAL" clId="{99B1E20C-2B28-4647-A557-42E8ED60FC0C}" dt="2023-05-15T19:10:17.219" v="72" actId="478"/>
          <ac:picMkLst>
            <pc:docMk/>
            <pc:sldMk cId="120170516" sldId="258"/>
            <ac:picMk id="12" creationId="{B05148C5-19CB-0D07-F248-AC5936FCF112}"/>
          </ac:picMkLst>
        </pc:picChg>
        <pc:picChg chg="mod">
          <ac:chgData name="Veronica Laguna" userId="52f3b66b-2dc7-4c09-b8f7-d32b4eb27e0c" providerId="ADAL" clId="{99B1E20C-2B28-4647-A557-42E8ED60FC0C}" dt="2023-05-15T19:11:24.876" v="80" actId="1076"/>
          <ac:picMkLst>
            <pc:docMk/>
            <pc:sldMk cId="120170516" sldId="258"/>
            <ac:picMk id="13" creationId="{E71F869F-8125-1F5E-5835-ACB27CD4390A}"/>
          </ac:picMkLst>
        </pc:picChg>
        <pc:picChg chg="mod">
          <ac:chgData name="Veronica Laguna" userId="52f3b66b-2dc7-4c09-b8f7-d32b4eb27e0c" providerId="ADAL" clId="{99B1E20C-2B28-4647-A557-42E8ED60FC0C}" dt="2023-05-12T19:52:11.968" v="60" actId="1076"/>
          <ac:picMkLst>
            <pc:docMk/>
            <pc:sldMk cId="120170516" sldId="258"/>
            <ac:picMk id="14" creationId="{D3772378-DF17-9849-BD05-B749992E5813}"/>
          </ac:picMkLst>
        </pc:picChg>
      </pc:sldChg>
    </pc:docChg>
  </pc:docChgLst>
  <pc:docChgLst>
    <pc:chgData name="Isabella de Castro" userId="S::idecastro@azamara.com::418a3504-a01a-4a93-9644-211e81e57b5d" providerId="AD" clId="Web-{667E36D1-5DE3-2B26-14EC-3573DD6B2505}"/>
    <pc:docChg chg="modSld">
      <pc:chgData name="Isabella de Castro" userId="S::idecastro@azamara.com::418a3504-a01a-4a93-9644-211e81e57b5d" providerId="AD" clId="Web-{667E36D1-5DE3-2B26-14EC-3573DD6B2505}" dt="2023-12-11T13:18:35.983" v="12" actId="20577"/>
      <pc:docMkLst>
        <pc:docMk/>
      </pc:docMkLst>
      <pc:sldChg chg="modSp modNotes">
        <pc:chgData name="Isabella de Castro" userId="S::idecastro@azamara.com::418a3504-a01a-4a93-9644-211e81e57b5d" providerId="AD" clId="Web-{667E36D1-5DE3-2B26-14EC-3573DD6B2505}" dt="2023-12-11T13:18:35.983" v="12" actId="20577"/>
        <pc:sldMkLst>
          <pc:docMk/>
          <pc:sldMk cId="120170516" sldId="258"/>
        </pc:sldMkLst>
        <pc:spChg chg="mod">
          <ac:chgData name="Isabella de Castro" userId="S::idecastro@azamara.com::418a3504-a01a-4a93-9644-211e81e57b5d" providerId="AD" clId="Web-{667E36D1-5DE3-2B26-14EC-3573DD6B2505}" dt="2023-12-11T13:18:35.983" v="12" actId="20577"/>
          <ac:spMkLst>
            <pc:docMk/>
            <pc:sldMk cId="120170516" sldId="258"/>
            <ac:spMk id="5" creationId="{CFB92FFE-B7C7-6848-FC35-960BA0052E3E}"/>
          </ac:spMkLst>
        </pc:spChg>
      </pc:sldChg>
    </pc:docChg>
  </pc:docChgLst>
  <pc:docChgLst>
    <pc:chgData name="Isabella de Castro" userId="S::idecastro@azamara.com::418a3504-a01a-4a93-9644-211e81e57b5d" providerId="AD" clId="Web-{05F10741-8F4D-0F2A-1CF4-9A300210DB6A}"/>
    <pc:docChg chg="modSld">
      <pc:chgData name="Isabella de Castro" userId="S::idecastro@azamara.com::418a3504-a01a-4a93-9644-211e81e57b5d" providerId="AD" clId="Web-{05F10741-8F4D-0F2A-1CF4-9A300210DB6A}" dt="2023-12-08T17:50:47.268" v="6" actId="20577"/>
      <pc:docMkLst>
        <pc:docMk/>
      </pc:docMkLst>
      <pc:sldChg chg="modSp">
        <pc:chgData name="Isabella de Castro" userId="S::idecastro@azamara.com::418a3504-a01a-4a93-9644-211e81e57b5d" providerId="AD" clId="Web-{05F10741-8F4D-0F2A-1CF4-9A300210DB6A}" dt="2023-12-08T17:50:47.268" v="6" actId="20577"/>
        <pc:sldMkLst>
          <pc:docMk/>
          <pc:sldMk cId="120170516" sldId="258"/>
        </pc:sldMkLst>
        <pc:spChg chg="mod">
          <ac:chgData name="Isabella de Castro" userId="S::idecastro@azamara.com::418a3504-a01a-4a93-9644-211e81e57b5d" providerId="AD" clId="Web-{05F10741-8F4D-0F2A-1CF4-9A300210DB6A}" dt="2023-12-08T17:50:47.268" v="6" actId="20577"/>
          <ac:spMkLst>
            <pc:docMk/>
            <pc:sldMk cId="120170516" sldId="258"/>
            <ac:spMk id="5" creationId="{CFB92FFE-B7C7-6848-FC35-960BA0052E3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AAD187-8342-9645-B0E3-E3A949961C2C}" type="datetimeFigureOut">
              <a:rPr lang="en-US" smtClean="0"/>
              <a:t>12/11/2023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7EDD7C-2CD4-DF46-B0AA-D9BA60CBB4A6}" type="slidenum">
              <a:rPr lang="en-US" smtClean="0"/>
              <a:t>‹#›</a:t>
            </a:fld>
            <a:endParaRPr lang="en-US"/>
          </a:p>
        </p:txBody>
      </p:sp>
    </p:spTree>
    <p:extLst>
      <p:ext uri="{BB962C8B-B14F-4D97-AF65-F5344CB8AC3E}">
        <p14:creationId xmlns:p14="http://schemas.microsoft.com/office/powerpoint/2010/main" val="56829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Exciting news! </a:t>
            </a:r>
            <a:r>
              <a:rPr lang="en-US" b="1" dirty="0"/>
              <a:t>New ports </a:t>
            </a:r>
            <a:r>
              <a:rPr lang="en-US" dirty="0"/>
              <a:t>enhance your clients' cruising experience on Azamara Quest, bringing them closer to North American destinations. Bid farewell to long days at sea and embrace extended destination days with our Always Azamara commitment, featuring multiple dining venues, room service, cultural events, and more. Our curated itineraries offer a perfect blend of adventure and relaxation.</a:t>
            </a: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C27EDD7C-2CD4-DF46-B0AA-D9BA60CBB4A6}" type="slidenum">
              <a:rPr lang="en-US" smtClean="0"/>
              <a:t>1</a:t>
            </a:fld>
            <a:endParaRPr lang="en-US"/>
          </a:p>
        </p:txBody>
      </p:sp>
    </p:spTree>
    <p:extLst>
      <p:ext uri="{BB962C8B-B14F-4D97-AF65-F5344CB8AC3E}">
        <p14:creationId xmlns:p14="http://schemas.microsoft.com/office/powerpoint/2010/main" val="2546414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8E42243-C937-A741-AD2C-5CF2D28C9BC4}" type="datetime1">
              <a:rPr lang="en-US" smtClean="0"/>
              <a:t>12/11/2023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55504A-BECF-B049-A3F6-6D1D70612021}" type="slidenum">
              <a:rPr lang="en-US" smtClean="0"/>
              <a:t>‹#›</a:t>
            </a:fld>
            <a:endParaRPr lang="en-US"/>
          </a:p>
        </p:txBody>
      </p:sp>
    </p:spTree>
    <p:extLst>
      <p:ext uri="{BB962C8B-B14F-4D97-AF65-F5344CB8AC3E}">
        <p14:creationId xmlns:p14="http://schemas.microsoft.com/office/powerpoint/2010/main" val="19653995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EEE090C-DEB8-8F45-ABD4-52F47383A57C}" type="datetime1">
              <a:rPr lang="en-US" smtClean="0"/>
              <a:t>12/11/2023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55504A-BECF-B049-A3F6-6D1D70612021}" type="slidenum">
              <a:rPr lang="en-US" smtClean="0"/>
              <a:t>‹#›</a:t>
            </a:fld>
            <a:endParaRPr lang="en-US"/>
          </a:p>
        </p:txBody>
      </p:sp>
    </p:spTree>
    <p:extLst>
      <p:ext uri="{BB962C8B-B14F-4D97-AF65-F5344CB8AC3E}">
        <p14:creationId xmlns:p14="http://schemas.microsoft.com/office/powerpoint/2010/main" val="2383822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2A9639B-98BC-C846-8E47-BDA6587928ED}" type="datetime1">
              <a:rPr lang="en-US" smtClean="0"/>
              <a:t>12/11/2023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55504A-BECF-B049-A3F6-6D1D70612021}" type="slidenum">
              <a:rPr lang="en-US" smtClean="0"/>
              <a:t>‹#›</a:t>
            </a:fld>
            <a:endParaRPr lang="en-US"/>
          </a:p>
        </p:txBody>
      </p:sp>
    </p:spTree>
    <p:extLst>
      <p:ext uri="{BB962C8B-B14F-4D97-AF65-F5344CB8AC3E}">
        <p14:creationId xmlns:p14="http://schemas.microsoft.com/office/powerpoint/2010/main" val="18918554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047FCC1-F71E-7249-8FDB-1229489EC1FD}" type="datetime1">
              <a:rPr lang="en-US" smtClean="0"/>
              <a:t>12/11/2023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55504A-BECF-B049-A3F6-6D1D70612021}" type="slidenum">
              <a:rPr lang="en-US" smtClean="0"/>
              <a:t>‹#›</a:t>
            </a:fld>
            <a:endParaRPr lang="en-US"/>
          </a:p>
        </p:txBody>
      </p:sp>
    </p:spTree>
    <p:extLst>
      <p:ext uri="{BB962C8B-B14F-4D97-AF65-F5344CB8AC3E}">
        <p14:creationId xmlns:p14="http://schemas.microsoft.com/office/powerpoint/2010/main" val="23348346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2"/>
            <a:ext cx="105156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831851" y="4589467"/>
            <a:ext cx="105156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D90E04-2489-964F-82A4-93585CC8C3BC}" type="datetime1">
              <a:rPr lang="en-US" smtClean="0"/>
              <a:t>12/11/2023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55504A-BECF-B049-A3F6-6D1D70612021}" type="slidenum">
              <a:rPr lang="en-US" smtClean="0"/>
              <a:t>‹#›</a:t>
            </a:fld>
            <a:endParaRPr lang="en-US"/>
          </a:p>
        </p:txBody>
      </p:sp>
    </p:spTree>
    <p:extLst>
      <p:ext uri="{BB962C8B-B14F-4D97-AF65-F5344CB8AC3E}">
        <p14:creationId xmlns:p14="http://schemas.microsoft.com/office/powerpoint/2010/main" val="26080443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C46BC0F-E7AD-4C47-9236-557D5531AFFB}" type="datetime1">
              <a:rPr lang="en-US" smtClean="0"/>
              <a:t>12/11/2023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55504A-BECF-B049-A3F6-6D1D70612021}" type="slidenum">
              <a:rPr lang="en-US" smtClean="0"/>
              <a:t>‹#›</a:t>
            </a:fld>
            <a:endParaRPr lang="en-US"/>
          </a:p>
        </p:txBody>
      </p:sp>
    </p:spTree>
    <p:extLst>
      <p:ext uri="{BB962C8B-B14F-4D97-AF65-F5344CB8AC3E}">
        <p14:creationId xmlns:p14="http://schemas.microsoft.com/office/powerpoint/2010/main" val="6426161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8F455DA-3BE1-8246-AA30-35A87B45E1D2}" type="datetime1">
              <a:rPr lang="en-US" smtClean="0"/>
              <a:t>12/11/2023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A55504A-BECF-B049-A3F6-6D1D70612021}" type="slidenum">
              <a:rPr lang="en-US" smtClean="0"/>
              <a:t>‹#›</a:t>
            </a:fld>
            <a:endParaRPr lang="en-US"/>
          </a:p>
        </p:txBody>
      </p:sp>
    </p:spTree>
    <p:extLst>
      <p:ext uri="{BB962C8B-B14F-4D97-AF65-F5344CB8AC3E}">
        <p14:creationId xmlns:p14="http://schemas.microsoft.com/office/powerpoint/2010/main" val="2708955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4E834C1-227B-214C-9BC2-17CCD2C0B3AE}" type="datetime1">
              <a:rPr lang="en-US" smtClean="0"/>
              <a:t>12/11/2023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A55504A-BECF-B049-A3F6-6D1D70612021}" type="slidenum">
              <a:rPr lang="en-US" smtClean="0"/>
              <a:t>‹#›</a:t>
            </a:fld>
            <a:endParaRPr lang="en-US"/>
          </a:p>
        </p:txBody>
      </p:sp>
    </p:spTree>
    <p:extLst>
      <p:ext uri="{BB962C8B-B14F-4D97-AF65-F5344CB8AC3E}">
        <p14:creationId xmlns:p14="http://schemas.microsoft.com/office/powerpoint/2010/main" val="992500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1B270B-1557-E943-8E01-37D235ABF8C8}" type="datetime1">
              <a:rPr lang="en-US" smtClean="0"/>
              <a:t>12/11/2023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A55504A-BECF-B049-A3F6-6D1D70612021}" type="slidenum">
              <a:rPr lang="en-US" smtClean="0"/>
              <a:t>‹#›</a:t>
            </a:fld>
            <a:endParaRPr lang="en-US"/>
          </a:p>
        </p:txBody>
      </p:sp>
    </p:spTree>
    <p:extLst>
      <p:ext uri="{BB962C8B-B14F-4D97-AF65-F5344CB8AC3E}">
        <p14:creationId xmlns:p14="http://schemas.microsoft.com/office/powerpoint/2010/main" val="3583437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5183188" y="987429"/>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5D196EE-6ECE-4643-A4BB-47C2A58677E8}" type="datetime1">
              <a:rPr lang="en-US" smtClean="0"/>
              <a:t>12/11/2023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55504A-BECF-B049-A3F6-6D1D70612021}" type="slidenum">
              <a:rPr lang="en-US" smtClean="0"/>
              <a:t>‹#›</a:t>
            </a:fld>
            <a:endParaRPr lang="en-US"/>
          </a:p>
        </p:txBody>
      </p:sp>
    </p:spTree>
    <p:extLst>
      <p:ext uri="{BB962C8B-B14F-4D97-AF65-F5344CB8AC3E}">
        <p14:creationId xmlns:p14="http://schemas.microsoft.com/office/powerpoint/2010/main" val="16485717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9"/>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9982233-C82A-5D4B-BCD9-E21EC2C57C17}" type="datetime1">
              <a:rPr lang="en-US" smtClean="0"/>
              <a:t>12/11/2023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55504A-BECF-B049-A3F6-6D1D70612021}" type="slidenum">
              <a:rPr lang="en-US" smtClean="0"/>
              <a:t>‹#›</a:t>
            </a:fld>
            <a:endParaRPr lang="en-US"/>
          </a:p>
        </p:txBody>
      </p:sp>
    </p:spTree>
    <p:extLst>
      <p:ext uri="{BB962C8B-B14F-4D97-AF65-F5344CB8AC3E}">
        <p14:creationId xmlns:p14="http://schemas.microsoft.com/office/powerpoint/2010/main" val="3584055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6EC6013-FA22-7749-B13D-1A012B85EF66}" type="datetime1">
              <a:rPr lang="en-US" smtClean="0"/>
              <a:t>12/11/2023</a:t>
            </a:fld>
            <a:endParaRPr lang="en-US"/>
          </a:p>
        </p:txBody>
      </p:sp>
      <p:sp>
        <p:nvSpPr>
          <p:cNvPr id="5" name="Footer Placeholder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A55504A-BECF-B049-A3F6-6D1D70612021}" type="slidenum">
              <a:rPr lang="en-US" smtClean="0"/>
              <a:t>‹#›</a:t>
            </a:fld>
            <a:endParaRPr lang="en-US"/>
          </a:p>
        </p:txBody>
      </p:sp>
    </p:spTree>
    <p:extLst>
      <p:ext uri="{BB962C8B-B14F-4D97-AF65-F5344CB8AC3E}">
        <p14:creationId xmlns:p14="http://schemas.microsoft.com/office/powerpoint/2010/main" val="7974672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D3772378-DF17-9849-BD05-B749992E5813}"/>
              </a:ext>
            </a:extLst>
          </p:cNvPr>
          <p:cNvPicPr>
            <a:picLocks noChangeAspect="1"/>
          </p:cNvPicPr>
          <p:nvPr/>
        </p:nvPicPr>
        <p:blipFill>
          <a:blip r:embed="rId3"/>
          <a:stretch>
            <a:fillRect/>
          </a:stretch>
        </p:blipFill>
        <p:spPr>
          <a:xfrm>
            <a:off x="0" y="0"/>
            <a:ext cx="12192000" cy="6858000"/>
          </a:xfrm>
          <a:prstGeom prst="rect">
            <a:avLst/>
          </a:prstGeom>
          <a:solidFill>
            <a:srgbClr val="797890"/>
          </a:solidFill>
        </p:spPr>
      </p:pic>
      <p:pic>
        <p:nvPicPr>
          <p:cNvPr id="3" name="Picture 2">
            <a:extLst>
              <a:ext uri="{FF2B5EF4-FFF2-40B4-BE49-F238E27FC236}">
                <a16:creationId xmlns:a16="http://schemas.microsoft.com/office/drawing/2014/main" id="{88EC603A-5A16-5792-FDD4-F01979DB0201}"/>
              </a:ext>
            </a:extLst>
          </p:cNvPr>
          <p:cNvPicPr>
            <a:picLocks noChangeAspect="1"/>
          </p:cNvPicPr>
          <p:nvPr/>
        </p:nvPicPr>
        <p:blipFill rotWithShape="1">
          <a:blip r:embed="rId4"/>
          <a:srcRect l="23309" r="10422" b="4603"/>
          <a:stretch/>
        </p:blipFill>
        <p:spPr>
          <a:xfrm>
            <a:off x="139539" y="157842"/>
            <a:ext cx="6274122" cy="6542315"/>
          </a:xfrm>
          <a:prstGeom prst="rect">
            <a:avLst/>
          </a:prstGeom>
        </p:spPr>
      </p:pic>
      <p:pic>
        <p:nvPicPr>
          <p:cNvPr id="13" name="Picture 12" descr="A close-up of a flag&#10;&#10;Description automatically generated with low confidence">
            <a:extLst>
              <a:ext uri="{FF2B5EF4-FFF2-40B4-BE49-F238E27FC236}">
                <a16:creationId xmlns:a16="http://schemas.microsoft.com/office/drawing/2014/main" id="{E71F869F-8125-1F5E-5835-ACB27CD4390A}"/>
              </a:ext>
            </a:extLst>
          </p:cNvPr>
          <p:cNvPicPr>
            <a:picLocks noChangeAspect="1"/>
          </p:cNvPicPr>
          <p:nvPr/>
        </p:nvPicPr>
        <p:blipFill>
          <a:blip r:embed="rId5">
            <a:alphaModFix/>
          </a:blip>
          <a:stretch>
            <a:fillRect/>
          </a:stretch>
        </p:blipFill>
        <p:spPr>
          <a:xfrm>
            <a:off x="569166" y="385806"/>
            <a:ext cx="924073" cy="933686"/>
          </a:xfrm>
          <a:prstGeom prst="rect">
            <a:avLst/>
          </a:prstGeom>
        </p:spPr>
      </p:pic>
      <p:pic>
        <p:nvPicPr>
          <p:cNvPr id="9" name="Picture 8" descr="A picture containing text, font, graphics, logo&#10;&#10;Description automatically generated">
            <a:extLst>
              <a:ext uri="{FF2B5EF4-FFF2-40B4-BE49-F238E27FC236}">
                <a16:creationId xmlns:a16="http://schemas.microsoft.com/office/drawing/2014/main" id="{345CDFCC-852B-0B45-69CC-9AC73B106CB0}"/>
              </a:ext>
            </a:extLst>
          </p:cNvPr>
          <p:cNvPicPr>
            <a:picLocks noChangeAspect="1"/>
          </p:cNvPicPr>
          <p:nvPr/>
        </p:nvPicPr>
        <p:blipFill>
          <a:blip r:embed="rId6"/>
          <a:stretch>
            <a:fillRect/>
          </a:stretch>
        </p:blipFill>
        <p:spPr>
          <a:xfrm>
            <a:off x="2110875" y="447263"/>
            <a:ext cx="2552536" cy="664710"/>
          </a:xfrm>
          <a:prstGeom prst="rect">
            <a:avLst/>
          </a:prstGeom>
        </p:spPr>
      </p:pic>
      <p:pic>
        <p:nvPicPr>
          <p:cNvPr id="4" name="Picture 3">
            <a:extLst>
              <a:ext uri="{FF2B5EF4-FFF2-40B4-BE49-F238E27FC236}">
                <a16:creationId xmlns:a16="http://schemas.microsoft.com/office/drawing/2014/main" id="{CB7EEC42-F90B-59B4-E9F2-7A732F1C9C1D}"/>
              </a:ext>
            </a:extLst>
          </p:cNvPr>
          <p:cNvPicPr>
            <a:picLocks noChangeAspect="1"/>
          </p:cNvPicPr>
          <p:nvPr/>
        </p:nvPicPr>
        <p:blipFill>
          <a:blip r:embed="rId7"/>
          <a:srcRect/>
          <a:stretch/>
        </p:blipFill>
        <p:spPr>
          <a:xfrm>
            <a:off x="1431839" y="1443527"/>
            <a:ext cx="3689522" cy="1337333"/>
          </a:xfrm>
          <a:prstGeom prst="rect">
            <a:avLst/>
          </a:prstGeom>
          <a:effectLst>
            <a:outerShdw blurRad="50800" dist="38100" dir="2700000" algn="tl" rotWithShape="0">
              <a:prstClr val="black">
                <a:alpha val="40000"/>
              </a:prstClr>
            </a:outerShdw>
          </a:effectLst>
        </p:spPr>
      </p:pic>
      <p:sp>
        <p:nvSpPr>
          <p:cNvPr id="17" name="TextBox 16">
            <a:extLst>
              <a:ext uri="{FF2B5EF4-FFF2-40B4-BE49-F238E27FC236}">
                <a16:creationId xmlns:a16="http://schemas.microsoft.com/office/drawing/2014/main" id="{EC77728C-CA62-78CD-62C1-08BEE2F2E7DE}"/>
              </a:ext>
            </a:extLst>
          </p:cNvPr>
          <p:cNvSpPr txBox="1"/>
          <p:nvPr/>
        </p:nvSpPr>
        <p:spPr>
          <a:xfrm rot="16200000">
            <a:off x="-810577" y="5365873"/>
            <a:ext cx="2238789" cy="338554"/>
          </a:xfrm>
          <a:prstGeom prst="rect">
            <a:avLst/>
          </a:prstGeom>
          <a:noFill/>
        </p:spPr>
        <p:txBody>
          <a:bodyPr wrap="square">
            <a:spAutoFit/>
          </a:bodyPr>
          <a:lstStyle/>
          <a:p>
            <a:br>
              <a:rPr lang="en-US" sz="800" dirty="0">
                <a:effectLst/>
                <a:latin typeface="Brandon Grotesque Light" panose="020B0303020203060202" pitchFamily="34" charset="77"/>
              </a:rPr>
            </a:br>
            <a:r>
              <a:rPr lang="en-US" sz="800" dirty="0">
                <a:solidFill>
                  <a:srgbClr val="000000"/>
                </a:solidFill>
                <a:effectLst/>
                <a:latin typeface="Brandon Grotesque Light" panose="020B0303020203060202" pitchFamily="34" charset="77"/>
              </a:rPr>
              <a:t> </a:t>
            </a:r>
            <a:r>
              <a:rPr lang="en-US" sz="800" dirty="0">
                <a:solidFill>
                  <a:srgbClr val="FFFFFF"/>
                </a:solidFill>
                <a:effectLst/>
                <a:latin typeface="Brandon Grotesque Light" panose="020B0303020203060202" pitchFamily="34" charset="77"/>
              </a:rPr>
              <a:t>Acadia National Park, Maine </a:t>
            </a:r>
          </a:p>
        </p:txBody>
      </p:sp>
      <p:sp>
        <p:nvSpPr>
          <p:cNvPr id="2" name="TextBox 1">
            <a:extLst>
              <a:ext uri="{FF2B5EF4-FFF2-40B4-BE49-F238E27FC236}">
                <a16:creationId xmlns:a16="http://schemas.microsoft.com/office/drawing/2014/main" id="{862FA523-6DF2-A162-5AE8-95C24DFEF686}"/>
              </a:ext>
            </a:extLst>
          </p:cNvPr>
          <p:cNvSpPr txBox="1"/>
          <p:nvPr/>
        </p:nvSpPr>
        <p:spPr>
          <a:xfrm>
            <a:off x="6761867" y="190929"/>
            <a:ext cx="5121361" cy="1142620"/>
          </a:xfrm>
          <a:prstGeom prst="rect">
            <a:avLst/>
          </a:prstGeom>
          <a:noFill/>
        </p:spPr>
        <p:txBody>
          <a:bodyPr wrap="square">
            <a:spAutoFit/>
          </a:bodyPr>
          <a:lstStyle/>
          <a:p>
            <a:pPr algn="ctr">
              <a:lnSpc>
                <a:spcPct val="114999"/>
              </a:lnSpc>
            </a:pPr>
            <a:r>
              <a:rPr lang="en-US" sz="2000" b="1" dirty="0">
                <a:solidFill>
                  <a:schemeClr val="bg1"/>
                </a:solidFill>
                <a:effectLst/>
                <a:latin typeface="Brandon Grotesque Bold" panose="020B0503020203060202" pitchFamily="34" charset="77"/>
              </a:rPr>
              <a:t>CRUISE TO THE </a:t>
            </a:r>
            <a:r>
              <a:rPr lang="en-US" sz="2000" b="1" dirty="0">
                <a:solidFill>
                  <a:schemeClr val="bg1"/>
                </a:solidFill>
                <a:latin typeface="Brandon Grotesque Bold" panose="020B0503020203060202" pitchFamily="34" charset="77"/>
              </a:rPr>
              <a:t>COLOURS</a:t>
            </a:r>
            <a:r>
              <a:rPr lang="en-US" sz="2000" b="1" dirty="0">
                <a:solidFill>
                  <a:schemeClr val="bg1"/>
                </a:solidFill>
                <a:effectLst/>
                <a:latin typeface="Brandon Grotesque Bold" panose="020B0503020203060202" pitchFamily="34" charset="77"/>
              </a:rPr>
              <a:t> OF </a:t>
            </a:r>
            <a:r>
              <a:rPr lang="en-US" sz="2000" b="1" dirty="0">
                <a:solidFill>
                  <a:schemeClr val="bg1"/>
                </a:solidFill>
                <a:latin typeface="Brandon Grotesque Bold" panose="020B0503020203060202" pitchFamily="34" charset="77"/>
              </a:rPr>
              <a:t>AUTUMN</a:t>
            </a:r>
            <a:endParaRPr lang="en-US" sz="2000" b="1" dirty="0">
              <a:solidFill>
                <a:schemeClr val="bg1"/>
              </a:solidFill>
              <a:effectLst/>
              <a:latin typeface="Brandon Grotesque Bold" panose="020B0503020203060202" pitchFamily="34" charset="77"/>
            </a:endParaRPr>
          </a:p>
          <a:p>
            <a:pPr algn="ctr">
              <a:lnSpc>
                <a:spcPct val="114999"/>
              </a:lnSpc>
            </a:pPr>
            <a:r>
              <a:rPr lang="en-US" sz="2000" b="0" i="1" dirty="0">
                <a:solidFill>
                  <a:schemeClr val="bg1"/>
                </a:solidFill>
                <a:effectLst/>
                <a:latin typeface="Brandon Grotesque Regular" panose="020B0503020203060202" pitchFamily="34" charset="77"/>
              </a:rPr>
              <a:t>Announcing Canada and New England</a:t>
            </a:r>
            <a:br>
              <a:rPr lang="en-US" sz="2000" b="0" i="1" dirty="0">
                <a:solidFill>
                  <a:schemeClr val="bg1"/>
                </a:solidFill>
                <a:effectLst/>
                <a:latin typeface="Brandon Grotesque Regular" panose="020B0503020203060202" pitchFamily="34" charset="77"/>
              </a:rPr>
            </a:br>
            <a:r>
              <a:rPr lang="en-US" sz="2000" b="0" i="1" dirty="0">
                <a:solidFill>
                  <a:schemeClr val="bg1"/>
                </a:solidFill>
                <a:effectLst/>
                <a:latin typeface="Brandon Grotesque Regular" panose="020B0503020203060202" pitchFamily="34" charset="77"/>
              </a:rPr>
              <a:t> Sailings for 2025!</a:t>
            </a:r>
            <a:endParaRPr lang="en-US" sz="1600" i="1" dirty="0">
              <a:solidFill>
                <a:schemeClr val="bg1"/>
              </a:solidFill>
              <a:latin typeface="Brandon Grotesque Regular" panose="020B0503020203060202" pitchFamily="34" charset="77"/>
            </a:endParaRPr>
          </a:p>
        </p:txBody>
      </p:sp>
      <p:sp>
        <p:nvSpPr>
          <p:cNvPr id="5" name="TextBox 4">
            <a:extLst>
              <a:ext uri="{FF2B5EF4-FFF2-40B4-BE49-F238E27FC236}">
                <a16:creationId xmlns:a16="http://schemas.microsoft.com/office/drawing/2014/main" id="{CFB92FFE-B7C7-6848-FC35-960BA0052E3E}"/>
              </a:ext>
            </a:extLst>
          </p:cNvPr>
          <p:cNvSpPr txBox="1"/>
          <p:nvPr/>
        </p:nvSpPr>
        <p:spPr>
          <a:xfrm>
            <a:off x="6761867" y="1333549"/>
            <a:ext cx="5150047" cy="5693866"/>
          </a:xfrm>
          <a:prstGeom prst="rect">
            <a:avLst/>
          </a:prstGeom>
          <a:noFill/>
        </p:spPr>
        <p:txBody>
          <a:bodyPr wrap="square" lIns="91440" tIns="45720" rIns="91440" bIns="45720" rtlCol="0" anchor="t">
            <a:spAutoFit/>
          </a:bodyPr>
          <a:lstStyle/>
          <a:p>
            <a:endParaRPr lang="en-US" sz="1600" b="0" i="0" dirty="0">
              <a:solidFill>
                <a:schemeClr val="bg1"/>
              </a:solidFill>
              <a:effectLst/>
              <a:latin typeface="Calibri Light"/>
              <a:ea typeface="Calibri Light"/>
              <a:cs typeface="Calibri Light"/>
            </a:endParaRPr>
          </a:p>
          <a:p>
            <a:r>
              <a:rPr lang="en-US" sz="1600" u="none" strike="noStrike" dirty="0">
                <a:solidFill>
                  <a:schemeClr val="bg1"/>
                </a:solidFill>
                <a:effectLst/>
                <a:latin typeface="Calibri Light"/>
                <a:cs typeface="Calibri Light"/>
              </a:rPr>
              <a:t> </a:t>
            </a:r>
            <a:r>
              <a:rPr lang="en-US" sz="1600" b="1" dirty="0">
                <a:solidFill>
                  <a:schemeClr val="bg1"/>
                </a:solidFill>
                <a:latin typeface="Calibri Light"/>
                <a:cs typeface="Calibri Light"/>
              </a:rPr>
              <a:t> </a:t>
            </a:r>
            <a:r>
              <a:rPr lang="en-US" sz="1600" b="1" u="none" strike="noStrike" dirty="0">
                <a:solidFill>
                  <a:schemeClr val="bg1"/>
                </a:solidFill>
                <a:effectLst/>
                <a:latin typeface="Calibri Light"/>
                <a:cs typeface="Calibri Light"/>
              </a:rPr>
              <a:t>HIGHLIGHTS:</a:t>
            </a:r>
            <a:r>
              <a:rPr lang="en-US" sz="1600" b="1" dirty="0">
                <a:solidFill>
                  <a:schemeClr val="bg1"/>
                </a:solidFill>
                <a:latin typeface="Calibri Light"/>
                <a:cs typeface="Calibri Light"/>
              </a:rPr>
              <a:t> </a:t>
            </a:r>
            <a:endParaRPr lang="en-US" sz="1600" dirty="0">
              <a:solidFill>
                <a:schemeClr val="bg1"/>
              </a:solidFill>
              <a:latin typeface="Calibri Light"/>
              <a:ea typeface="Calibri Light"/>
              <a:cs typeface="Calibri Light"/>
            </a:endParaRPr>
          </a:p>
          <a:p>
            <a:pPr algn="l"/>
            <a:endParaRPr lang="en-US" dirty="0">
              <a:solidFill>
                <a:schemeClr val="bg1"/>
              </a:solidFill>
              <a:effectLst/>
              <a:latin typeface="Calibri Light"/>
              <a:ea typeface="Calibri Light"/>
              <a:cs typeface="Calibri Light"/>
            </a:endParaRPr>
          </a:p>
          <a:p>
            <a:pPr marL="285750" indent="-285750">
              <a:buFont typeface="Arial,Sans-Serif"/>
              <a:buChar char="•"/>
            </a:pPr>
            <a:r>
              <a:rPr lang="en-US" b="1" i="0" u="none" strike="noStrike" err="1">
                <a:solidFill>
                  <a:schemeClr val="bg1"/>
                </a:solidFill>
                <a:effectLst/>
                <a:latin typeface="Calibri Light"/>
                <a:cs typeface="Calibri Light"/>
              </a:rPr>
              <a:t>Nanortalik</a:t>
            </a:r>
            <a:r>
              <a:rPr lang="en-US" b="1" i="0" u="none" strike="noStrike" dirty="0">
                <a:solidFill>
                  <a:schemeClr val="bg1"/>
                </a:solidFill>
                <a:effectLst/>
                <a:latin typeface="Calibri Light"/>
                <a:cs typeface="Calibri Light"/>
              </a:rPr>
              <a:t>, Greenland: </a:t>
            </a:r>
            <a:r>
              <a:rPr lang="en-US" dirty="0">
                <a:solidFill>
                  <a:schemeClr val="bg1"/>
                </a:solidFill>
                <a:latin typeface="Calibri Light"/>
                <a:cs typeface="Calibri Light"/>
              </a:rPr>
              <a:t>Marvel </a:t>
            </a:r>
            <a:r>
              <a:rPr lang="en-US" b="0" i="0" u="none" strike="noStrike" dirty="0">
                <a:solidFill>
                  <a:schemeClr val="bg1"/>
                </a:solidFill>
                <a:effectLst/>
                <a:latin typeface="Calibri Light"/>
                <a:cs typeface="Calibri Light"/>
              </a:rPr>
              <a:t>at majestic ice</a:t>
            </a:r>
            <a:r>
              <a:rPr lang="en-US" dirty="0">
                <a:solidFill>
                  <a:schemeClr val="bg1"/>
                </a:solidFill>
                <a:latin typeface="Calibri Light"/>
                <a:cs typeface="Calibri Light"/>
              </a:rPr>
              <a:t> </a:t>
            </a:r>
            <a:r>
              <a:rPr lang="en-US" b="0" i="0" u="none" strike="noStrike" dirty="0">
                <a:solidFill>
                  <a:schemeClr val="bg1"/>
                </a:solidFill>
                <a:effectLst/>
                <a:latin typeface="Calibri Light"/>
                <a:cs typeface="Calibri Light"/>
              </a:rPr>
              <a:t>formations</a:t>
            </a:r>
            <a:r>
              <a:rPr lang="en-US" dirty="0">
                <a:solidFill>
                  <a:schemeClr val="bg1"/>
                </a:solidFill>
                <a:latin typeface="Calibri Light"/>
                <a:cs typeface="Calibri Light"/>
              </a:rPr>
              <a:t> in </a:t>
            </a:r>
            <a:r>
              <a:rPr lang="en-US" b="0" i="0" u="none" strike="noStrike" dirty="0">
                <a:solidFill>
                  <a:schemeClr val="bg1"/>
                </a:solidFill>
                <a:effectLst/>
                <a:latin typeface="Calibri Light"/>
                <a:cs typeface="Calibri Light"/>
              </a:rPr>
              <a:t>a surreal Arctic</a:t>
            </a:r>
            <a:r>
              <a:rPr lang="en-US" dirty="0">
                <a:solidFill>
                  <a:schemeClr val="bg1"/>
                </a:solidFill>
                <a:latin typeface="Calibri Light"/>
                <a:cs typeface="Calibri Light"/>
              </a:rPr>
              <a:t> </a:t>
            </a:r>
            <a:r>
              <a:rPr lang="en-US" b="0" i="0" u="none" strike="noStrike" dirty="0">
                <a:solidFill>
                  <a:schemeClr val="bg1"/>
                </a:solidFill>
                <a:effectLst/>
                <a:latin typeface="Calibri Light"/>
                <a:cs typeface="Calibri Light"/>
              </a:rPr>
              <a:t>atmosphere.</a:t>
            </a:r>
            <a:endParaRPr lang="en-US" b="0" i="0">
              <a:solidFill>
                <a:schemeClr val="bg1"/>
              </a:solidFill>
              <a:effectLst/>
              <a:latin typeface="Calibri Light"/>
              <a:ea typeface="Calibri Light"/>
              <a:cs typeface="Calibri Light"/>
            </a:endParaRPr>
          </a:p>
          <a:p>
            <a:pPr marL="285750" indent="-285750">
              <a:buFont typeface="Arial,Sans-Serif"/>
              <a:buChar char="•"/>
            </a:pPr>
            <a:r>
              <a:rPr lang="en-US" b="1" i="0" u="none" strike="noStrike" dirty="0">
                <a:solidFill>
                  <a:schemeClr val="bg1"/>
                </a:solidFill>
                <a:effectLst/>
                <a:latin typeface="Calibri Light"/>
                <a:cs typeface="Calibri Light"/>
              </a:rPr>
              <a:t>Bar Harbor, Maine:</a:t>
            </a:r>
            <a:r>
              <a:rPr lang="en-US" i="0" u="none" strike="noStrike" dirty="0">
                <a:solidFill>
                  <a:schemeClr val="bg1"/>
                </a:solidFill>
                <a:effectLst/>
                <a:latin typeface="Calibri Light"/>
                <a:cs typeface="Calibri Light"/>
              </a:rPr>
              <a:t> </a:t>
            </a:r>
            <a:r>
              <a:rPr lang="en-US" dirty="0">
                <a:solidFill>
                  <a:schemeClr val="bg1"/>
                </a:solidFill>
                <a:latin typeface="Calibri Light"/>
                <a:cs typeface="Calibri Light"/>
              </a:rPr>
              <a:t>Explore </a:t>
            </a:r>
            <a:r>
              <a:rPr lang="en-US" b="0" i="0" u="none" strike="noStrike" dirty="0">
                <a:solidFill>
                  <a:schemeClr val="bg1"/>
                </a:solidFill>
                <a:effectLst/>
                <a:latin typeface="Calibri Light"/>
                <a:cs typeface="Calibri Light"/>
              </a:rPr>
              <a:t>scenic trails, </a:t>
            </a:r>
            <a:r>
              <a:rPr lang="en-US" dirty="0">
                <a:solidFill>
                  <a:schemeClr val="bg1"/>
                </a:solidFill>
                <a:latin typeface="Calibri Light"/>
                <a:cs typeface="Calibri Light"/>
              </a:rPr>
              <a:t>enjoy </a:t>
            </a:r>
            <a:r>
              <a:rPr lang="en-US" b="0" i="0" u="none" strike="noStrike" dirty="0">
                <a:solidFill>
                  <a:schemeClr val="bg1"/>
                </a:solidFill>
                <a:effectLst/>
                <a:latin typeface="Calibri Light"/>
                <a:cs typeface="Calibri Light"/>
              </a:rPr>
              <a:t>panoramic views from Cadillac Mountain, and marvel at</a:t>
            </a:r>
            <a:r>
              <a:rPr lang="en-US" dirty="0">
                <a:solidFill>
                  <a:schemeClr val="bg1"/>
                </a:solidFill>
                <a:latin typeface="Calibri Light"/>
                <a:cs typeface="Calibri Light"/>
              </a:rPr>
              <a:t> </a:t>
            </a:r>
            <a:r>
              <a:rPr lang="en-US" b="0" i="0" u="none" strike="noStrike" dirty="0">
                <a:solidFill>
                  <a:schemeClr val="bg1"/>
                </a:solidFill>
                <a:effectLst/>
                <a:latin typeface="Calibri Light"/>
                <a:cs typeface="Calibri Light"/>
              </a:rPr>
              <a:t>the</a:t>
            </a:r>
            <a:r>
              <a:rPr lang="en-US" dirty="0">
                <a:solidFill>
                  <a:schemeClr val="bg1"/>
                </a:solidFill>
                <a:latin typeface="Calibri Light"/>
                <a:cs typeface="Calibri Light"/>
              </a:rPr>
              <a:t> </a:t>
            </a:r>
            <a:r>
              <a:rPr lang="en-US" b="0" i="0" u="none" strike="noStrike" dirty="0">
                <a:solidFill>
                  <a:schemeClr val="bg1"/>
                </a:solidFill>
                <a:effectLst/>
                <a:latin typeface="Calibri Light"/>
                <a:cs typeface="Calibri Light"/>
              </a:rPr>
              <a:t>rugged Acadia National Park</a:t>
            </a:r>
            <a:r>
              <a:rPr lang="en-US" dirty="0">
                <a:solidFill>
                  <a:schemeClr val="bg1"/>
                </a:solidFill>
                <a:latin typeface="Calibri Light"/>
                <a:cs typeface="Calibri Light"/>
              </a:rPr>
              <a:t> coastline</a:t>
            </a:r>
            <a:r>
              <a:rPr lang="en-US" b="0" i="0" u="none" strike="noStrike" dirty="0">
                <a:solidFill>
                  <a:schemeClr val="bg1"/>
                </a:solidFill>
                <a:effectLst/>
                <a:latin typeface="Calibri Light"/>
                <a:cs typeface="Calibri Light"/>
              </a:rPr>
              <a:t>.</a:t>
            </a:r>
            <a:endParaRPr lang="en-US" b="0" i="0">
              <a:solidFill>
                <a:schemeClr val="bg1"/>
              </a:solidFill>
              <a:effectLst/>
              <a:latin typeface="Calibri Light"/>
              <a:ea typeface="Calibri Light"/>
              <a:cs typeface="Calibri Light"/>
            </a:endParaRPr>
          </a:p>
          <a:p>
            <a:pPr marL="285750" indent="-285750">
              <a:buFont typeface="Arial,Sans-Serif"/>
              <a:buChar char="•"/>
            </a:pPr>
            <a:r>
              <a:rPr lang="en-US" b="1" i="0" u="none" strike="noStrike" dirty="0">
                <a:solidFill>
                  <a:schemeClr val="bg1"/>
                </a:solidFill>
                <a:effectLst/>
                <a:latin typeface="Calibri Light"/>
                <a:cs typeface="Calibri Light"/>
              </a:rPr>
              <a:t>Prince Edward Island, Canada: </a:t>
            </a:r>
            <a:r>
              <a:rPr lang="en-US" dirty="0">
                <a:solidFill>
                  <a:schemeClr val="bg1"/>
                </a:solidFill>
                <a:latin typeface="Calibri Light"/>
                <a:cs typeface="Calibri Light"/>
              </a:rPr>
              <a:t>Experience </a:t>
            </a:r>
            <a:r>
              <a:rPr lang="en-US" b="0" i="0" u="none" strike="noStrike" dirty="0">
                <a:solidFill>
                  <a:schemeClr val="bg1"/>
                </a:solidFill>
                <a:effectLst/>
                <a:latin typeface="Calibri Light"/>
                <a:cs typeface="Calibri Light"/>
              </a:rPr>
              <a:t>the</a:t>
            </a:r>
            <a:r>
              <a:rPr lang="en-US" dirty="0">
                <a:solidFill>
                  <a:schemeClr val="bg1"/>
                </a:solidFill>
                <a:latin typeface="Calibri Light"/>
                <a:cs typeface="Calibri Light"/>
              </a:rPr>
              <a:t> inspiration for</a:t>
            </a:r>
            <a:r>
              <a:rPr lang="en-US" b="0" i="0" u="none" strike="noStrike" dirty="0">
                <a:solidFill>
                  <a:schemeClr val="bg1"/>
                </a:solidFill>
                <a:effectLst/>
                <a:latin typeface="Calibri Light"/>
                <a:cs typeface="Calibri Light"/>
              </a:rPr>
              <a:t> "Anne of Green</a:t>
            </a:r>
            <a:r>
              <a:rPr lang="en-US" dirty="0">
                <a:solidFill>
                  <a:schemeClr val="bg1"/>
                </a:solidFill>
                <a:latin typeface="Calibri Light"/>
                <a:cs typeface="Calibri Light"/>
              </a:rPr>
              <a:t> </a:t>
            </a:r>
            <a:r>
              <a:rPr lang="en-US" b="0" i="0" u="none" strike="noStrike" dirty="0">
                <a:solidFill>
                  <a:schemeClr val="bg1"/>
                </a:solidFill>
                <a:effectLst/>
                <a:latin typeface="Calibri Light"/>
                <a:cs typeface="Calibri Light"/>
              </a:rPr>
              <a:t>Gables</a:t>
            </a:r>
            <a:r>
              <a:rPr lang="en-US" dirty="0">
                <a:solidFill>
                  <a:schemeClr val="bg1"/>
                </a:solidFill>
                <a:latin typeface="Calibri Light"/>
                <a:cs typeface="Calibri Light"/>
              </a:rPr>
              <a:t>," with </a:t>
            </a:r>
            <a:r>
              <a:rPr lang="en-US" b="0" i="0" u="none" strike="noStrike" dirty="0">
                <a:solidFill>
                  <a:schemeClr val="bg1"/>
                </a:solidFill>
                <a:effectLst/>
                <a:latin typeface="Calibri Light"/>
                <a:cs typeface="Calibri Light"/>
              </a:rPr>
              <a:t>over 50</a:t>
            </a:r>
            <a:r>
              <a:rPr lang="en-US" dirty="0">
                <a:solidFill>
                  <a:schemeClr val="bg1"/>
                </a:solidFill>
                <a:latin typeface="Calibri Light"/>
                <a:cs typeface="Calibri Light"/>
              </a:rPr>
              <a:t> </a:t>
            </a:r>
            <a:r>
              <a:rPr lang="en-US" b="0" i="0" u="none" strike="noStrike" dirty="0">
                <a:solidFill>
                  <a:schemeClr val="bg1"/>
                </a:solidFill>
                <a:effectLst/>
                <a:latin typeface="Calibri Light"/>
                <a:cs typeface="Calibri Light"/>
              </a:rPr>
              <a:t>lighthouses </a:t>
            </a:r>
            <a:r>
              <a:rPr lang="en-US" dirty="0">
                <a:solidFill>
                  <a:schemeClr val="bg1"/>
                </a:solidFill>
                <a:latin typeface="Calibri Light"/>
                <a:cs typeface="Calibri Light"/>
              </a:rPr>
              <a:t>dotting </a:t>
            </a:r>
            <a:r>
              <a:rPr lang="en-US" b="0" i="0" u="none" strike="noStrike" dirty="0">
                <a:solidFill>
                  <a:schemeClr val="bg1"/>
                </a:solidFill>
                <a:effectLst/>
                <a:latin typeface="Calibri Light"/>
                <a:cs typeface="Calibri Light"/>
              </a:rPr>
              <a:t>the </a:t>
            </a:r>
            <a:r>
              <a:rPr lang="en-US" dirty="0">
                <a:solidFill>
                  <a:schemeClr val="bg1"/>
                </a:solidFill>
                <a:latin typeface="Calibri Light"/>
                <a:cs typeface="Calibri Light"/>
              </a:rPr>
              <a:t>picturesque </a:t>
            </a:r>
            <a:r>
              <a:rPr lang="en-US" b="0" i="0" u="none" strike="noStrike" dirty="0">
                <a:solidFill>
                  <a:schemeClr val="bg1"/>
                </a:solidFill>
                <a:effectLst/>
                <a:latin typeface="Calibri Light"/>
                <a:cs typeface="Calibri Light"/>
              </a:rPr>
              <a:t>coast.</a:t>
            </a:r>
            <a:endParaRPr lang="en-US" b="0" i="0" dirty="0">
              <a:solidFill>
                <a:schemeClr val="bg1"/>
              </a:solidFill>
              <a:effectLst/>
              <a:latin typeface="Calibri Light"/>
              <a:ea typeface="Calibri Light"/>
              <a:cs typeface="Calibri Light"/>
            </a:endParaRPr>
          </a:p>
          <a:p>
            <a:pPr algn="l"/>
            <a:endParaRPr lang="en-US" sz="1600" b="0" i="0" dirty="0">
              <a:solidFill>
                <a:schemeClr val="bg1"/>
              </a:solidFill>
              <a:effectLst/>
              <a:latin typeface="Calibri Light"/>
              <a:ea typeface="Calibri Light"/>
              <a:cs typeface="Calibri Light"/>
            </a:endParaRPr>
          </a:p>
          <a:p>
            <a:endParaRPr lang="en-US" sz="1600" dirty="0">
              <a:solidFill>
                <a:schemeClr val="bg1"/>
              </a:solidFill>
              <a:latin typeface="Calibri Light"/>
              <a:ea typeface="Calibri Light"/>
              <a:cs typeface="Calibri Light"/>
            </a:endParaRPr>
          </a:p>
          <a:p>
            <a:endParaRPr lang="en-US" sz="1600" dirty="0">
              <a:solidFill>
                <a:schemeClr val="bg1"/>
              </a:solidFill>
              <a:latin typeface="Calibri Light"/>
              <a:ea typeface="Calibri Light"/>
              <a:cs typeface="Calibri Light"/>
            </a:endParaRPr>
          </a:p>
          <a:p>
            <a:r>
              <a:rPr lang="en-US" dirty="0">
                <a:solidFill>
                  <a:schemeClr val="bg1"/>
                </a:solidFill>
                <a:latin typeface="Calibri Light"/>
                <a:cs typeface="Calibri Light"/>
              </a:rPr>
              <a:t>Book your client's cruise </a:t>
            </a:r>
            <a:r>
              <a:rPr lang="en-US" b="1" dirty="0">
                <a:solidFill>
                  <a:schemeClr val="bg1"/>
                </a:solidFill>
                <a:latin typeface="Calibri Light"/>
                <a:cs typeface="Calibri Light"/>
              </a:rPr>
              <a:t>today </a:t>
            </a:r>
            <a:r>
              <a:rPr lang="en-US" dirty="0">
                <a:solidFill>
                  <a:schemeClr val="bg1"/>
                </a:solidFill>
                <a:latin typeface="Calibri Light"/>
                <a:cs typeface="Calibri Light"/>
              </a:rPr>
              <a:t>to secure their spot and make autumn 2025 </a:t>
            </a:r>
            <a:r>
              <a:rPr lang="en-US" b="0" i="0" dirty="0">
                <a:solidFill>
                  <a:schemeClr val="bg1"/>
                </a:solidFill>
                <a:effectLst/>
                <a:latin typeface="Calibri Light"/>
                <a:cs typeface="Calibri Light"/>
              </a:rPr>
              <a:t>your </a:t>
            </a:r>
            <a:r>
              <a:rPr lang="en-US" dirty="0">
                <a:solidFill>
                  <a:schemeClr val="bg1"/>
                </a:solidFill>
                <a:latin typeface="Calibri Light"/>
                <a:cs typeface="Calibri Light"/>
              </a:rPr>
              <a:t>clients' most memorable season yet.</a:t>
            </a:r>
            <a:endParaRPr lang="en-US">
              <a:solidFill>
                <a:schemeClr val="bg1"/>
              </a:solidFill>
              <a:latin typeface="Calibri Light"/>
              <a:ea typeface="Calibri Light"/>
              <a:cs typeface="Calibri Light"/>
            </a:endParaRPr>
          </a:p>
          <a:p>
            <a:endParaRPr lang="en-US" sz="1600" dirty="0">
              <a:solidFill>
                <a:schemeClr val="bg1"/>
              </a:solidFill>
              <a:latin typeface="Segoe UI"/>
              <a:cs typeface="Segoe UI"/>
            </a:endParaRPr>
          </a:p>
          <a:p>
            <a:pPr algn="l"/>
            <a:endParaRPr lang="en-US" sz="1600" b="0" i="0" dirty="0">
              <a:solidFill>
                <a:schemeClr val="bg1"/>
              </a:solidFill>
              <a:effectLst/>
              <a:latin typeface="Segoe UI"/>
              <a:cs typeface="Segoe UI"/>
            </a:endParaRPr>
          </a:p>
          <a:p>
            <a:endParaRPr lang="en-US" dirty="0">
              <a:solidFill>
                <a:schemeClr val="bg1"/>
              </a:solidFill>
              <a:latin typeface="Brandon Grotesque Regular" panose="020B0503020203060202" pitchFamily="34" charset="77"/>
            </a:endParaRPr>
          </a:p>
        </p:txBody>
      </p:sp>
    </p:spTree>
    <p:extLst>
      <p:ext uri="{BB962C8B-B14F-4D97-AF65-F5344CB8AC3E}">
        <p14:creationId xmlns:p14="http://schemas.microsoft.com/office/powerpoint/2010/main" val="120170516"/>
      </p:ext>
    </p:extLst>
  </p:cSld>
  <p:clrMapOvr>
    <a:masterClrMapping/>
  </p:clrMapOvr>
</p:sld>
</file>

<file path=ppt/theme/theme1.xml><?xml version="1.0" encoding="utf-8"?>
<a:theme xmlns:a="http://schemas.openxmlformats.org/drawingml/2006/main" name="Office Theme">
  <a:themeElements>
    <a:clrScheme name="AZAMARA Colors">
      <a:dk1>
        <a:srgbClr val="3C4543"/>
      </a:dk1>
      <a:lt1>
        <a:srgbClr val="F8F8F8"/>
      </a:lt1>
      <a:dk2>
        <a:srgbClr val="003E51"/>
      </a:dk2>
      <a:lt2>
        <a:srgbClr val="E7E6E6"/>
      </a:lt2>
      <a:accent1>
        <a:srgbClr val="00ABC2"/>
      </a:accent1>
      <a:accent2>
        <a:srgbClr val="ED7D31"/>
      </a:accent2>
      <a:accent3>
        <a:srgbClr val="9AD8DA"/>
      </a:accent3>
      <a:accent4>
        <a:srgbClr val="797890"/>
      </a:accent4>
      <a:accent5>
        <a:srgbClr val="6C9893"/>
      </a:accent5>
      <a:accent6>
        <a:srgbClr val="00205B"/>
      </a:accent6>
      <a:hlink>
        <a:srgbClr val="003E51"/>
      </a:hlink>
      <a:folHlink>
        <a:srgbClr val="003E51"/>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P1190476_ 22_STU_AZA_APRIL OFFER_PH2_PPT_WIDESCREEN_V1" id="{BC8E0B55-9A07-2C48-9A6A-8EC7CEE7E00E}" vid="{BD634C4C-3023-004B-A3D6-095F588F498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D5C65902F63BF4C9D0E6A04A7D79A63" ma:contentTypeVersion="20" ma:contentTypeDescription="Create a new document." ma:contentTypeScope="" ma:versionID="00550ea2ba7350886daddc4380e2aaeb">
  <xsd:schema xmlns:xsd="http://www.w3.org/2001/XMLSchema" xmlns:xs="http://www.w3.org/2001/XMLSchema" xmlns:p="http://schemas.microsoft.com/office/2006/metadata/properties" xmlns:ns2="c8dcbc17-5b84-44ef-951f-14dfe6b9f264" xmlns:ns3="82847116-c719-41b4-8882-d9579cae2321" targetNamespace="http://schemas.microsoft.com/office/2006/metadata/properties" ma:root="true" ma:fieldsID="a8313ec0d525690ee77601d8c7859d95" ns2:_="" ns3:_="">
    <xsd:import namespace="c8dcbc17-5b84-44ef-951f-14dfe6b9f264"/>
    <xsd:import namespace="82847116-c719-41b4-8882-d9579cae2321"/>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LengthInSecond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dcbc17-5b84-44ef-951f-14dfe6b9f264" elementFormDefault="qualified">
    <xsd:import namespace="http://schemas.microsoft.com/office/2006/documentManagement/types"/>
    <xsd:import namespace="http://schemas.microsoft.com/office/infopath/2007/PartnerControls"/>
    <xsd:element name="MediaServiceMetadata" ma:index="5" nillable="true" ma:displayName="MediaServiceMetadata" ma:hidden="true" ma:internalName="MediaServiceMetadata" ma:readOnly="true">
      <xsd:simpleType>
        <xsd:restriction base="dms:Note"/>
      </xsd:simpleType>
    </xsd:element>
    <xsd:element name="MediaServiceFastMetadata" ma:index="6" nillable="true" ma:displayName="MediaServiceFastMetadata" ma:hidden="true" ma:internalName="MediaServiceFastMetadata" ma:readOnly="true">
      <xsd:simpleType>
        <xsd:restriction base="dms:Note"/>
      </xsd:simpleType>
    </xsd:element>
    <xsd:element name="MediaServiceDateTaken" ma:index="8" nillable="true" ma:displayName="MediaServiceDateTaken" ma:descriptio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ba03b462-cbce-465c-8818-f05dd4056867" ma:termSetId="09814cd3-568e-fe90-9814-8d621ff8fb84" ma:anchorId="fba54fb3-c3e1-fe81-a776-ca4b69148c4d" ma:open="true" ma:isKeyword="false">
      <xsd:complexType>
        <xsd:sequence>
          <xsd:element ref="pc:Terms" minOccurs="0" maxOccurs="1"/>
        </xsd:sequence>
      </xsd:complex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847116-c719-41b4-8882-d9579cae2321"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a8a07f1c-371e-4434-b02e-bb2e48140b53}" ma:internalName="TaxCatchAll" ma:showField="CatchAllData" ma:web="82847116-c719-41b4-8882-d9579cae23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9"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82847116-c719-41b4-8882-d9579cae2321">
      <UserInfo>
        <DisplayName/>
        <AccountId xsi:nil="true"/>
        <AccountType/>
      </UserInfo>
    </SharedWithUsers>
    <MediaLengthInSeconds xmlns="c8dcbc17-5b84-44ef-951f-14dfe6b9f264" xsi:nil="true"/>
    <lcf76f155ced4ddcb4097134ff3c332f xmlns="c8dcbc17-5b84-44ef-951f-14dfe6b9f264">
      <Terms xmlns="http://schemas.microsoft.com/office/infopath/2007/PartnerControls"/>
    </lcf76f155ced4ddcb4097134ff3c332f>
    <TaxCatchAll xmlns="82847116-c719-41b4-8882-d9579cae232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3326E2A-DAC7-43B6-B5D9-6E383B47344D}"/>
</file>

<file path=customXml/itemProps2.xml><?xml version="1.0" encoding="utf-8"?>
<ds:datastoreItem xmlns:ds="http://schemas.openxmlformats.org/officeDocument/2006/customXml" ds:itemID="{186E2C67-FE0D-489F-9381-27E152ECD25D}">
  <ds:schemaRefs>
    <ds:schemaRef ds:uri="http://schemas.microsoft.com/office/2006/metadata/properties"/>
    <ds:schemaRef ds:uri="http://schemas.microsoft.com/office/infopath/2007/PartnerControls"/>
    <ds:schemaRef ds:uri="c8dcbc17-5b84-44ef-951f-14dfe6b9f264"/>
    <ds:schemaRef ds:uri="82847116-c719-41b4-8882-d9579cae2321"/>
  </ds:schemaRefs>
</ds:datastoreItem>
</file>

<file path=customXml/itemProps3.xml><?xml version="1.0" encoding="utf-8"?>
<ds:datastoreItem xmlns:ds="http://schemas.openxmlformats.org/officeDocument/2006/customXml" ds:itemID="{46DA78E0-CC52-4935-AEB3-331199B1AB6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352</TotalTime>
  <Words>269</Words>
  <Application>Microsoft Office PowerPoint</Application>
  <PresentationFormat>Widescreen</PresentationFormat>
  <Paragraphs>12</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República</dc:creator>
  <cp:lastModifiedBy>Veronica Laguna</cp:lastModifiedBy>
  <cp:revision>45</cp:revision>
  <dcterms:created xsi:type="dcterms:W3CDTF">2022-03-22T16:28:24Z</dcterms:created>
  <dcterms:modified xsi:type="dcterms:W3CDTF">2023-12-11T13:18:45Z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0x010100AD5C65902F63BF4C9D0E6A04A7D79A63</vt:lpwstr>
  </property>
  <property fmtid="{D5CDD505-2E9C-101B-9397-08002B2CF9AE}" pid="3" name="MSIP_Label_defa4170-0d19-0005-0004-bc88714345d2_Enabled">
    <vt:lpwstr>true</vt:lpwstr>
  </property>
  <property fmtid="{D5CDD505-2E9C-101B-9397-08002B2CF9AE}" pid="4" name="MSIP_Label_defa4170-0d19-0005-0004-bc88714345d2_SetDate">
    <vt:lpwstr>2023-04-18T17:45:40Z</vt:lpwstr>
  </property>
  <property fmtid="{D5CDD505-2E9C-101B-9397-08002B2CF9AE}" pid="5" name="MSIP_Label_defa4170-0d19-0005-0004-bc88714345d2_Method">
    <vt:lpwstr>Standard</vt:lpwstr>
  </property>
  <property fmtid="{D5CDD505-2E9C-101B-9397-08002B2CF9AE}" pid="6" name="MSIP_Label_defa4170-0d19-0005-0004-bc88714345d2_Name">
    <vt:lpwstr>defa4170-0d19-0005-0004-bc88714345d2</vt:lpwstr>
  </property>
  <property fmtid="{D5CDD505-2E9C-101B-9397-08002B2CF9AE}" pid="7" name="MSIP_Label_defa4170-0d19-0005-0004-bc88714345d2_SiteId">
    <vt:lpwstr>06da93cb-8a0a-4322-9a73-8d875ecbad8c</vt:lpwstr>
  </property>
  <property fmtid="{D5CDD505-2E9C-101B-9397-08002B2CF9AE}" pid="8" name="MSIP_Label_defa4170-0d19-0005-0004-bc88714345d2_ActionId">
    <vt:lpwstr>e0b3fbc0-f7c8-4a72-8cae-c6043dfec3b3</vt:lpwstr>
  </property>
  <property fmtid="{D5CDD505-2E9C-101B-9397-08002B2CF9AE}" pid="9" name="MSIP_Label_defa4170-0d19-0005-0004-bc88714345d2_ContentBits">
    <vt:lpwstr>0</vt:lpwstr>
  </property>
  <property fmtid="{D5CDD505-2E9C-101B-9397-08002B2CF9AE}" pid="10" name="Order">
    <vt:r8>2483100</vt:r8>
  </property>
  <property fmtid="{D5CDD505-2E9C-101B-9397-08002B2CF9AE}" pid="11" name="xd_Signature">
    <vt:bool>false</vt:bool>
  </property>
  <property fmtid="{D5CDD505-2E9C-101B-9397-08002B2CF9AE}" pid="12" name="xd_ProgID">
    <vt:lpwstr/>
  </property>
  <property fmtid="{D5CDD505-2E9C-101B-9397-08002B2CF9AE}" pid="13" name="_SourceUrl">
    <vt:lpwstr/>
  </property>
  <property fmtid="{D5CDD505-2E9C-101B-9397-08002B2CF9AE}" pid="14" name="_SharedFileIndex">
    <vt:lpwstr/>
  </property>
  <property fmtid="{D5CDD505-2E9C-101B-9397-08002B2CF9AE}" pid="15" name="ComplianceAssetId">
    <vt:lpwstr/>
  </property>
  <property fmtid="{D5CDD505-2E9C-101B-9397-08002B2CF9AE}" pid="16" name="TemplateUrl">
    <vt:lpwstr/>
  </property>
  <property fmtid="{D5CDD505-2E9C-101B-9397-08002B2CF9AE}" pid="17" name="_ExtendedDescription">
    <vt:lpwstr/>
  </property>
  <property fmtid="{D5CDD505-2E9C-101B-9397-08002B2CF9AE}" pid="18" name="TriggerFlowInfo">
    <vt:lpwstr/>
  </property>
  <property fmtid="{D5CDD505-2E9C-101B-9397-08002B2CF9AE}" pid="19" name="MediaServiceImageTags">
    <vt:lpwstr/>
  </property>
</Properties>
</file>