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3"/>
  </p:sldMasterIdLst>
  <p:sldIdLst>
    <p:sldId id="256" r:id="rId4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9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06D765-15EC-AE4F-B7DE-7163713F8172}" v="5" dt="2025-01-08T13:05:59.5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840"/>
    <p:restoredTop sz="96327"/>
  </p:normalViewPr>
  <p:slideViewPr>
    <p:cSldViewPr snapToGrid="0">
      <p:cViewPr varScale="1">
        <p:scale>
          <a:sx n="65" d="100"/>
          <a:sy n="65" d="100"/>
        </p:scale>
        <p:origin x="75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ward Wheeler" userId="3e061725-5d95-41ae-8f52-aca0943a11a8" providerId="ADAL" clId="{BE7179E7-CC05-49B2-9055-A281BF6940A6}"/>
    <pc:docChg chg="custSel modSld">
      <pc:chgData name="Howard Wheeler" userId="3e061725-5d95-41ae-8f52-aca0943a11a8" providerId="ADAL" clId="{BE7179E7-CC05-49B2-9055-A281BF6940A6}" dt="2024-12-04T09:17:21.197" v="4" actId="1076"/>
      <pc:docMkLst>
        <pc:docMk/>
      </pc:docMkLst>
      <pc:sldChg chg="delSp modSp mod">
        <pc:chgData name="Howard Wheeler" userId="3e061725-5d95-41ae-8f52-aca0943a11a8" providerId="ADAL" clId="{BE7179E7-CC05-49B2-9055-A281BF6940A6}" dt="2024-12-04T09:17:21.197" v="4" actId="1076"/>
        <pc:sldMkLst>
          <pc:docMk/>
          <pc:sldMk cId="2077717341" sldId="256"/>
        </pc:sldMkLst>
      </pc:sldChg>
    </pc:docChg>
  </pc:docChgLst>
  <pc:docChgLst>
    <pc:chgData name="Jayne Tucker" userId="c6fd211f-9c92-471c-a22b-28679a261eba" providerId="ADAL" clId="{1306D765-15EC-AE4F-B7DE-7163713F8172}"/>
    <pc:docChg chg="undo custSel modSld">
      <pc:chgData name="Jayne Tucker" userId="c6fd211f-9c92-471c-a22b-28679a261eba" providerId="ADAL" clId="{1306D765-15EC-AE4F-B7DE-7163713F8172}" dt="2025-01-08T13:07:51.726" v="509" actId="1037"/>
      <pc:docMkLst>
        <pc:docMk/>
      </pc:docMkLst>
      <pc:sldChg chg="addSp delSp modSp mod">
        <pc:chgData name="Jayne Tucker" userId="c6fd211f-9c92-471c-a22b-28679a261eba" providerId="ADAL" clId="{1306D765-15EC-AE4F-B7DE-7163713F8172}" dt="2025-01-08T13:07:51.726" v="509" actId="1037"/>
        <pc:sldMkLst>
          <pc:docMk/>
          <pc:sldMk cId="2077717341" sldId="256"/>
        </pc:sldMkLst>
        <pc:picChg chg="del">
          <ac:chgData name="Jayne Tucker" userId="c6fd211f-9c92-471c-a22b-28679a261eba" providerId="ADAL" clId="{1306D765-15EC-AE4F-B7DE-7163713F8172}" dt="2025-01-08T13:03:02.146" v="6" actId="478"/>
          <ac:picMkLst>
            <pc:docMk/>
            <pc:sldMk cId="2077717341" sldId="256"/>
            <ac:picMk id="2" creationId="{7484E35E-DBDD-C3B6-7644-72FFF11678A1}"/>
          </ac:picMkLst>
        </pc:picChg>
        <pc:picChg chg="del mod">
          <ac:chgData name="Jayne Tucker" userId="c6fd211f-9c92-471c-a22b-28679a261eba" providerId="ADAL" clId="{1306D765-15EC-AE4F-B7DE-7163713F8172}" dt="2025-01-08T13:06:02.428" v="24" actId="478"/>
          <ac:picMkLst>
            <pc:docMk/>
            <pc:sldMk cId="2077717341" sldId="256"/>
            <ac:picMk id="3" creationId="{7F3875C4-7CFF-1B6F-822D-38C920D2B064}"/>
          </ac:picMkLst>
        </pc:picChg>
        <pc:picChg chg="add del mod">
          <ac:chgData name="Jayne Tucker" userId="c6fd211f-9c92-471c-a22b-28679a261eba" providerId="ADAL" clId="{1306D765-15EC-AE4F-B7DE-7163713F8172}" dt="2025-01-08T13:01:11.214" v="3" actId="478"/>
          <ac:picMkLst>
            <pc:docMk/>
            <pc:sldMk cId="2077717341" sldId="256"/>
            <ac:picMk id="4" creationId="{3F5E9901-C378-8D76-856A-39079B309A6D}"/>
          </ac:picMkLst>
        </pc:picChg>
        <pc:picChg chg="add mod">
          <ac:chgData name="Jayne Tucker" userId="c6fd211f-9c92-471c-a22b-28679a261eba" providerId="ADAL" clId="{1306D765-15EC-AE4F-B7DE-7163713F8172}" dt="2025-01-08T13:07:20.102" v="505" actId="14861"/>
          <ac:picMkLst>
            <pc:docMk/>
            <pc:sldMk cId="2077717341" sldId="256"/>
            <ac:picMk id="5" creationId="{A2D5804C-1903-A0F3-0882-37C7FB99DB5F}"/>
          </ac:picMkLst>
        </pc:picChg>
        <pc:picChg chg="mod">
          <ac:chgData name="Jayne Tucker" userId="c6fd211f-9c92-471c-a22b-28679a261eba" providerId="ADAL" clId="{1306D765-15EC-AE4F-B7DE-7163713F8172}" dt="2025-01-08T13:07:51.726" v="509" actId="1037"/>
          <ac:picMkLst>
            <pc:docMk/>
            <pc:sldMk cId="2077717341" sldId="256"/>
            <ac:picMk id="7" creationId="{27C6C2BD-A8AD-2700-0213-A0493A830A2C}"/>
          </ac:picMkLst>
        </pc:picChg>
        <pc:picChg chg="add mod modCrop">
          <ac:chgData name="Jayne Tucker" userId="c6fd211f-9c92-471c-a22b-28679a261eba" providerId="ADAL" clId="{1306D765-15EC-AE4F-B7DE-7163713F8172}" dt="2025-01-08T13:06:06.222" v="26" actId="1076"/>
          <ac:picMkLst>
            <pc:docMk/>
            <pc:sldMk cId="2077717341" sldId="256"/>
            <ac:picMk id="9" creationId="{8C4D6D6A-017D-3EB6-13FB-23C2718BEE78}"/>
          </ac:picMkLst>
        </pc:picChg>
      </pc:sldChg>
    </pc:docChg>
  </pc:docChgLst>
  <pc:docChgLst>
    <pc:chgData name="Jayne Tucker" userId="c6fd211f-9c92-471c-a22b-28679a261eba" providerId="ADAL" clId="{9F0BE345-7B48-E346-B416-27DA4BFDCFBD}"/>
    <pc:docChg chg="custSel modSld">
      <pc:chgData name="Jayne Tucker" userId="c6fd211f-9c92-471c-a22b-28679a261eba" providerId="ADAL" clId="{9F0BE345-7B48-E346-B416-27DA4BFDCFBD}" dt="2024-12-11T14:40:50.336" v="36" actId="1035"/>
      <pc:docMkLst>
        <pc:docMk/>
      </pc:docMkLst>
      <pc:sldChg chg="addSp delSp modSp mod">
        <pc:chgData name="Jayne Tucker" userId="c6fd211f-9c92-471c-a22b-28679a261eba" providerId="ADAL" clId="{9F0BE345-7B48-E346-B416-27DA4BFDCFBD}" dt="2024-12-11T14:40:50.336" v="36" actId="1035"/>
        <pc:sldMkLst>
          <pc:docMk/>
          <pc:sldMk cId="2077717341" sldId="256"/>
        </pc:sldMkLst>
        <pc:spChg chg="mod">
          <ac:chgData name="Jayne Tucker" userId="c6fd211f-9c92-471c-a22b-28679a261eba" providerId="ADAL" clId="{9F0BE345-7B48-E346-B416-27DA4BFDCFBD}" dt="2024-12-11T14:40:39.725" v="11" actId="1076"/>
          <ac:spMkLst>
            <pc:docMk/>
            <pc:sldMk cId="2077717341" sldId="256"/>
            <ac:spMk id="6" creationId="{CA62D138-AD16-3256-94D2-A68B301AC345}"/>
          </ac:spMkLst>
        </pc:spChg>
        <pc:spChg chg="mod">
          <ac:chgData name="Jayne Tucker" userId="c6fd211f-9c92-471c-a22b-28679a261eba" providerId="ADAL" clId="{9F0BE345-7B48-E346-B416-27DA4BFDCFBD}" dt="2024-12-11T14:40:10.323" v="6" actId="20577"/>
          <ac:spMkLst>
            <pc:docMk/>
            <pc:sldMk cId="2077717341" sldId="256"/>
            <ac:spMk id="10" creationId="{87B1A0EE-FCA5-8E42-BB3B-5B63472A7D4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7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31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7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8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8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0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6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4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7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6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2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C4D6D6A-017D-3EB6-13FB-23C2718BEE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894" t="-148" r="14655"/>
          <a:stretch/>
        </p:blipFill>
        <p:spPr>
          <a:xfrm>
            <a:off x="0" y="-20320"/>
            <a:ext cx="13715999" cy="137363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7156D8-9CE9-1C22-7444-F1D4DA52F95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6000"/>
          </a:blip>
          <a:stretch>
            <a:fillRect/>
          </a:stretch>
        </p:blipFill>
        <p:spPr>
          <a:xfrm>
            <a:off x="1" y="12165496"/>
            <a:ext cx="13716000" cy="1576851"/>
          </a:xfrm>
          <a:prstGeom prst="rect">
            <a:avLst/>
          </a:prstGeom>
          <a:effectLst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A62D138-AD16-3256-94D2-A68B301AC345}"/>
              </a:ext>
            </a:extLst>
          </p:cNvPr>
          <p:cNvSpPr/>
          <p:nvPr/>
        </p:nvSpPr>
        <p:spPr>
          <a:xfrm>
            <a:off x="5048072" y="10571471"/>
            <a:ext cx="3619856" cy="795479"/>
          </a:xfrm>
          <a:prstGeom prst="rect">
            <a:avLst/>
          </a:prstGeom>
          <a:solidFill>
            <a:srgbClr val="EA69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19" b="1" dirty="0">
                <a:latin typeface="Arial" panose="020B0604020202020204" pitchFamily="34" charset="0"/>
                <a:cs typeface="Arial" panose="020B0604020202020204" pitchFamily="34" charset="0"/>
              </a:rPr>
              <a:t>BOOK NOW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B1A0EE-FCA5-8E42-BB3B-5B63472A7D4F}"/>
              </a:ext>
            </a:extLst>
          </p:cNvPr>
          <p:cNvSpPr txBox="1"/>
          <p:nvPr/>
        </p:nvSpPr>
        <p:spPr>
          <a:xfrm>
            <a:off x="4256215" y="12968090"/>
            <a:ext cx="5488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*T&amp;Cs apply. Visit our website for full details and sailings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C6C2BD-A8AD-2700-0213-A0493A830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5355" y="747910"/>
            <a:ext cx="4606256" cy="11962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D5804C-1903-A0F3-0882-37C7FB99DB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4777" y="3692271"/>
            <a:ext cx="8366765" cy="4212585"/>
          </a:xfrm>
          <a:prstGeom prst="rect">
            <a:avLst/>
          </a:prstGeom>
          <a:effectLst>
            <a:outerShdw blurRad="167298" dist="26055" dir="5400000" sx="100056" sy="100056" algn="ctr" rotWithShape="0">
              <a:srgbClr val="002060">
                <a:alpha val="37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7717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EA7D74A7BF864BA00741367FEEF239" ma:contentTypeVersion="16" ma:contentTypeDescription="Create a new document." ma:contentTypeScope="" ma:versionID="0d992c7905bd6bce1eb0ca0953061ee3">
  <xsd:schema xmlns:xsd="http://www.w3.org/2001/XMLSchema" xmlns:xs="http://www.w3.org/2001/XMLSchema" xmlns:p="http://schemas.microsoft.com/office/2006/metadata/properties" xmlns:ns2="f792690d-879f-46d8-925c-4171572e1f59" xmlns:ns3="ba6e64ec-b061-4ef9-925c-be5efbd33eb1" targetNamespace="http://schemas.microsoft.com/office/2006/metadata/properties" ma:root="true" ma:fieldsID="6b56d462f7474814111324a01986f0ec" ns2:_="" ns3:_="">
    <xsd:import namespace="f792690d-879f-46d8-925c-4171572e1f59"/>
    <xsd:import namespace="ba6e64ec-b061-4ef9-925c-be5efbd33e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2690d-879f-46d8-925c-4171572e1f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9ff17d2-5e37-428c-a9a5-6f2642e1fa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6e64ec-b061-4ef9-925c-be5efbd33eb1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3e926922-5513-4137-b5d9-ea316937596f}" ma:internalName="TaxCatchAll" ma:showField="CatchAllData" ma:web="ba6e64ec-b061-4ef9-925c-be5efbd33e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EE89D9-729B-4198-B7C3-6578E360F5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2690d-879f-46d8-925c-4171572e1f59"/>
    <ds:schemaRef ds:uri="ba6e64ec-b061-4ef9-925c-be5efbd33e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BEBF867-836D-4590-9EE9-1B914E6DB8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108</TotalTime>
  <Words>16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Jayne Tucker</cp:lastModifiedBy>
  <cp:revision>22</cp:revision>
  <dcterms:created xsi:type="dcterms:W3CDTF">2023-06-27T07:18:14Z</dcterms:created>
  <dcterms:modified xsi:type="dcterms:W3CDTF">2025-01-08T13:07:55Z</dcterms:modified>
</cp:coreProperties>
</file>