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9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A12E31-AB80-47BA-B4D2-42703E20183F}" v="1" dt="2025-07-09T09:45:09.377"/>
    <p1510:client id="{C51BA455-B5A7-C342-B86D-96B0AC561217}" v="4" dt="2025-07-09T09:21:30.0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ward Wheeler" userId="3e061725-5d95-41ae-8f52-aca0943a11a8" providerId="ADAL" clId="{BE7179E7-CC05-49B2-9055-A281BF6940A6}"/>
    <pc:docChg chg="custSel modSld">
      <pc:chgData name="Howard Wheeler" userId="3e061725-5d95-41ae-8f52-aca0943a11a8" providerId="ADAL" clId="{BE7179E7-CC05-49B2-9055-A281BF6940A6}" dt="2024-12-04T09:17:21.197" v="4" actId="1076"/>
      <pc:docMkLst>
        <pc:docMk/>
      </pc:docMkLst>
      <pc:sldChg chg="delSp modSp mod">
        <pc:chgData name="Howard Wheeler" userId="3e061725-5d95-41ae-8f52-aca0943a11a8" providerId="ADAL" clId="{BE7179E7-CC05-49B2-9055-A281BF6940A6}" dt="2024-12-04T09:17:21.197" v="4" actId="1076"/>
        <pc:sldMkLst>
          <pc:docMk/>
          <pc:sldMk cId="2077717341" sldId="256"/>
        </pc:sldMkLst>
      </pc:sldChg>
    </pc:docChg>
  </pc:docChgLst>
  <pc:docChgLst>
    <pc:chgData name="Steve Hartland" userId="fe08f65b-fffb-417a-81ad-107dbbfd43a7" providerId="ADAL" clId="{477B189F-C9FE-0D49-94D7-9CF8BE5A7D6B}"/>
    <pc:docChg chg="custSel modSld">
      <pc:chgData name="Steve Hartland" userId="fe08f65b-fffb-417a-81ad-107dbbfd43a7" providerId="ADAL" clId="{477B189F-C9FE-0D49-94D7-9CF8BE5A7D6B}" dt="2025-04-29T15:08:56.908" v="13" actId="1076"/>
      <pc:docMkLst>
        <pc:docMk/>
      </pc:docMkLst>
      <pc:sldChg chg="addSp delSp modSp mod">
        <pc:chgData name="Steve Hartland" userId="fe08f65b-fffb-417a-81ad-107dbbfd43a7" providerId="ADAL" clId="{477B189F-C9FE-0D49-94D7-9CF8BE5A7D6B}" dt="2025-04-29T15:08:56.908" v="13" actId="1076"/>
        <pc:sldMkLst>
          <pc:docMk/>
          <pc:sldMk cId="2077717341" sldId="256"/>
        </pc:sldMkLst>
        <pc:spChg chg="mod">
          <ac:chgData name="Steve Hartland" userId="fe08f65b-fffb-417a-81ad-107dbbfd43a7" providerId="ADAL" clId="{477B189F-C9FE-0D49-94D7-9CF8BE5A7D6B}" dt="2025-04-29T15:08:56.908" v="13" actId="1076"/>
          <ac:spMkLst>
            <pc:docMk/>
            <pc:sldMk cId="2077717341" sldId="256"/>
            <ac:spMk id="6" creationId="{CA62D138-AD16-3256-94D2-A68B301AC345}"/>
          </ac:spMkLst>
        </pc:spChg>
      </pc:sldChg>
    </pc:docChg>
  </pc:docChgLst>
  <pc:docChgLst>
    <pc:chgData name="Jayne Tucker" userId="c6fd211f-9c92-471c-a22b-28679a261eba" providerId="ADAL" clId="{0E721868-E3F2-D44D-90F8-4E9416DFEE4E}"/>
    <pc:docChg chg="custSel modSld">
      <pc:chgData name="Jayne Tucker" userId="c6fd211f-9c92-471c-a22b-28679a261eba" providerId="ADAL" clId="{0E721868-E3F2-D44D-90F8-4E9416DFEE4E}" dt="2025-03-19T11:54:59.352" v="184" actId="1038"/>
      <pc:docMkLst>
        <pc:docMk/>
      </pc:docMkLst>
      <pc:sldChg chg="addSp delSp modSp mod">
        <pc:chgData name="Jayne Tucker" userId="c6fd211f-9c92-471c-a22b-28679a261eba" providerId="ADAL" clId="{0E721868-E3F2-D44D-90F8-4E9416DFEE4E}" dt="2025-03-19T11:54:59.352" v="184" actId="1038"/>
        <pc:sldMkLst>
          <pc:docMk/>
          <pc:sldMk cId="2077717341" sldId="256"/>
        </pc:sldMkLst>
      </pc:sldChg>
    </pc:docChg>
  </pc:docChgLst>
  <pc:docChgLst>
    <pc:chgData name="Jayne Tucker" userId="c6fd211f-9c92-471c-a22b-28679a261eba" providerId="ADAL" clId="{1306D765-15EC-AE4F-B7DE-7163713F8172}"/>
    <pc:docChg chg="undo custSel modSld">
      <pc:chgData name="Jayne Tucker" userId="c6fd211f-9c92-471c-a22b-28679a261eba" providerId="ADAL" clId="{1306D765-15EC-AE4F-B7DE-7163713F8172}" dt="2025-01-08T13:07:51.726" v="509" actId="1037"/>
      <pc:docMkLst>
        <pc:docMk/>
      </pc:docMkLst>
      <pc:sldChg chg="addSp delSp modSp mod">
        <pc:chgData name="Jayne Tucker" userId="c6fd211f-9c92-471c-a22b-28679a261eba" providerId="ADAL" clId="{1306D765-15EC-AE4F-B7DE-7163713F8172}" dt="2025-01-08T13:07:51.726" v="509" actId="1037"/>
        <pc:sldMkLst>
          <pc:docMk/>
          <pc:sldMk cId="2077717341" sldId="256"/>
        </pc:sldMkLst>
      </pc:sldChg>
    </pc:docChg>
  </pc:docChgLst>
  <pc:docChgLst>
    <pc:chgData name="Jayne Tucker" userId="c6fd211f-9c92-471c-a22b-28679a261eba" providerId="ADAL" clId="{9F0BE345-7B48-E346-B416-27DA4BFDCFBD}"/>
    <pc:docChg chg="custSel modSld">
      <pc:chgData name="Jayne Tucker" userId="c6fd211f-9c92-471c-a22b-28679a261eba" providerId="ADAL" clId="{9F0BE345-7B48-E346-B416-27DA4BFDCFBD}" dt="2024-12-11T14:40:50.336" v="36" actId="1035"/>
      <pc:docMkLst>
        <pc:docMk/>
      </pc:docMkLst>
      <pc:sldChg chg="addSp delSp modSp mod">
        <pc:chgData name="Jayne Tucker" userId="c6fd211f-9c92-471c-a22b-28679a261eba" providerId="ADAL" clId="{9F0BE345-7B48-E346-B416-27DA4BFDCFBD}" dt="2024-12-11T14:40:50.336" v="36" actId="1035"/>
        <pc:sldMkLst>
          <pc:docMk/>
          <pc:sldMk cId="2077717341" sldId="256"/>
        </pc:sldMkLst>
      </pc:sldChg>
    </pc:docChg>
  </pc:docChgLst>
  <pc:docChgLst>
    <pc:chgData name="Steve Hartland" userId="fe08f65b-fffb-417a-81ad-107dbbfd43a7" providerId="ADAL" clId="{4D8B8806-8737-0B4D-B9D9-3D4AFE8BA842}"/>
    <pc:docChg chg="undo custSel modSld">
      <pc:chgData name="Steve Hartland" userId="fe08f65b-fffb-417a-81ad-107dbbfd43a7" providerId="ADAL" clId="{4D8B8806-8737-0B4D-B9D9-3D4AFE8BA842}" dt="2025-02-14T14:54:14.609" v="50" actId="1076"/>
      <pc:docMkLst>
        <pc:docMk/>
      </pc:docMkLst>
      <pc:sldChg chg="addSp delSp modSp mod">
        <pc:chgData name="Steve Hartland" userId="fe08f65b-fffb-417a-81ad-107dbbfd43a7" providerId="ADAL" clId="{4D8B8806-8737-0B4D-B9D9-3D4AFE8BA842}" dt="2025-02-14T14:54:14.609" v="50" actId="1076"/>
        <pc:sldMkLst>
          <pc:docMk/>
          <pc:sldMk cId="2077717341" sldId="256"/>
        </pc:sldMkLst>
      </pc:sldChg>
    </pc:docChg>
  </pc:docChgLst>
  <pc:docChgLst>
    <pc:chgData name="Steve Hartland" userId="fe08f65b-fffb-417a-81ad-107dbbfd43a7" providerId="ADAL" clId="{2C9C7771-A6CE-D546-9DF7-76112B16BE02}"/>
    <pc:docChg chg="undo custSel modSld">
      <pc:chgData name="Steve Hartland" userId="fe08f65b-fffb-417a-81ad-107dbbfd43a7" providerId="ADAL" clId="{2C9C7771-A6CE-D546-9DF7-76112B16BE02}" dt="2025-03-28T15:50:11.935" v="32" actId="1076"/>
      <pc:docMkLst>
        <pc:docMk/>
      </pc:docMkLst>
      <pc:sldChg chg="addSp delSp modSp mod">
        <pc:chgData name="Steve Hartland" userId="fe08f65b-fffb-417a-81ad-107dbbfd43a7" providerId="ADAL" clId="{2C9C7771-A6CE-D546-9DF7-76112B16BE02}" dt="2025-03-28T15:50:11.935" v="32" actId="1076"/>
        <pc:sldMkLst>
          <pc:docMk/>
          <pc:sldMk cId="2077717341" sldId="256"/>
        </pc:sldMkLst>
      </pc:sldChg>
    </pc:docChg>
  </pc:docChgLst>
  <pc:docChgLst>
    <pc:chgData name="Steve Hartland" userId="fe08f65b-fffb-417a-81ad-107dbbfd43a7" providerId="ADAL" clId="{C51BA455-B5A7-C342-B86D-96B0AC561217}"/>
    <pc:docChg chg="custSel modSld">
      <pc:chgData name="Steve Hartland" userId="fe08f65b-fffb-417a-81ad-107dbbfd43a7" providerId="ADAL" clId="{C51BA455-B5A7-C342-B86D-96B0AC561217}" dt="2025-07-09T09:22:01.086" v="20" actId="20577"/>
      <pc:docMkLst>
        <pc:docMk/>
      </pc:docMkLst>
      <pc:sldChg chg="addSp delSp modSp mod">
        <pc:chgData name="Steve Hartland" userId="fe08f65b-fffb-417a-81ad-107dbbfd43a7" providerId="ADAL" clId="{C51BA455-B5A7-C342-B86D-96B0AC561217}" dt="2025-07-09T09:22:01.086" v="20" actId="20577"/>
        <pc:sldMkLst>
          <pc:docMk/>
          <pc:sldMk cId="2077717341" sldId="256"/>
        </pc:sldMkLst>
        <pc:spChg chg="mod">
          <ac:chgData name="Steve Hartland" userId="fe08f65b-fffb-417a-81ad-107dbbfd43a7" providerId="ADAL" clId="{C51BA455-B5A7-C342-B86D-96B0AC561217}" dt="2025-07-09T09:22:01.086" v="20" actId="20577"/>
          <ac:spMkLst>
            <pc:docMk/>
            <pc:sldMk cId="2077717341" sldId="256"/>
            <ac:spMk id="10" creationId="{87B1A0EE-FCA5-8E42-BB3B-5B63472A7D4F}"/>
          </ac:spMkLst>
        </pc:spChg>
        <pc:picChg chg="add mod">
          <ac:chgData name="Steve Hartland" userId="fe08f65b-fffb-417a-81ad-107dbbfd43a7" providerId="ADAL" clId="{C51BA455-B5A7-C342-B86D-96B0AC561217}" dt="2025-07-09T09:17:25.338" v="3" actId="167"/>
          <ac:picMkLst>
            <pc:docMk/>
            <pc:sldMk cId="2077717341" sldId="256"/>
            <ac:picMk id="2" creationId="{C6F666F1-C715-D615-A551-167DFF6EA4BB}"/>
          </ac:picMkLst>
        </pc:picChg>
        <pc:picChg chg="del">
          <ac:chgData name="Steve Hartland" userId="fe08f65b-fffb-417a-81ad-107dbbfd43a7" providerId="ADAL" clId="{C51BA455-B5A7-C342-B86D-96B0AC561217}" dt="2025-07-09T09:21:29.108" v="10" actId="478"/>
          <ac:picMkLst>
            <pc:docMk/>
            <pc:sldMk cId="2077717341" sldId="256"/>
            <ac:picMk id="3" creationId="{4067874B-6215-12E6-2088-89FA55F9AFCC}"/>
          </ac:picMkLst>
        </pc:picChg>
        <pc:picChg chg="add del mod">
          <ac:chgData name="Steve Hartland" userId="fe08f65b-fffb-417a-81ad-107dbbfd43a7" providerId="ADAL" clId="{C51BA455-B5A7-C342-B86D-96B0AC561217}" dt="2025-07-09T09:21:27.797" v="9" actId="478"/>
          <ac:picMkLst>
            <pc:docMk/>
            <pc:sldMk cId="2077717341" sldId="256"/>
            <ac:picMk id="4" creationId="{875796FF-0664-14C5-409E-E7FF64C58458}"/>
          </ac:picMkLst>
        </pc:picChg>
        <pc:picChg chg="add mod">
          <ac:chgData name="Steve Hartland" userId="fe08f65b-fffb-417a-81ad-107dbbfd43a7" providerId="ADAL" clId="{C51BA455-B5A7-C342-B86D-96B0AC561217}" dt="2025-07-09T09:21:55.115" v="19" actId="1036"/>
          <ac:picMkLst>
            <pc:docMk/>
            <pc:sldMk cId="2077717341" sldId="256"/>
            <ac:picMk id="5" creationId="{4F365CBC-2827-9040-FE28-E8BFF7024263}"/>
          </ac:picMkLst>
        </pc:picChg>
        <pc:picChg chg="mod">
          <ac:chgData name="Steve Hartland" userId="fe08f65b-fffb-417a-81ad-107dbbfd43a7" providerId="ADAL" clId="{C51BA455-B5A7-C342-B86D-96B0AC561217}" dt="2025-07-09T09:21:53.019" v="15" actId="1076"/>
          <ac:picMkLst>
            <pc:docMk/>
            <pc:sldMk cId="2077717341" sldId="256"/>
            <ac:picMk id="7" creationId="{27C6C2BD-A8AD-2700-0213-A0493A830A2C}"/>
          </ac:picMkLst>
        </pc:picChg>
        <pc:picChg chg="del">
          <ac:chgData name="Steve Hartland" userId="fe08f65b-fffb-417a-81ad-107dbbfd43a7" providerId="ADAL" clId="{C51BA455-B5A7-C342-B86D-96B0AC561217}" dt="2025-07-09T09:17:27.589" v="4" actId="478"/>
          <ac:picMkLst>
            <pc:docMk/>
            <pc:sldMk cId="2077717341" sldId="256"/>
            <ac:picMk id="9" creationId="{B501243B-2AE8-D03C-A2BC-247C4389E9DF}"/>
          </ac:picMkLst>
        </pc:picChg>
      </pc:sldChg>
    </pc:docChg>
  </pc:docChgLst>
  <pc:docChgLst>
    <pc:chgData name="Howard Wheeler" userId="3e061725-5d95-41ae-8f52-aca0943a11a8" providerId="ADAL" clId="{3FA12E31-AB80-47BA-B4D2-42703E20183F}"/>
    <pc:docChg chg="modSld">
      <pc:chgData name="Howard Wheeler" userId="3e061725-5d95-41ae-8f52-aca0943a11a8" providerId="ADAL" clId="{3FA12E31-AB80-47BA-B4D2-42703E20183F}" dt="2025-07-09T09:45:09.377" v="0" actId="20577"/>
      <pc:docMkLst>
        <pc:docMk/>
      </pc:docMkLst>
      <pc:sldChg chg="modSp mod">
        <pc:chgData name="Howard Wheeler" userId="3e061725-5d95-41ae-8f52-aca0943a11a8" providerId="ADAL" clId="{3FA12E31-AB80-47BA-B4D2-42703E20183F}" dt="2025-07-09T09:45:09.377" v="0" actId="20577"/>
        <pc:sldMkLst>
          <pc:docMk/>
          <pc:sldMk cId="2077717341" sldId="256"/>
        </pc:sldMkLst>
        <pc:spChg chg="mod">
          <ac:chgData name="Howard Wheeler" userId="3e061725-5d95-41ae-8f52-aca0943a11a8" providerId="ADAL" clId="{3FA12E31-AB80-47BA-B4D2-42703E20183F}" dt="2025-07-09T09:45:09.377" v="0" actId="20577"/>
          <ac:spMkLst>
            <pc:docMk/>
            <pc:sldMk cId="2077717341" sldId="256"/>
            <ac:spMk id="10" creationId="{87B1A0EE-FCA5-8E42-BB3B-5B63472A7D4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7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31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7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8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8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0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6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4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7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6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2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D1E28-60BC-5441-BDF1-C5089B0C793C}" type="datetimeFigureOut">
              <a:rPr lang="en-US" smtClean="0"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F666F1-C715-D615-A551-167DFF6EA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"/>
            <a:ext cx="13715999" cy="137159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7156D8-9CE9-1C22-7444-F1D4DA52F95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6000"/>
          </a:blip>
          <a:stretch>
            <a:fillRect/>
          </a:stretch>
        </p:blipFill>
        <p:spPr>
          <a:xfrm>
            <a:off x="1" y="12165496"/>
            <a:ext cx="13716000" cy="1576851"/>
          </a:xfrm>
          <a:prstGeom prst="rect">
            <a:avLst/>
          </a:prstGeom>
          <a:effectLst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A62D138-AD16-3256-94D2-A68B301AC345}"/>
              </a:ext>
            </a:extLst>
          </p:cNvPr>
          <p:cNvSpPr/>
          <p:nvPr/>
        </p:nvSpPr>
        <p:spPr>
          <a:xfrm>
            <a:off x="5048072" y="11276851"/>
            <a:ext cx="3619856" cy="795479"/>
          </a:xfrm>
          <a:prstGeom prst="rect">
            <a:avLst/>
          </a:prstGeom>
          <a:solidFill>
            <a:srgbClr val="EA69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19" b="1">
                <a:latin typeface="Arial" panose="020B0604020202020204" pitchFamily="34" charset="0"/>
                <a:cs typeface="Arial" panose="020B0604020202020204" pitchFamily="34" charset="0"/>
              </a:rPr>
              <a:t>BOOK NOW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B1A0EE-FCA5-8E42-BB3B-5B63472A7D4F}"/>
              </a:ext>
            </a:extLst>
          </p:cNvPr>
          <p:cNvSpPr txBox="1"/>
          <p:nvPr/>
        </p:nvSpPr>
        <p:spPr>
          <a:xfrm>
            <a:off x="4536272" y="12978171"/>
            <a:ext cx="46434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>
                <a:solidFill>
                  <a:schemeClr val="bg1"/>
                </a:solidFill>
              </a:rPr>
              <a:t>T&amp;Cs apply. Visit our website for full details and sailings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C6C2BD-A8AD-2700-0213-A0493A830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6272" y="384090"/>
            <a:ext cx="4606256" cy="11962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365CBC-2827-9040-FE28-E8BFF70242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2158" y="1959861"/>
            <a:ext cx="6711683" cy="464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17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EA7D74A7BF864BA00741367FEEF239" ma:contentTypeVersion="17" ma:contentTypeDescription="Create a new document." ma:contentTypeScope="" ma:versionID="0b4f082f317e4dbfad4d634b8033c272">
  <xsd:schema xmlns:xsd="http://www.w3.org/2001/XMLSchema" xmlns:xs="http://www.w3.org/2001/XMLSchema" xmlns:p="http://schemas.microsoft.com/office/2006/metadata/properties" xmlns:ns2="f792690d-879f-46d8-925c-4171572e1f59" xmlns:ns3="ba6e64ec-b061-4ef9-925c-be5efbd33eb1" targetNamespace="http://schemas.microsoft.com/office/2006/metadata/properties" ma:root="true" ma:fieldsID="3e540ca5768908ac3a4caf61371e52fb" ns2:_="" ns3:_="">
    <xsd:import namespace="f792690d-879f-46d8-925c-4171572e1f59"/>
    <xsd:import namespace="ba6e64ec-b061-4ef9-925c-be5efbd33e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2690d-879f-46d8-925c-4171572e1f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9ff17d2-5e37-428c-a9a5-6f2642e1fa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6e64ec-b061-4ef9-925c-be5efbd33eb1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3e926922-5513-4137-b5d9-ea316937596f}" ma:internalName="TaxCatchAll" ma:showField="CatchAllData" ma:web="ba6e64ec-b061-4ef9-925c-be5efbd33e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a6e64ec-b061-4ef9-925c-be5efbd33eb1" xsi:nil="true"/>
    <lcf76f155ced4ddcb4097134ff3c332f xmlns="f792690d-879f-46d8-925c-4171572e1f5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DDFC1F0-9F29-4714-9E27-A8C26C47BF8B}">
  <ds:schemaRefs>
    <ds:schemaRef ds:uri="ba6e64ec-b061-4ef9-925c-be5efbd33eb1"/>
    <ds:schemaRef ds:uri="f792690d-879f-46d8-925c-4171572e1f5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04B37B2-C7B8-4303-A33B-ED5C1DA1EFC1}">
  <ds:schemaRefs>
    <ds:schemaRef ds:uri="ba6e64ec-b061-4ef9-925c-be5efbd33eb1"/>
    <ds:schemaRef ds:uri="f792690d-879f-46d8-925c-4171572e1f5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BEBF867-836D-4590-9EE9-1B914E6DB8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Application>Microsoft Office PowerPoint</Application>
  <PresentationFormat>Custom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revision>1</cp:revision>
  <dcterms:created xsi:type="dcterms:W3CDTF">2023-06-27T07:18:14Z</dcterms:created>
  <dcterms:modified xsi:type="dcterms:W3CDTF">2025-07-09T09:45:13Z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0x0101009FEA7D74A7BF864BA00741367FEEF239</vt:lpwstr>
  </property>
  <property fmtid="{D5CDD505-2E9C-101B-9397-08002B2CF9AE}" pid="3" name="MediaServiceImageTags">
    <vt:lpwstr/>
  </property>
</Properties>
</file>