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3C53"/>
    <a:srgbClr val="21316A"/>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0A67D6-0B1A-1B49-AE55-608D6AAF180D}" v="20" dt="2025-07-09T13:15:42.333"/>
    <p1510:client id="{B80A19A6-9551-DA4A-8112-FF319377077F}" v="27" dt="2025-07-09T13:50:21.531"/>
    <p1510:client id="{E9D8E999-0BE2-4219-8D0F-494137D81EFF}" v="1" dt="2025-07-09T13:56:12.9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8"/>
  </p:normalViewPr>
  <p:slideViewPr>
    <p:cSldViewPr snapToGrid="0">
      <p:cViewPr varScale="1">
        <p:scale>
          <a:sx n="68" d="100"/>
          <a:sy n="68" d="100"/>
        </p:scale>
        <p:origin x="318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Hartland" userId="fe08f65b-fffb-417a-81ad-107dbbfd43a7" providerId="ADAL" clId="{B80A19A6-9551-DA4A-8112-FF319377077F}"/>
    <pc:docChg chg="custSel modSld">
      <pc:chgData name="Steve Hartland" userId="fe08f65b-fffb-417a-81ad-107dbbfd43a7" providerId="ADAL" clId="{B80A19A6-9551-DA4A-8112-FF319377077F}" dt="2025-07-09T13:50:48.870" v="27" actId="14100"/>
      <pc:docMkLst>
        <pc:docMk/>
      </pc:docMkLst>
      <pc:sldChg chg="addSp delSp modSp mod">
        <pc:chgData name="Steve Hartland" userId="fe08f65b-fffb-417a-81ad-107dbbfd43a7" providerId="ADAL" clId="{B80A19A6-9551-DA4A-8112-FF319377077F}" dt="2025-07-09T13:50:48.870" v="27" actId="14100"/>
        <pc:sldMkLst>
          <pc:docMk/>
          <pc:sldMk cId="2864429464" sldId="256"/>
        </pc:sldMkLst>
        <pc:picChg chg="add mod">
          <ac:chgData name="Steve Hartland" userId="fe08f65b-fffb-417a-81ad-107dbbfd43a7" providerId="ADAL" clId="{B80A19A6-9551-DA4A-8112-FF319377077F}" dt="2025-07-09T13:45:58.696" v="9" actId="1076"/>
          <ac:picMkLst>
            <pc:docMk/>
            <pc:sldMk cId="2864429464" sldId="256"/>
            <ac:picMk id="2" creationId="{20CC8AD0-CBBB-9F1D-CFAB-37074FFDEFE1}"/>
          </ac:picMkLst>
        </pc:picChg>
        <pc:picChg chg="del">
          <ac:chgData name="Steve Hartland" userId="fe08f65b-fffb-417a-81ad-107dbbfd43a7" providerId="ADAL" clId="{B80A19A6-9551-DA4A-8112-FF319377077F}" dt="2025-07-09T13:46:37.184" v="15" actId="478"/>
          <ac:picMkLst>
            <pc:docMk/>
            <pc:sldMk cId="2864429464" sldId="256"/>
            <ac:picMk id="4" creationId="{E2898D56-39E9-A88D-0A5A-C781E9B729A0}"/>
          </ac:picMkLst>
        </pc:picChg>
        <pc:picChg chg="add del mod">
          <ac:chgData name="Steve Hartland" userId="fe08f65b-fffb-417a-81ad-107dbbfd43a7" providerId="ADAL" clId="{B80A19A6-9551-DA4A-8112-FF319377077F}" dt="2025-07-09T13:48:53.689" v="16" actId="478"/>
          <ac:picMkLst>
            <pc:docMk/>
            <pc:sldMk cId="2864429464" sldId="256"/>
            <ac:picMk id="5" creationId="{DC57D2CC-8CA6-00B6-462A-B300C8AD6E11}"/>
          </ac:picMkLst>
        </pc:picChg>
        <pc:picChg chg="del mod">
          <ac:chgData name="Steve Hartland" userId="fe08f65b-fffb-417a-81ad-107dbbfd43a7" providerId="ADAL" clId="{B80A19A6-9551-DA4A-8112-FF319377077F}" dt="2025-07-09T13:45:51.831" v="7" actId="478"/>
          <ac:picMkLst>
            <pc:docMk/>
            <pc:sldMk cId="2864429464" sldId="256"/>
            <ac:picMk id="6" creationId="{2126B0D3-D8BE-7411-D844-94A885B71CE5}"/>
          </ac:picMkLst>
        </pc:picChg>
        <pc:picChg chg="del">
          <ac:chgData name="Steve Hartland" userId="fe08f65b-fffb-417a-81ad-107dbbfd43a7" providerId="ADAL" clId="{B80A19A6-9551-DA4A-8112-FF319377077F}" dt="2025-07-09T13:45:28.269" v="0" actId="478"/>
          <ac:picMkLst>
            <pc:docMk/>
            <pc:sldMk cId="2864429464" sldId="256"/>
            <ac:picMk id="7" creationId="{73A5E7B2-51C9-EEDF-90E2-4FAD748C3BD7}"/>
          </ac:picMkLst>
        </pc:picChg>
        <pc:picChg chg="add del mod">
          <ac:chgData name="Steve Hartland" userId="fe08f65b-fffb-417a-81ad-107dbbfd43a7" providerId="ADAL" clId="{B80A19A6-9551-DA4A-8112-FF319377077F}" dt="2025-07-09T13:50:03.342" v="23" actId="478"/>
          <ac:picMkLst>
            <pc:docMk/>
            <pc:sldMk cId="2864429464" sldId="256"/>
            <ac:picMk id="8" creationId="{591DE577-4626-7ECE-BAF6-9B13976006C0}"/>
          </ac:picMkLst>
        </pc:picChg>
        <pc:picChg chg="add mod">
          <ac:chgData name="Steve Hartland" userId="fe08f65b-fffb-417a-81ad-107dbbfd43a7" providerId="ADAL" clId="{B80A19A6-9551-DA4A-8112-FF319377077F}" dt="2025-07-09T13:48:57.015" v="18" actId="1076"/>
          <ac:picMkLst>
            <pc:docMk/>
            <pc:sldMk cId="2864429464" sldId="256"/>
            <ac:picMk id="9" creationId="{ABEB723B-C5A5-65F5-5C7E-98F69B1100C5}"/>
          </ac:picMkLst>
        </pc:picChg>
        <pc:picChg chg="add mod">
          <ac:chgData name="Steve Hartland" userId="fe08f65b-fffb-417a-81ad-107dbbfd43a7" providerId="ADAL" clId="{B80A19A6-9551-DA4A-8112-FF319377077F}" dt="2025-07-09T13:50:48.870" v="27" actId="14100"/>
          <ac:picMkLst>
            <pc:docMk/>
            <pc:sldMk cId="2864429464" sldId="256"/>
            <ac:picMk id="11" creationId="{EFEEC657-9D8C-F982-D9E2-A012E8C1F51C}"/>
          </ac:picMkLst>
        </pc:picChg>
      </pc:sldChg>
    </pc:docChg>
  </pc:docChgLst>
  <pc:docChgLst>
    <pc:chgData name="Howard Wheeler" userId="3e061725-5d95-41ae-8f52-aca0943a11a8" providerId="ADAL" clId="{E9D8E999-0BE2-4219-8D0F-494137D81EFF}"/>
    <pc:docChg chg="modSld">
      <pc:chgData name="Howard Wheeler" userId="3e061725-5d95-41ae-8f52-aca0943a11a8" providerId="ADAL" clId="{E9D8E999-0BE2-4219-8D0F-494137D81EFF}" dt="2025-07-09T13:56:10.248" v="7" actId="20577"/>
      <pc:docMkLst>
        <pc:docMk/>
      </pc:docMkLst>
      <pc:sldChg chg="modSp mod">
        <pc:chgData name="Howard Wheeler" userId="3e061725-5d95-41ae-8f52-aca0943a11a8" providerId="ADAL" clId="{E9D8E999-0BE2-4219-8D0F-494137D81EFF}" dt="2025-07-09T13:56:10.248" v="7" actId="20577"/>
        <pc:sldMkLst>
          <pc:docMk/>
          <pc:sldMk cId="2864429464" sldId="256"/>
        </pc:sldMkLst>
        <pc:spChg chg="mod">
          <ac:chgData name="Howard Wheeler" userId="3e061725-5d95-41ae-8f52-aca0943a11a8" providerId="ADAL" clId="{E9D8E999-0BE2-4219-8D0F-494137D81EFF}" dt="2025-07-09T13:55:55.995" v="1" actId="20577"/>
          <ac:spMkLst>
            <pc:docMk/>
            <pc:sldMk cId="2864429464" sldId="256"/>
            <ac:spMk id="27" creationId="{6FE7A863-1E20-3708-49A1-8772C28DEB3A}"/>
          </ac:spMkLst>
        </pc:spChg>
        <pc:spChg chg="mod">
          <ac:chgData name="Howard Wheeler" userId="3e061725-5d95-41ae-8f52-aca0943a11a8" providerId="ADAL" clId="{E9D8E999-0BE2-4219-8D0F-494137D81EFF}" dt="2025-07-09T13:55:59.656" v="3" actId="20577"/>
          <ac:spMkLst>
            <pc:docMk/>
            <pc:sldMk cId="2864429464" sldId="256"/>
            <ac:spMk id="28" creationId="{33F4150D-26E5-692F-9438-3B26012203F0}"/>
          </ac:spMkLst>
        </pc:spChg>
        <pc:spChg chg="mod">
          <ac:chgData name="Howard Wheeler" userId="3e061725-5d95-41ae-8f52-aca0943a11a8" providerId="ADAL" clId="{E9D8E999-0BE2-4219-8D0F-494137D81EFF}" dt="2025-07-09T13:56:10.248" v="7" actId="20577"/>
          <ac:spMkLst>
            <pc:docMk/>
            <pc:sldMk cId="2864429464" sldId="256"/>
            <ac:spMk id="29" creationId="{C2B81BF7-DAF0-58FB-5D81-8A29DA51D0A1}"/>
          </ac:spMkLst>
        </pc:spChg>
        <pc:spChg chg="mod">
          <ac:chgData name="Howard Wheeler" userId="3e061725-5d95-41ae-8f52-aca0943a11a8" providerId="ADAL" clId="{E9D8E999-0BE2-4219-8D0F-494137D81EFF}" dt="2025-07-09T13:56:05.847" v="5" actId="20577"/>
          <ac:spMkLst>
            <pc:docMk/>
            <pc:sldMk cId="2864429464" sldId="256"/>
            <ac:spMk id="30" creationId="{7001DFBC-1B37-B2AD-FC47-1CE6BBD90B1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7/9/2025</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FEEC657-9D8C-F982-D9E2-A012E8C1F51C}"/>
              </a:ext>
            </a:extLst>
          </p:cNvPr>
          <p:cNvPicPr>
            <a:picLocks noChangeAspect="1"/>
          </p:cNvPicPr>
          <p:nvPr/>
        </p:nvPicPr>
        <p:blipFill>
          <a:blip r:embed="rId2"/>
          <a:stretch>
            <a:fillRect/>
          </a:stretch>
        </p:blipFill>
        <p:spPr>
          <a:xfrm>
            <a:off x="4075" y="-53844"/>
            <a:ext cx="7561508" cy="4078504"/>
          </a:xfrm>
          <a:prstGeom prst="rect">
            <a:avLst/>
          </a:prstGeom>
        </p:spPr>
      </p:pic>
      <p:sp>
        <p:nvSpPr>
          <p:cNvPr id="13" name="Rectangle 12">
            <a:extLst>
              <a:ext uri="{FF2B5EF4-FFF2-40B4-BE49-F238E27FC236}">
                <a16:creationId xmlns:a16="http://schemas.microsoft.com/office/drawing/2014/main" id="{8FCEC563-20BD-627E-35C3-9D0321535791}"/>
              </a:ext>
            </a:extLst>
          </p:cNvPr>
          <p:cNvSpPr/>
          <p:nvPr/>
        </p:nvSpPr>
        <p:spPr>
          <a:xfrm>
            <a:off x="-2320" y="9151951"/>
            <a:ext cx="7559674" cy="1547813"/>
          </a:xfrm>
          <a:prstGeom prst="rect">
            <a:avLst/>
          </a:prstGeom>
          <a:solidFill>
            <a:srgbClr val="013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752F652-88AF-E06F-8125-219CD3F0E799}"/>
              </a:ext>
            </a:extLst>
          </p:cNvPr>
          <p:cNvPicPr>
            <a:picLocks noChangeAspect="1"/>
          </p:cNvPicPr>
          <p:nvPr/>
        </p:nvPicPr>
        <p:blipFill>
          <a:blip r:embed="rId3"/>
          <a:stretch>
            <a:fillRect/>
          </a:stretch>
        </p:blipFill>
        <p:spPr>
          <a:xfrm>
            <a:off x="1663946" y="9270686"/>
            <a:ext cx="4111522" cy="1046978"/>
          </a:xfrm>
          <a:prstGeom prst="rect">
            <a:avLst/>
          </a:prstGeom>
        </p:spPr>
      </p:pic>
      <p:sp>
        <p:nvSpPr>
          <p:cNvPr id="21" name="Rectangle 20">
            <a:extLst>
              <a:ext uri="{FF2B5EF4-FFF2-40B4-BE49-F238E27FC236}">
                <a16:creationId xmlns:a16="http://schemas.microsoft.com/office/drawing/2014/main" id="{1C0506E3-8C1B-B6FD-6AF1-101E44B5E42D}"/>
              </a:ext>
            </a:extLst>
          </p:cNvPr>
          <p:cNvSpPr/>
          <p:nvPr/>
        </p:nvSpPr>
        <p:spPr>
          <a:xfrm>
            <a:off x="185980" y="47078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DD1DC5F-73C3-AE9C-A994-B26C62E74115}"/>
              </a:ext>
            </a:extLst>
          </p:cNvPr>
          <p:cNvSpPr/>
          <p:nvPr/>
        </p:nvSpPr>
        <p:spPr>
          <a:xfrm>
            <a:off x="3884220" y="47078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B5E3BF0-2E2B-DE56-221B-1C7B28C45176}"/>
              </a:ext>
            </a:extLst>
          </p:cNvPr>
          <p:cNvSpPr/>
          <p:nvPr/>
        </p:nvSpPr>
        <p:spPr>
          <a:xfrm>
            <a:off x="185980" y="68922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B1DFA855-A44C-2215-E539-FCBCEA54F49E}"/>
              </a:ext>
            </a:extLst>
          </p:cNvPr>
          <p:cNvSpPr/>
          <p:nvPr/>
        </p:nvSpPr>
        <p:spPr>
          <a:xfrm>
            <a:off x="3884220" y="68922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FE7A863-1E20-3708-49A1-8772C28DEB3A}"/>
              </a:ext>
            </a:extLst>
          </p:cNvPr>
          <p:cNvSpPr txBox="1"/>
          <p:nvPr/>
        </p:nvSpPr>
        <p:spPr>
          <a:xfrm>
            <a:off x="203183" y="6875736"/>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013C53"/>
                </a:solidFill>
                <a:effectLst/>
                <a:latin typeface="Arial" panose="020B0604020202020204" pitchFamily="34" charset="0"/>
              </a:rPr>
              <a:t> </a:t>
            </a:r>
            <a:r>
              <a:rPr lang="en-GB" sz="1600" b="1" dirty="0">
                <a:solidFill>
                  <a:srgbClr val="013C53"/>
                </a:solidFill>
                <a:effectLst/>
                <a:latin typeface="Arial" panose="020B0604020202020204" pitchFamily="34" charset="0"/>
              </a:rPr>
              <a:t>XXXXXXXXXXX</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Night Voyage</a:t>
            </a:r>
          </a:p>
          <a:p>
            <a:pPr algn="ctr"/>
            <a:r>
              <a:rPr lang="en-GB" sz="1000" b="1" dirty="0">
                <a:solidFill>
                  <a:srgbClr val="013C53"/>
                </a:solidFill>
                <a:effectLst/>
                <a:latin typeface="Arial" panose="020B0604020202020204" pitchFamily="34" charset="0"/>
              </a:rPr>
              <a:t>SHIP</a:t>
            </a:r>
            <a:endParaRPr lang="en-GB" sz="1000" baseline="30000" dirty="0">
              <a:solidFill>
                <a:srgbClr val="013C53"/>
              </a:solidFill>
              <a:effectLst/>
              <a:latin typeface="Arial" panose="020B0604020202020204" pitchFamily="34" charset="0"/>
            </a:endParaRPr>
          </a:p>
          <a:p>
            <a:pPr algn="ctr"/>
            <a:r>
              <a:rPr lang="en-GB" sz="1000" dirty="0">
                <a:solidFill>
                  <a:srgbClr val="013C53"/>
                </a:solidFill>
                <a:latin typeface="Arial" panose="020B0604020202020204" pitchFamily="34" charset="0"/>
              </a:rPr>
              <a:t>Date…..</a:t>
            </a:r>
            <a:endParaRPr lang="en-GB" sz="10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Countries – X Ports – X Overnights</a:t>
            </a:r>
          </a:p>
          <a:p>
            <a:pPr algn="ctr"/>
            <a:r>
              <a:rPr lang="en-GB" sz="1000" dirty="0">
                <a:solidFill>
                  <a:srgbClr val="013C53"/>
                </a:solidFill>
                <a:effectLst/>
                <a:latin typeface="Arial" panose="020B0604020202020204" pitchFamily="34" charset="0"/>
              </a:rPr>
              <a:t>Experience xxxxxxxxxxxxxxxxxx</a:t>
            </a:r>
          </a:p>
          <a:p>
            <a:pPr algn="ctr"/>
            <a:r>
              <a:rPr lang="en-GB" sz="1000" dirty="0">
                <a:solidFill>
                  <a:srgbClr val="013C53"/>
                </a:solidFill>
                <a:effectLst/>
                <a:latin typeface="Arial" panose="020B0604020202020204" pitchFamily="34" charset="0"/>
              </a:rPr>
              <a:t>xxxxxxxxxxx Flights </a:t>
            </a:r>
          </a:p>
          <a:p>
            <a:pPr algn="ctr"/>
            <a:r>
              <a:rPr lang="en-GB" sz="1000" dirty="0">
                <a:solidFill>
                  <a:srgbClr val="013C53"/>
                </a:solidFill>
                <a:effectLst/>
                <a:latin typeface="Arial" panose="020B0604020202020204" pitchFamily="34" charset="0"/>
              </a:rPr>
              <a:t>Stateroom……….</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b="1" dirty="0">
                <a:solidFill>
                  <a:srgbClr val="013C53"/>
                </a:solidFill>
                <a:effectLst/>
                <a:latin typeface="Arial" panose="020B0604020202020204" pitchFamily="34" charset="0"/>
              </a:rPr>
              <a:t>From €</a:t>
            </a:r>
            <a:r>
              <a:rPr lang="en-GB" b="1" dirty="0">
                <a:solidFill>
                  <a:srgbClr val="013C53"/>
                </a:solidFill>
                <a:latin typeface="Arial" panose="020B0604020202020204" pitchFamily="34" charset="0"/>
              </a:rPr>
              <a:t>0</a:t>
            </a:r>
            <a:r>
              <a:rPr lang="en-GB" b="1" dirty="0">
                <a:solidFill>
                  <a:srgbClr val="013C53"/>
                </a:solidFill>
                <a:effectLst/>
                <a:latin typeface="Arial" panose="020B0604020202020204" pitchFamily="34" charset="0"/>
              </a:rPr>
              <a:t>,000pp</a:t>
            </a:r>
            <a:r>
              <a:rPr lang="en-GB" b="1" baseline="30000" dirty="0">
                <a:solidFill>
                  <a:srgbClr val="013C53"/>
                </a:solidFill>
                <a:effectLst/>
                <a:latin typeface="Arial" panose="020B0604020202020204" pitchFamily="34" charset="0"/>
              </a:rPr>
              <a:t>*</a:t>
            </a:r>
          </a:p>
        </p:txBody>
      </p:sp>
      <p:sp>
        <p:nvSpPr>
          <p:cNvPr id="28" name="TextBox 27">
            <a:extLst>
              <a:ext uri="{FF2B5EF4-FFF2-40B4-BE49-F238E27FC236}">
                <a16:creationId xmlns:a16="http://schemas.microsoft.com/office/drawing/2014/main" id="{33F4150D-26E5-692F-9438-3B26012203F0}"/>
              </a:ext>
            </a:extLst>
          </p:cNvPr>
          <p:cNvSpPr txBox="1"/>
          <p:nvPr/>
        </p:nvSpPr>
        <p:spPr>
          <a:xfrm>
            <a:off x="3871620" y="6818508"/>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013C53"/>
                </a:solidFill>
                <a:effectLst/>
                <a:latin typeface="Arial" panose="020B0604020202020204" pitchFamily="34" charset="0"/>
              </a:rPr>
              <a:t> </a:t>
            </a:r>
            <a:r>
              <a:rPr lang="en-GB" sz="1600" b="1" dirty="0">
                <a:solidFill>
                  <a:srgbClr val="013C53"/>
                </a:solidFill>
                <a:effectLst/>
                <a:latin typeface="Arial" panose="020B0604020202020204" pitchFamily="34" charset="0"/>
              </a:rPr>
              <a:t>XXXXXXXXXXX</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Night Voyage</a:t>
            </a:r>
          </a:p>
          <a:p>
            <a:pPr algn="ctr"/>
            <a:r>
              <a:rPr lang="en-GB" sz="1000" b="1" dirty="0">
                <a:solidFill>
                  <a:srgbClr val="013C53"/>
                </a:solidFill>
                <a:effectLst/>
                <a:latin typeface="Arial" panose="020B0604020202020204" pitchFamily="34" charset="0"/>
              </a:rPr>
              <a:t>SHIP</a:t>
            </a:r>
            <a:endParaRPr lang="en-GB" sz="1000" baseline="30000" dirty="0">
              <a:solidFill>
                <a:srgbClr val="013C53"/>
              </a:solidFill>
              <a:effectLst/>
              <a:latin typeface="Arial" panose="020B0604020202020204" pitchFamily="34" charset="0"/>
            </a:endParaRPr>
          </a:p>
          <a:p>
            <a:pPr algn="ctr"/>
            <a:r>
              <a:rPr lang="en-GB" sz="1000" dirty="0">
                <a:solidFill>
                  <a:srgbClr val="013C53"/>
                </a:solidFill>
                <a:latin typeface="Arial" panose="020B0604020202020204" pitchFamily="34" charset="0"/>
              </a:rPr>
              <a:t>Date…..</a:t>
            </a:r>
            <a:endParaRPr lang="en-GB" sz="10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Countries – X Ports – X Overnights</a:t>
            </a:r>
          </a:p>
          <a:p>
            <a:pPr algn="ctr"/>
            <a:r>
              <a:rPr lang="en-GB" sz="1000" dirty="0">
                <a:solidFill>
                  <a:srgbClr val="013C53"/>
                </a:solidFill>
                <a:effectLst/>
                <a:latin typeface="Arial" panose="020B0604020202020204" pitchFamily="34" charset="0"/>
              </a:rPr>
              <a:t>Experience xxxxxxxxxxxxxxxxxx</a:t>
            </a:r>
          </a:p>
          <a:p>
            <a:pPr algn="ctr"/>
            <a:r>
              <a:rPr lang="en-GB" sz="1000" dirty="0">
                <a:solidFill>
                  <a:srgbClr val="013C53"/>
                </a:solidFill>
                <a:effectLst/>
                <a:latin typeface="Arial" panose="020B0604020202020204" pitchFamily="34" charset="0"/>
              </a:rPr>
              <a:t>xxxxxxxxxxx Flights </a:t>
            </a:r>
          </a:p>
          <a:p>
            <a:pPr algn="ctr"/>
            <a:r>
              <a:rPr lang="en-GB" sz="1000" dirty="0">
                <a:solidFill>
                  <a:srgbClr val="013C53"/>
                </a:solidFill>
                <a:effectLst/>
                <a:latin typeface="Arial" panose="020B0604020202020204" pitchFamily="34" charset="0"/>
              </a:rPr>
              <a:t>Stateroom……….</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b="1" dirty="0">
                <a:solidFill>
                  <a:srgbClr val="013C53"/>
                </a:solidFill>
                <a:effectLst/>
                <a:latin typeface="Arial" panose="020B0604020202020204" pitchFamily="34" charset="0"/>
              </a:rPr>
              <a:t>From €</a:t>
            </a:r>
            <a:r>
              <a:rPr lang="en-GB" b="1" dirty="0">
                <a:solidFill>
                  <a:srgbClr val="013C53"/>
                </a:solidFill>
                <a:latin typeface="Arial" panose="020B0604020202020204" pitchFamily="34" charset="0"/>
              </a:rPr>
              <a:t>0</a:t>
            </a:r>
            <a:r>
              <a:rPr lang="en-GB" b="1" dirty="0">
                <a:solidFill>
                  <a:srgbClr val="013C53"/>
                </a:solidFill>
                <a:effectLst/>
                <a:latin typeface="Arial" panose="020B0604020202020204" pitchFamily="34" charset="0"/>
              </a:rPr>
              <a:t>,000pp</a:t>
            </a:r>
            <a:r>
              <a:rPr lang="en-GB" b="1" baseline="30000" dirty="0">
                <a:solidFill>
                  <a:srgbClr val="013C53"/>
                </a:solidFill>
                <a:effectLst/>
                <a:latin typeface="Arial" panose="020B0604020202020204" pitchFamily="34" charset="0"/>
              </a:rPr>
              <a:t>*</a:t>
            </a:r>
          </a:p>
        </p:txBody>
      </p:sp>
      <p:sp>
        <p:nvSpPr>
          <p:cNvPr id="29" name="TextBox 28">
            <a:extLst>
              <a:ext uri="{FF2B5EF4-FFF2-40B4-BE49-F238E27FC236}">
                <a16:creationId xmlns:a16="http://schemas.microsoft.com/office/drawing/2014/main" id="{C2B81BF7-DAF0-58FB-5D81-8A29DA51D0A1}"/>
              </a:ext>
            </a:extLst>
          </p:cNvPr>
          <p:cNvSpPr txBox="1"/>
          <p:nvPr/>
        </p:nvSpPr>
        <p:spPr>
          <a:xfrm>
            <a:off x="173380" y="4701902"/>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21316A"/>
                </a:solidFill>
                <a:effectLst/>
                <a:latin typeface="Arial" panose="020B0604020202020204" pitchFamily="34" charset="0"/>
              </a:rPr>
              <a:t> </a:t>
            </a:r>
            <a:r>
              <a:rPr lang="en-GB" sz="1600" b="1" dirty="0">
                <a:solidFill>
                  <a:srgbClr val="013C53"/>
                </a:solidFill>
                <a:effectLst/>
                <a:latin typeface="Arial" panose="020B0604020202020204" pitchFamily="34" charset="0"/>
              </a:rPr>
              <a:t>XXXXXXXXXXX</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Night Voyage</a:t>
            </a:r>
          </a:p>
          <a:p>
            <a:pPr algn="ctr"/>
            <a:r>
              <a:rPr lang="en-GB" sz="1000" b="1" dirty="0">
                <a:solidFill>
                  <a:srgbClr val="013C53"/>
                </a:solidFill>
                <a:effectLst/>
                <a:latin typeface="Arial" panose="020B0604020202020204" pitchFamily="34" charset="0"/>
              </a:rPr>
              <a:t>SHIP</a:t>
            </a:r>
            <a:endParaRPr lang="en-GB" sz="1000" baseline="30000" dirty="0">
              <a:solidFill>
                <a:srgbClr val="013C53"/>
              </a:solidFill>
              <a:effectLst/>
              <a:latin typeface="Arial" panose="020B0604020202020204" pitchFamily="34" charset="0"/>
            </a:endParaRPr>
          </a:p>
          <a:p>
            <a:pPr algn="ctr"/>
            <a:r>
              <a:rPr lang="en-GB" sz="1000" dirty="0">
                <a:solidFill>
                  <a:srgbClr val="013C53"/>
                </a:solidFill>
                <a:latin typeface="Arial" panose="020B0604020202020204" pitchFamily="34" charset="0"/>
              </a:rPr>
              <a:t>Date…..</a:t>
            </a:r>
            <a:endParaRPr lang="en-GB" sz="10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Countries – X Ports – X Overnights</a:t>
            </a:r>
          </a:p>
          <a:p>
            <a:pPr algn="ctr"/>
            <a:r>
              <a:rPr lang="en-GB" sz="1000" dirty="0">
                <a:solidFill>
                  <a:srgbClr val="013C53"/>
                </a:solidFill>
                <a:effectLst/>
                <a:latin typeface="Arial" panose="020B0604020202020204" pitchFamily="34" charset="0"/>
              </a:rPr>
              <a:t>Experience xxxxxxxxxxxxxxxxxx</a:t>
            </a:r>
          </a:p>
          <a:p>
            <a:pPr algn="ctr"/>
            <a:r>
              <a:rPr lang="en-GB" sz="1000" dirty="0">
                <a:solidFill>
                  <a:srgbClr val="013C53"/>
                </a:solidFill>
                <a:effectLst/>
                <a:latin typeface="Arial" panose="020B0604020202020204" pitchFamily="34" charset="0"/>
              </a:rPr>
              <a:t>xxxxxxxxxxx Flights </a:t>
            </a:r>
          </a:p>
          <a:p>
            <a:pPr algn="ctr"/>
            <a:r>
              <a:rPr lang="en-GB" sz="1000" dirty="0">
                <a:solidFill>
                  <a:srgbClr val="013C53"/>
                </a:solidFill>
                <a:effectLst/>
                <a:latin typeface="Arial" panose="020B0604020202020204" pitchFamily="34" charset="0"/>
              </a:rPr>
              <a:t>Stateroom……….</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b="1" dirty="0">
                <a:solidFill>
                  <a:srgbClr val="013C53"/>
                </a:solidFill>
                <a:effectLst/>
                <a:latin typeface="Arial" panose="020B0604020202020204" pitchFamily="34" charset="0"/>
              </a:rPr>
              <a:t>From €</a:t>
            </a:r>
            <a:r>
              <a:rPr lang="en-GB" b="1" dirty="0">
                <a:solidFill>
                  <a:srgbClr val="013C53"/>
                </a:solidFill>
                <a:latin typeface="Arial" panose="020B0604020202020204" pitchFamily="34" charset="0"/>
              </a:rPr>
              <a:t>0</a:t>
            </a:r>
            <a:r>
              <a:rPr lang="en-GB" b="1" dirty="0">
                <a:solidFill>
                  <a:srgbClr val="013C53"/>
                </a:solidFill>
                <a:effectLst/>
                <a:latin typeface="Arial" panose="020B0604020202020204" pitchFamily="34" charset="0"/>
              </a:rPr>
              <a:t>,000pp</a:t>
            </a:r>
            <a:r>
              <a:rPr lang="en-GB" b="1" baseline="30000" dirty="0">
                <a:solidFill>
                  <a:srgbClr val="013C53"/>
                </a:solidFill>
                <a:effectLst/>
                <a:latin typeface="Arial" panose="020B0604020202020204" pitchFamily="34" charset="0"/>
              </a:rPr>
              <a:t>*</a:t>
            </a:r>
          </a:p>
        </p:txBody>
      </p:sp>
      <p:sp>
        <p:nvSpPr>
          <p:cNvPr id="30" name="TextBox 29">
            <a:extLst>
              <a:ext uri="{FF2B5EF4-FFF2-40B4-BE49-F238E27FC236}">
                <a16:creationId xmlns:a16="http://schemas.microsoft.com/office/drawing/2014/main" id="{7001DFBC-1B37-B2AD-FC47-1CE6BBD90B19}"/>
              </a:ext>
            </a:extLst>
          </p:cNvPr>
          <p:cNvSpPr txBox="1"/>
          <p:nvPr/>
        </p:nvSpPr>
        <p:spPr>
          <a:xfrm>
            <a:off x="3871620" y="4617749"/>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013C53"/>
                </a:solidFill>
                <a:effectLst/>
                <a:latin typeface="Arial" panose="020B0604020202020204" pitchFamily="34" charset="0"/>
              </a:rPr>
              <a:t> </a:t>
            </a:r>
            <a:r>
              <a:rPr lang="en-GB" sz="1600" b="1" dirty="0">
                <a:solidFill>
                  <a:srgbClr val="013C53"/>
                </a:solidFill>
                <a:effectLst/>
                <a:latin typeface="Arial" panose="020B0604020202020204" pitchFamily="34" charset="0"/>
              </a:rPr>
              <a:t>XXXXXXXXXXX</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Night Voyage</a:t>
            </a:r>
          </a:p>
          <a:p>
            <a:pPr algn="ctr"/>
            <a:r>
              <a:rPr lang="en-GB" sz="1000" b="1" dirty="0">
                <a:solidFill>
                  <a:srgbClr val="013C53"/>
                </a:solidFill>
                <a:effectLst/>
                <a:latin typeface="Arial" panose="020B0604020202020204" pitchFamily="34" charset="0"/>
              </a:rPr>
              <a:t>SHIP</a:t>
            </a:r>
            <a:endParaRPr lang="en-GB" sz="1000" baseline="30000" dirty="0">
              <a:solidFill>
                <a:srgbClr val="013C53"/>
              </a:solidFill>
              <a:effectLst/>
              <a:latin typeface="Arial" panose="020B0604020202020204" pitchFamily="34" charset="0"/>
            </a:endParaRPr>
          </a:p>
          <a:p>
            <a:pPr algn="ctr"/>
            <a:r>
              <a:rPr lang="en-GB" sz="1000" dirty="0">
                <a:solidFill>
                  <a:srgbClr val="013C53"/>
                </a:solidFill>
                <a:latin typeface="Arial" panose="020B0604020202020204" pitchFamily="34" charset="0"/>
              </a:rPr>
              <a:t>Date…..</a:t>
            </a:r>
            <a:endParaRPr lang="en-GB" sz="1000" dirty="0">
              <a:solidFill>
                <a:srgbClr val="013C53"/>
              </a:solidFill>
              <a:effectLst/>
              <a:latin typeface="Arial" panose="020B0604020202020204" pitchFamily="34" charset="0"/>
            </a:endParaRPr>
          </a:p>
          <a:p>
            <a:pPr algn="ctr"/>
            <a:r>
              <a:rPr lang="en-GB" sz="1000" dirty="0">
                <a:solidFill>
                  <a:srgbClr val="013C53"/>
                </a:solidFill>
                <a:effectLst/>
                <a:latin typeface="Arial" panose="020B0604020202020204" pitchFamily="34" charset="0"/>
              </a:rPr>
              <a:t>X Countries – X Ports – X Overnights</a:t>
            </a:r>
          </a:p>
          <a:p>
            <a:pPr algn="ctr"/>
            <a:r>
              <a:rPr lang="en-GB" sz="1000" dirty="0">
                <a:solidFill>
                  <a:srgbClr val="013C53"/>
                </a:solidFill>
                <a:effectLst/>
                <a:latin typeface="Arial" panose="020B0604020202020204" pitchFamily="34" charset="0"/>
              </a:rPr>
              <a:t>Experience xxxxxxxxxxxxxxxxxx</a:t>
            </a:r>
          </a:p>
          <a:p>
            <a:pPr algn="ctr"/>
            <a:r>
              <a:rPr lang="en-GB" sz="1000" dirty="0">
                <a:solidFill>
                  <a:srgbClr val="013C53"/>
                </a:solidFill>
                <a:effectLst/>
                <a:latin typeface="Arial" panose="020B0604020202020204" pitchFamily="34" charset="0"/>
              </a:rPr>
              <a:t>xxxxxxxxxxx Flights </a:t>
            </a:r>
          </a:p>
          <a:p>
            <a:pPr algn="ctr"/>
            <a:r>
              <a:rPr lang="en-GB" sz="1000" dirty="0">
                <a:solidFill>
                  <a:srgbClr val="013C53"/>
                </a:solidFill>
                <a:effectLst/>
                <a:latin typeface="Arial" panose="020B0604020202020204" pitchFamily="34" charset="0"/>
              </a:rPr>
              <a:t>Stateroom……….</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b="1" dirty="0">
                <a:solidFill>
                  <a:srgbClr val="013C53"/>
                </a:solidFill>
                <a:effectLst/>
                <a:latin typeface="Arial" panose="020B0604020202020204" pitchFamily="34" charset="0"/>
              </a:rPr>
              <a:t>From €</a:t>
            </a:r>
            <a:r>
              <a:rPr lang="en-GB" b="1" dirty="0">
                <a:solidFill>
                  <a:srgbClr val="013C53"/>
                </a:solidFill>
                <a:latin typeface="Arial" panose="020B0604020202020204" pitchFamily="34" charset="0"/>
              </a:rPr>
              <a:t>0</a:t>
            </a:r>
            <a:r>
              <a:rPr lang="en-GB" b="1" dirty="0">
                <a:solidFill>
                  <a:srgbClr val="013C53"/>
                </a:solidFill>
                <a:effectLst/>
                <a:latin typeface="Arial" panose="020B0604020202020204" pitchFamily="34" charset="0"/>
              </a:rPr>
              <a:t>,000pp</a:t>
            </a:r>
            <a:r>
              <a:rPr lang="en-GB" b="1" baseline="30000" dirty="0">
                <a:solidFill>
                  <a:srgbClr val="013C53"/>
                </a:solidFill>
                <a:effectLst/>
                <a:latin typeface="Arial" panose="020B0604020202020204" pitchFamily="34" charset="0"/>
              </a:rPr>
              <a:t>*</a:t>
            </a:r>
          </a:p>
        </p:txBody>
      </p:sp>
      <p:sp>
        <p:nvSpPr>
          <p:cNvPr id="3" name="Rectangle 2">
            <a:extLst>
              <a:ext uri="{FF2B5EF4-FFF2-40B4-BE49-F238E27FC236}">
                <a16:creationId xmlns:a16="http://schemas.microsoft.com/office/drawing/2014/main" id="{EFEF04C8-7F67-22DD-D065-73479EFBF742}"/>
              </a:ext>
            </a:extLst>
          </p:cNvPr>
          <p:cNvSpPr/>
          <p:nvPr/>
        </p:nvSpPr>
        <p:spPr>
          <a:xfrm>
            <a:off x="0" y="4024660"/>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013C53"/>
                </a:solidFill>
                <a:effectLst/>
                <a:latin typeface="Arial" panose="020B0604020202020204" pitchFamily="34" charset="0"/>
                <a:cs typeface="Arial" panose="020B0604020202020204" pitchFamily="34" charset="0"/>
              </a:rPr>
              <a:t>FEATURED SAILING ITINERARIES</a:t>
            </a:r>
          </a:p>
        </p:txBody>
      </p:sp>
      <p:sp>
        <p:nvSpPr>
          <p:cNvPr id="14" name="TextBox 13">
            <a:extLst>
              <a:ext uri="{FF2B5EF4-FFF2-40B4-BE49-F238E27FC236}">
                <a16:creationId xmlns:a16="http://schemas.microsoft.com/office/drawing/2014/main" id="{26E88C1F-C0BE-2DBF-B3F7-CB72F8E7FBD3}"/>
              </a:ext>
            </a:extLst>
          </p:cNvPr>
          <p:cNvSpPr txBox="1"/>
          <p:nvPr/>
        </p:nvSpPr>
        <p:spPr>
          <a:xfrm>
            <a:off x="658829" y="10388957"/>
            <a:ext cx="6300984" cy="230832"/>
          </a:xfrm>
          <a:prstGeom prst="rect">
            <a:avLst/>
          </a:prstGeom>
          <a:noFill/>
        </p:spPr>
        <p:txBody>
          <a:bodyPr wrap="square" rtlCol="0">
            <a:spAutoFit/>
          </a:bodyPr>
          <a:lstStyle/>
          <a:p>
            <a:pPr algn="ctr"/>
            <a:r>
              <a:rPr lang="en-GB" sz="450">
                <a:solidFill>
                  <a:schemeClr val="bg1"/>
                </a:solidFill>
                <a:latin typeface="Arial" panose="020B0604020202020204" pitchFamily="34" charset="0"/>
                <a:cs typeface="Arial" panose="020B0604020202020204" pitchFamily="34" charset="0"/>
              </a:rPr>
              <a:t>*The 15% off your cruise fare offer applies to new, individual bookings in all stateroom categories (promotional guarantee staterooms excluded) on select sailings booked made before 25 July 2025. **The $750 USD Onboard Credit offer applies to new, individual bookings in all stateroom categories (promotional guarantee staterooms excluded) on select sailings booked made before 30 September 2025. Terms and conditions apply, visit </a:t>
            </a:r>
            <a:r>
              <a:rPr lang="en-GB" sz="450" err="1">
                <a:solidFill>
                  <a:schemeClr val="bg1"/>
                </a:solidFill>
                <a:latin typeface="Arial" panose="020B0604020202020204" pitchFamily="34" charset="0"/>
                <a:cs typeface="Arial" panose="020B0604020202020204" pitchFamily="34" charset="0"/>
              </a:rPr>
              <a:t>Azamara.com</a:t>
            </a:r>
            <a:r>
              <a:rPr lang="en-GB" sz="450">
                <a:solidFill>
                  <a:schemeClr val="bg1"/>
                </a:solidFill>
                <a:latin typeface="Arial" panose="020B0604020202020204" pitchFamily="34" charset="0"/>
                <a:cs typeface="Arial" panose="020B0604020202020204" pitchFamily="34" charset="0"/>
              </a:rPr>
              <a:t> for full details.</a:t>
            </a:r>
          </a:p>
        </p:txBody>
      </p:sp>
      <p:pic>
        <p:nvPicPr>
          <p:cNvPr id="2" name="Picture 1">
            <a:extLst>
              <a:ext uri="{FF2B5EF4-FFF2-40B4-BE49-F238E27FC236}">
                <a16:creationId xmlns:a16="http://schemas.microsoft.com/office/drawing/2014/main" id="{20CC8AD0-CBBB-9F1D-CFAB-37074FFDEFE1}"/>
              </a:ext>
            </a:extLst>
          </p:cNvPr>
          <p:cNvPicPr>
            <a:picLocks noChangeAspect="1"/>
          </p:cNvPicPr>
          <p:nvPr/>
        </p:nvPicPr>
        <p:blipFill>
          <a:blip r:embed="rId4"/>
          <a:stretch>
            <a:fillRect/>
          </a:stretch>
        </p:blipFill>
        <p:spPr>
          <a:xfrm>
            <a:off x="630237" y="158977"/>
            <a:ext cx="6299200" cy="2768600"/>
          </a:xfrm>
          <a:prstGeom prst="rect">
            <a:avLst/>
          </a:prstGeom>
        </p:spPr>
      </p:pic>
      <p:pic>
        <p:nvPicPr>
          <p:cNvPr id="9" name="Picture 8">
            <a:extLst>
              <a:ext uri="{FF2B5EF4-FFF2-40B4-BE49-F238E27FC236}">
                <a16:creationId xmlns:a16="http://schemas.microsoft.com/office/drawing/2014/main" id="{ABEB723B-C5A5-65F5-5C7E-98F69B1100C5}"/>
              </a:ext>
            </a:extLst>
          </p:cNvPr>
          <p:cNvPicPr>
            <a:picLocks noChangeAspect="1"/>
          </p:cNvPicPr>
          <p:nvPr/>
        </p:nvPicPr>
        <p:blipFill>
          <a:blip r:embed="rId5"/>
          <a:stretch>
            <a:fillRect/>
          </a:stretch>
        </p:blipFill>
        <p:spPr>
          <a:xfrm>
            <a:off x="2689559" y="158977"/>
            <a:ext cx="2029208" cy="520865"/>
          </a:xfrm>
          <a:prstGeom prst="rect">
            <a:avLst/>
          </a:prstGeom>
          <a:effectLst>
            <a:outerShdw blurRad="126301" dist="50800" dir="5400000" sx="22735" sy="22735" algn="ctr" rotWithShape="0">
              <a:srgbClr val="000000">
                <a:alpha val="43137"/>
              </a:srgbClr>
            </a:outerShdw>
          </a:effec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a6e64ec-b061-4ef9-925c-be5efbd33eb1" xsi:nil="true"/>
    <lcf76f155ced4ddcb4097134ff3c332f xmlns="f792690d-879f-46d8-925c-4171572e1f5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FEA7D74A7BF864BA00741367FEEF239" ma:contentTypeVersion="17" ma:contentTypeDescription="Create a new document." ma:contentTypeScope="" ma:versionID="0b4f082f317e4dbfad4d634b8033c272">
  <xsd:schema xmlns:xsd="http://www.w3.org/2001/XMLSchema" xmlns:xs="http://www.w3.org/2001/XMLSchema" xmlns:p="http://schemas.microsoft.com/office/2006/metadata/properties" xmlns:ns2="f792690d-879f-46d8-925c-4171572e1f59" xmlns:ns3="ba6e64ec-b061-4ef9-925c-be5efbd33eb1" targetNamespace="http://schemas.microsoft.com/office/2006/metadata/properties" ma:root="true" ma:fieldsID="3e540ca5768908ac3a4caf61371e52fb" ns2:_="" ns3:_="">
    <xsd:import namespace="f792690d-879f-46d8-925c-4171572e1f59"/>
    <xsd:import namespace="ba6e64ec-b061-4ef9-925c-be5efbd33eb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2690d-879f-46d8-925c-4171572e1f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9ff17d2-5e37-428c-a9a5-6f2642e1fa9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a6e64ec-b061-4ef9-925c-be5efbd33eb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3e926922-5513-4137-b5d9-ea316937596f}" ma:internalName="TaxCatchAll" ma:showField="CatchAllData" ma:web="ba6e64ec-b061-4ef9-925c-be5efbd33e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93AC3F-88EC-4DBF-8F40-9D1CDDD23F18}">
  <ds:schemaRefs>
    <ds:schemaRef ds:uri="ba6e64ec-b061-4ef9-925c-be5efbd33eb1"/>
    <ds:schemaRef ds:uri="f792690d-879f-46d8-925c-4171572e1f59"/>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3.xml><?xml version="1.0" encoding="utf-8"?>
<ds:datastoreItem xmlns:ds="http://schemas.openxmlformats.org/officeDocument/2006/customXml" ds:itemID="{FCC05AE7-3BFE-4956-94C9-DE723792885F}">
  <ds:schemaRefs>
    <ds:schemaRef ds:uri="ba6e64ec-b061-4ef9-925c-be5efbd33eb1"/>
    <ds:schemaRef ds:uri="f792690d-879f-46d8-925c-4171572e1f5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11</TotalTime>
  <Words>201</Words>
  <Application>Microsoft Office PowerPoint</Application>
  <PresentationFormat>Custom</PresentationFormat>
  <Paragraphs>38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Howard Wheeler</cp:lastModifiedBy>
  <cp:revision>1</cp:revision>
  <dcterms:created xsi:type="dcterms:W3CDTF">2023-06-26T13:44:24Z</dcterms:created>
  <dcterms:modified xsi:type="dcterms:W3CDTF">2025-07-09T13:56:14Z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0x0101009FEA7D74A7BF864BA00741367FEEF239</vt:lpwstr>
  </property>
  <property fmtid="{D5CDD505-2E9C-101B-9397-08002B2CF9AE}" pid="3" name="MediaServiceImageTags">
    <vt:lpwstr/>
  </property>
</Properties>
</file>