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63"/>
    <p:restoredTop sz="94617"/>
  </p:normalViewPr>
  <p:slideViewPr>
    <p:cSldViewPr snapToGrid="0">
      <p:cViewPr varScale="1">
        <p:scale>
          <a:sx n="81" d="100"/>
          <a:sy n="81" d="100"/>
        </p:scale>
        <p:origin x="1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DA770C-9EAA-144F-AA02-38DE0D9AF8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37" t="4964" r="33013" b="189"/>
          <a:stretch>
            <a:fillRect/>
          </a:stretch>
        </p:blipFill>
        <p:spPr>
          <a:xfrm>
            <a:off x="-15113" y="1"/>
            <a:ext cx="7574781" cy="46193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C1F95E-BED5-7D16-6DCA-AD9EC5C601C8}"/>
              </a:ext>
            </a:extLst>
          </p:cNvPr>
          <p:cNvSpPr txBox="1"/>
          <p:nvPr/>
        </p:nvSpPr>
        <p:spPr>
          <a:xfrm>
            <a:off x="190649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630C29-6989-A883-5B83-ABA3B1D03C5E}"/>
              </a:ext>
            </a:extLst>
          </p:cNvPr>
          <p:cNvSpPr txBox="1"/>
          <p:nvPr/>
        </p:nvSpPr>
        <p:spPr>
          <a:xfrm>
            <a:off x="3846783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6E262E-3719-C251-ABC0-D2FEFD7F8A86}"/>
              </a:ext>
            </a:extLst>
          </p:cNvPr>
          <p:cNvSpPr txBox="1"/>
          <p:nvPr/>
        </p:nvSpPr>
        <p:spPr>
          <a:xfrm>
            <a:off x="181554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2445EC-E9D0-3C23-1EFB-E0727DAF5EE6}"/>
              </a:ext>
            </a:extLst>
          </p:cNvPr>
          <p:cNvSpPr txBox="1"/>
          <p:nvPr/>
        </p:nvSpPr>
        <p:spPr>
          <a:xfrm>
            <a:off x="3883530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9D0B97A-8BDB-BE95-9BEA-B6AAEE4BC4D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5874" b="20804"/>
          <a:stretch>
            <a:fillRect/>
          </a:stretch>
        </p:blipFill>
        <p:spPr>
          <a:xfrm rot="16200000">
            <a:off x="742648" y="7403371"/>
            <a:ext cx="5784801" cy="648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41" r="67258" b="76954"/>
          <a:stretch>
            <a:fillRect/>
          </a:stretch>
        </p:blipFill>
        <p:spPr>
          <a:xfrm>
            <a:off x="-16933" y="-51655"/>
            <a:ext cx="4407045" cy="46769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2304B96-8D06-202E-D940-A806926E264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352893" y="1149304"/>
            <a:ext cx="3301247" cy="21990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7291AC-DECA-A8E1-33F2-5F93DE70D9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9359" y="818943"/>
            <a:ext cx="2981215" cy="385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5990</TotalTime>
  <Words>116</Words>
  <Application>Microsoft Macintosh PowerPoint</Application>
  <PresentationFormat>Custom</PresentationFormat>
  <Paragraphs>38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19</cp:revision>
  <dcterms:created xsi:type="dcterms:W3CDTF">2023-06-26T13:44:24Z</dcterms:created>
  <dcterms:modified xsi:type="dcterms:W3CDTF">2026-07-28T10:39:23Z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