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/>
    <p:restoredTop sz="96327"/>
  </p:normalViewPr>
  <p:slideViewPr>
    <p:cSldViewPr snapToGrid="0">
      <p:cViewPr varScale="1">
        <p:scale>
          <a:sx n="64" d="100"/>
          <a:sy n="64" d="100"/>
        </p:scale>
        <p:origin x="1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C0B1EC-92EF-C159-A737-550AC640B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3716001" cy="13716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6338230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113975" y="12968090"/>
            <a:ext cx="5488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*T&amp;Cs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867" y="747910"/>
            <a:ext cx="4606256" cy="11962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42E3D6-10EB-FCF3-3473-EC500F45B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22" y="2746790"/>
            <a:ext cx="11604155" cy="271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EE89D9-729B-4198-B7C3-6578E360F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93</TotalTime>
  <Words>16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21</cp:revision>
  <dcterms:created xsi:type="dcterms:W3CDTF">2023-06-27T07:18:14Z</dcterms:created>
  <dcterms:modified xsi:type="dcterms:W3CDTF">2024-10-18T07:29:59Z</dcterms:modified>
</cp:coreProperties>
</file>