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 varScale="1">
        <p:scale>
          <a:sx n="72" d="100"/>
          <a:sy n="72" d="100"/>
        </p:scale>
        <p:origin x="29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59003E31-3492-4C6B-A69D-BCFF4518F8F9}"/>
    <pc:docChg chg="undo custSel modSld">
      <pc:chgData name="Howard Wheeler" userId="3e061725-5d95-41ae-8f52-aca0943a11a8" providerId="ADAL" clId="{59003E31-3492-4C6B-A69D-BCFF4518F8F9}" dt="2024-10-18T08:26:10.398" v="13"/>
      <pc:docMkLst>
        <pc:docMk/>
      </pc:docMkLst>
      <pc:sldChg chg="modSp mod">
        <pc:chgData name="Howard Wheeler" userId="3e061725-5d95-41ae-8f52-aca0943a11a8" providerId="ADAL" clId="{59003E31-3492-4C6B-A69D-BCFF4518F8F9}" dt="2024-10-18T08:26:10.398" v="13"/>
        <pc:sldMkLst>
          <pc:docMk/>
          <pc:sldMk cId="2864429464" sldId="256"/>
        </pc:sldMkLst>
        <pc:spChg chg="mod">
          <ac:chgData name="Howard Wheeler" userId="3e061725-5d95-41ae-8f52-aca0943a11a8" providerId="ADAL" clId="{59003E31-3492-4C6B-A69D-BCFF4518F8F9}" dt="2024-10-18T08:26:05.181" v="9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Howard Wheeler" userId="3e061725-5d95-41ae-8f52-aca0943a11a8" providerId="ADAL" clId="{59003E31-3492-4C6B-A69D-BCFF4518F8F9}" dt="2024-10-18T08:26:10.398" v="13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Howard Wheeler" userId="3e061725-5d95-41ae-8f52-aca0943a11a8" providerId="ADAL" clId="{59003E31-3492-4C6B-A69D-BCFF4518F8F9}" dt="2024-10-18T08:25:51.932" v="1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Howard Wheeler" userId="3e061725-5d95-41ae-8f52-aca0943a11a8" providerId="ADAL" clId="{59003E31-3492-4C6B-A69D-BCFF4518F8F9}" dt="2024-10-18T08:26:01.130" v="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CE8547-253F-8404-9BF2-FFBDAC15D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65705" y="10446394"/>
            <a:ext cx="7303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*Savings are applicable on specified dates only. See Azamara.com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154" y="9268110"/>
            <a:ext cx="4391250" cy="1118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273" y="205740"/>
            <a:ext cx="2152249" cy="5524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 OFFERS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EED1CE-59F0-0B99-AB82-50F8C81C2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035" y="1036321"/>
            <a:ext cx="5826369" cy="87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291</TotalTime>
  <Words>165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44</cp:revision>
  <dcterms:created xsi:type="dcterms:W3CDTF">2023-06-26T13:44:24Z</dcterms:created>
  <dcterms:modified xsi:type="dcterms:W3CDTF">2024-10-18T08:26:12Z</dcterms:modified>
</cp:coreProperties>
</file>