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64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16A"/>
    <a:srgbClr val="013C5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63"/>
    <p:restoredTop sz="94617"/>
  </p:normalViewPr>
  <p:slideViewPr>
    <p:cSldViewPr snapToGrid="0">
      <p:cViewPr varScale="1">
        <p:scale>
          <a:sx n="81" d="100"/>
          <a:sy n="81" d="100"/>
        </p:scale>
        <p:origin x="14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7/28/26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DA770C-9EAA-144F-AA02-38DE0D9AF8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837" t="4964" r="33013" b="189"/>
          <a:stretch>
            <a:fillRect/>
          </a:stretch>
        </p:blipFill>
        <p:spPr>
          <a:xfrm>
            <a:off x="-15113" y="1"/>
            <a:ext cx="7574781" cy="461931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DC1F95E-BED5-7D16-6DCA-AD9EC5C601C8}"/>
              </a:ext>
            </a:extLst>
          </p:cNvPr>
          <p:cNvSpPr txBox="1"/>
          <p:nvPr/>
        </p:nvSpPr>
        <p:spPr>
          <a:xfrm>
            <a:off x="190649" y="539667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630C29-6989-A883-5B83-ABA3B1D03C5E}"/>
              </a:ext>
            </a:extLst>
          </p:cNvPr>
          <p:cNvSpPr txBox="1"/>
          <p:nvPr/>
        </p:nvSpPr>
        <p:spPr>
          <a:xfrm>
            <a:off x="3846783" y="539667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6E262E-3719-C251-ABC0-D2FEFD7F8A86}"/>
              </a:ext>
            </a:extLst>
          </p:cNvPr>
          <p:cNvSpPr txBox="1"/>
          <p:nvPr/>
        </p:nvSpPr>
        <p:spPr>
          <a:xfrm>
            <a:off x="181554" y="7782524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02445EC-E9D0-3C23-1EFB-E0727DAF5EE6}"/>
              </a:ext>
            </a:extLst>
          </p:cNvPr>
          <p:cNvSpPr txBox="1"/>
          <p:nvPr/>
        </p:nvSpPr>
        <p:spPr>
          <a:xfrm>
            <a:off x="3883530" y="7782524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770F50-69E7-2246-20AA-54D0399A3D96}"/>
              </a:ext>
            </a:extLst>
          </p:cNvPr>
          <p:cNvSpPr/>
          <p:nvPr/>
        </p:nvSpPr>
        <p:spPr>
          <a:xfrm>
            <a:off x="3761903" y="-207"/>
            <a:ext cx="3797766" cy="4619523"/>
          </a:xfrm>
          <a:prstGeom prst="rect">
            <a:avLst/>
          </a:prstGeom>
          <a:solidFill>
            <a:srgbClr val="21316A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54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497F7-01E6-0AA1-B32F-EA1C5D2F6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275" y="2457183"/>
            <a:ext cx="4165887" cy="36768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1838D1-EE60-E40E-9ACD-E423AAD10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9538" y="278529"/>
            <a:ext cx="2134603" cy="5538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B2B51A-F3E8-BF4F-36CC-A23A6BF64268}"/>
              </a:ext>
            </a:extLst>
          </p:cNvPr>
          <p:cNvSpPr/>
          <p:nvPr/>
        </p:nvSpPr>
        <p:spPr>
          <a:xfrm>
            <a:off x="-5" y="4619316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21316A"/>
                </a:solidFill>
                <a:effectLst/>
                <a:latin typeface="Afacad" pitchFamily="2" charset="77"/>
                <a:cs typeface="Afacad" pitchFamily="2" charset="77"/>
              </a:rPr>
              <a:t>FEATURED SAILING ITINERARIES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9D0B97A-8BDB-BE95-9BEA-B6AAEE4BC4D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65874" b="20804"/>
          <a:stretch>
            <a:fillRect/>
          </a:stretch>
        </p:blipFill>
        <p:spPr>
          <a:xfrm rot="16200000">
            <a:off x="742648" y="7403371"/>
            <a:ext cx="5784801" cy="648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B5D7B34-84E3-3EBF-D2C2-FCD6F699A5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2893" y="1149304"/>
            <a:ext cx="3301248" cy="21990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6C15D5-3A06-0D44-7E36-AD4C0523922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41" r="67258" b="76954"/>
          <a:stretch>
            <a:fillRect/>
          </a:stretch>
        </p:blipFill>
        <p:spPr>
          <a:xfrm>
            <a:off x="-16933" y="-51655"/>
            <a:ext cx="4407045" cy="46769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2304B96-8D06-202E-D940-A806926E264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3352893" y="1149304"/>
            <a:ext cx="3301247" cy="21990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885575-2CEF-ACCD-21FE-E6ED370302D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6487" t="25974" b="39474"/>
          <a:stretch>
            <a:fillRect/>
          </a:stretch>
        </p:blipFill>
        <p:spPr>
          <a:xfrm>
            <a:off x="-351566" y="1270761"/>
            <a:ext cx="3844936" cy="205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43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2ab9ed4a1e3133b93015fc30287c6ac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14aaaf37461ad7f94e6bf5e18a49d0f4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77DB61-5DF8-4E7C-AF8A-15D484E54201}">
  <ds:schemaRefs>
    <ds:schemaRef ds:uri="82847116-c719-41b4-8882-d9579cae2321"/>
    <ds:schemaRef ds:uri="c8dcbc17-5b84-44ef-951f-14dfe6b9f2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F33BF72-0C57-4113-BB97-93ABA539F50B}">
  <ds:schemaRefs>
    <ds:schemaRef ds:uri="http://purl.org/dc/dcmitype/"/>
    <ds:schemaRef ds:uri="82847116-c719-41b4-8882-d9579cae2321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  <ds:schemaRef ds:uri="c8dcbc17-5b84-44ef-951f-14dfe6b9f264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5993</TotalTime>
  <Words>116</Words>
  <Application>Microsoft Macintosh PowerPoint</Application>
  <PresentationFormat>Custom</PresentationFormat>
  <Paragraphs>38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Afacad</vt:lpstr>
      <vt:lpstr>Aptos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Rowan Sharma</cp:lastModifiedBy>
  <cp:revision>20</cp:revision>
  <dcterms:created xsi:type="dcterms:W3CDTF">2023-06-26T13:44:24Z</dcterms:created>
  <dcterms:modified xsi:type="dcterms:W3CDTF">2026-07-28T10:42:06Z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  <property fmtid="{D5CDD505-2E9C-101B-9397-08002B2CF9AE}" pid="4" name="MSIP_Label_defa4170-0d19-0005-0004-bc88714345d2_Enabled">
    <vt:lpwstr>true</vt:lpwstr>
  </property>
  <property fmtid="{D5CDD505-2E9C-101B-9397-08002B2CF9AE}" pid="5" name="MSIP_Label_defa4170-0d19-0005-0004-bc88714345d2_SetDate">
    <vt:lpwstr>2026-03-09T12:54:27Z</vt:lpwstr>
  </property>
  <property fmtid="{D5CDD505-2E9C-101B-9397-08002B2CF9AE}" pid="6" name="MSIP_Label_defa4170-0d19-0005-0004-bc88714345d2_Method">
    <vt:lpwstr>Standard</vt:lpwstr>
  </property>
  <property fmtid="{D5CDD505-2E9C-101B-9397-08002B2CF9AE}" pid="7" name="MSIP_Label_defa4170-0d19-0005-0004-bc88714345d2_Name">
    <vt:lpwstr>defa4170-0d19-0005-0004-bc88714345d2</vt:lpwstr>
  </property>
  <property fmtid="{D5CDD505-2E9C-101B-9397-08002B2CF9AE}" pid="8" name="MSIP_Label_defa4170-0d19-0005-0004-bc88714345d2_SiteId">
    <vt:lpwstr>06da93cb-8a0a-4322-9a73-8d875ecbad8c</vt:lpwstr>
  </property>
  <property fmtid="{D5CDD505-2E9C-101B-9397-08002B2CF9AE}" pid="9" name="MSIP_Label_defa4170-0d19-0005-0004-bc88714345d2_ActionId">
    <vt:lpwstr>d50d1120-002c-4038-aff9-0e12c961f9a6</vt:lpwstr>
  </property>
  <property fmtid="{D5CDD505-2E9C-101B-9397-08002B2CF9AE}" pid="10" name="MSIP_Label_defa4170-0d19-0005-0004-bc88714345d2_ContentBits">
    <vt:lpwstr>0</vt:lpwstr>
  </property>
  <property fmtid="{D5CDD505-2E9C-101B-9397-08002B2CF9AE}" pid="11" name="MSIP_Label_defa4170-0d19-0005-0004-bc88714345d2_Tag">
    <vt:lpwstr>10, 3, 0, 1</vt:lpwstr>
  </property>
</Properties>
</file>