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64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16A"/>
    <a:srgbClr val="013C5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546"/>
    <p:restoredTop sz="94617"/>
  </p:normalViewPr>
  <p:slideViewPr>
    <p:cSldViewPr snapToGrid="0">
      <p:cViewPr varScale="1">
        <p:scale>
          <a:sx n="81" d="100"/>
          <a:sy n="81" d="100"/>
        </p:scale>
        <p:origin x="13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7/28/26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16C2DD6-4EEE-7D52-9C85-296CC2AE95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837" t="4964" r="33013" b="189"/>
          <a:stretch>
            <a:fillRect/>
          </a:stretch>
        </p:blipFill>
        <p:spPr>
          <a:xfrm>
            <a:off x="-15113" y="1"/>
            <a:ext cx="7574781" cy="461931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770F50-69E7-2246-20AA-54D0399A3D96}"/>
              </a:ext>
            </a:extLst>
          </p:cNvPr>
          <p:cNvSpPr/>
          <p:nvPr/>
        </p:nvSpPr>
        <p:spPr>
          <a:xfrm>
            <a:off x="3761903" y="-207"/>
            <a:ext cx="3797766" cy="4619523"/>
          </a:xfrm>
          <a:prstGeom prst="rect">
            <a:avLst/>
          </a:prstGeom>
          <a:solidFill>
            <a:srgbClr val="21316A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54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497F7-01E6-0AA1-B32F-EA1C5D2F6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275" y="2457183"/>
            <a:ext cx="4165887" cy="36768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1838D1-EE60-E40E-9ACD-E423AAD10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9538" y="278529"/>
            <a:ext cx="2134603" cy="5538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B2B51A-F3E8-BF4F-36CC-A23A6BF64268}"/>
              </a:ext>
            </a:extLst>
          </p:cNvPr>
          <p:cNvSpPr/>
          <p:nvPr/>
        </p:nvSpPr>
        <p:spPr>
          <a:xfrm>
            <a:off x="-5" y="4619316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effectLst/>
                <a:latin typeface="Afacad" pitchFamily="2" charset="77"/>
                <a:cs typeface="Afacad" pitchFamily="2" charset="77"/>
              </a:rPr>
              <a:t>FEATURED SAILING ITINERARIES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5D7B34-84E3-3EBF-D2C2-FCD6F699A5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893" y="1149304"/>
            <a:ext cx="3301248" cy="21990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6C15D5-3A06-0D44-7E36-AD4C0523922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7258" b="76954"/>
          <a:stretch>
            <a:fillRect/>
          </a:stretch>
        </p:blipFill>
        <p:spPr>
          <a:xfrm>
            <a:off x="-651631" y="-54984"/>
            <a:ext cx="5171168" cy="471014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1BE39D-181D-4A07-52D1-A5BBB1660A59}"/>
              </a:ext>
            </a:extLst>
          </p:cNvPr>
          <p:cNvSpPr/>
          <p:nvPr/>
        </p:nvSpPr>
        <p:spPr>
          <a:xfrm>
            <a:off x="1246344" y="5331312"/>
            <a:ext cx="5216980" cy="4855033"/>
          </a:xfrm>
          <a:prstGeom prst="rect">
            <a:avLst/>
          </a:prstGeom>
          <a:solidFill>
            <a:srgbClr val="F2F2F2"/>
          </a:solidFill>
          <a:ln>
            <a:solidFill>
              <a:srgbClr val="013C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79E281B6-DD61-37C1-F450-119AAEFE290F}"/>
              </a:ext>
            </a:extLst>
          </p:cNvPr>
          <p:cNvSpPr txBox="1"/>
          <p:nvPr/>
        </p:nvSpPr>
        <p:spPr>
          <a:xfrm>
            <a:off x="1480619" y="5780945"/>
            <a:ext cx="474843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32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32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2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2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</a:t>
            </a:r>
            <a:r>
              <a:rPr lang="en-GB" sz="2000" dirty="0" err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xxxxxxxxxxxxxxxxxx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 err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 Flights 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</a:t>
            </a:r>
            <a:r>
              <a:rPr lang="en-GB" sz="3200" b="1" dirty="0">
                <a:solidFill>
                  <a:srgbClr val="21316A"/>
                </a:solidFill>
                <a:latin typeface="Arial" panose="020B0604020202020204" pitchFamily="34" charset="0"/>
              </a:rPr>
              <a:t>£0</a:t>
            </a:r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sz="3200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6447AD-B6C0-1F9C-1EC6-4C7993412C9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352893" y="1149304"/>
            <a:ext cx="3301247" cy="21990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7E76FC3-3817-B80F-DBF6-B391F7BED2D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6487" t="25974" b="39474"/>
          <a:stretch>
            <a:fillRect/>
          </a:stretch>
        </p:blipFill>
        <p:spPr>
          <a:xfrm>
            <a:off x="-351566" y="1270761"/>
            <a:ext cx="3844936" cy="205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3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2ab9ed4a1e3133b93015fc30287c6ac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14aaaf37461ad7f94e6bf5e18a49d0f4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77DB61-5DF8-4E7C-AF8A-15D484E54201}">
  <ds:schemaRefs>
    <ds:schemaRef ds:uri="82847116-c719-41b4-8882-d9579cae2321"/>
    <ds:schemaRef ds:uri="c8dcbc17-5b84-44ef-951f-14dfe6b9f2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F33BF72-0C57-4113-BB97-93ABA539F50B}">
  <ds:schemaRefs>
    <ds:schemaRef ds:uri="http://purl.org/dc/dcmitype/"/>
    <ds:schemaRef ds:uri="82847116-c719-41b4-8882-d9579cae2321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c8dcbc17-5b84-44ef-951f-14dfe6b9f264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6006</TotalTime>
  <Words>31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Afacad</vt:lpstr>
      <vt:lpstr>Aptos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Rowan Sharma</cp:lastModifiedBy>
  <cp:revision>22</cp:revision>
  <dcterms:created xsi:type="dcterms:W3CDTF">2023-06-26T13:44:24Z</dcterms:created>
  <dcterms:modified xsi:type="dcterms:W3CDTF">2026-07-28T10:41:26Z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2026-03-09T12:54:27Z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06da93cb-8a0a-4322-9a73-8d875ecbad8c</vt:lpwstr>
  </property>
  <property fmtid="{D5CDD505-2E9C-101B-9397-08002B2CF9AE}" pid="9" name="MSIP_Label_defa4170-0d19-0005-0004-bc88714345d2_ActionId">
    <vt:lpwstr>d50d1120-002c-4038-aff9-0e12c961f9a6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