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6"/>
  </p:notesMasterIdLst>
  <p:sldIdLst>
    <p:sldId id="264" r:id="rId5"/>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16A"/>
    <a:srgbClr val="013C53"/>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EEF166-8BB3-4AF8-7B51-A482C4212033}" v="1" dt="2026-06-10T09:43:27.1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64"/>
    <p:restoredTop sz="94589"/>
  </p:normalViewPr>
  <p:slideViewPr>
    <p:cSldViewPr snapToGrid="0">
      <p:cViewPr varScale="1">
        <p:scale>
          <a:sx n="74" d="100"/>
          <a:sy n="74" d="100"/>
        </p:scale>
        <p:origin x="285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wan Sharma" userId="S::rsharma@azamara.com::111b7c2a-8924-4814-9179-1a827a870d6e" providerId="AD" clId="Web-{93EEF166-8BB3-4AF8-7B51-A482C4212033}"/>
    <pc:docChg chg="modSld">
      <pc:chgData name="Rowan Sharma" userId="S::rsharma@azamara.com::111b7c2a-8924-4814-9179-1a827a870d6e" providerId="AD" clId="Web-{93EEF166-8BB3-4AF8-7B51-A482C4212033}" dt="2026-06-10T09:43:27.122" v="0" actId="1076"/>
      <pc:docMkLst>
        <pc:docMk/>
      </pc:docMkLst>
      <pc:sldChg chg="modSp">
        <pc:chgData name="Rowan Sharma" userId="S::rsharma@azamara.com::111b7c2a-8924-4814-9179-1a827a870d6e" providerId="AD" clId="Web-{93EEF166-8BB3-4AF8-7B51-A482C4212033}" dt="2026-06-10T09:43:27.122" v="0" actId="1076"/>
        <pc:sldMkLst>
          <pc:docMk/>
          <pc:sldMk cId="4238943262" sldId="264"/>
        </pc:sldMkLst>
        <pc:spChg chg="mod">
          <ac:chgData name="Rowan Sharma" userId="S::rsharma@azamara.com::111b7c2a-8924-4814-9179-1a827a870d6e" providerId="AD" clId="Web-{93EEF166-8BB3-4AF8-7B51-A482C4212033}" dt="2026-06-10T09:43:27.122" v="0" actId="1076"/>
          <ac:spMkLst>
            <pc:docMk/>
            <pc:sldMk cId="4238943262" sldId="264"/>
            <ac:spMk id="13" creationId="{F3630C29-6989-A883-5B83-ABA3B1D03C5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B79DB-5D70-D849-984A-A2A036DAFB3E}" type="datetimeFigureOut">
              <a:rPr lang="en-US" smtClean="0"/>
              <a:t>6/10/2026</a:t>
            </a:fld>
            <a:endParaRPr lang="en-US"/>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9CFE21-CC28-F242-B5E6-914E3F68DC04}" type="slidenum">
              <a:rPr lang="en-US" smtClean="0"/>
              <a:t>‹#›</a:t>
            </a:fld>
            <a:endParaRPr lang="en-US"/>
          </a:p>
        </p:txBody>
      </p:sp>
    </p:spTree>
    <p:extLst>
      <p:ext uri="{BB962C8B-B14F-4D97-AF65-F5344CB8AC3E}">
        <p14:creationId xmlns:p14="http://schemas.microsoft.com/office/powerpoint/2010/main" val="2744306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59CFE21-CC28-F242-B5E6-914E3F68DC04}" type="slidenum">
              <a:rPr lang="en-US" smtClean="0"/>
              <a:t>1</a:t>
            </a:fld>
            <a:endParaRPr lang="en-US"/>
          </a:p>
        </p:txBody>
      </p:sp>
    </p:spTree>
    <p:extLst>
      <p:ext uri="{BB962C8B-B14F-4D97-AF65-F5344CB8AC3E}">
        <p14:creationId xmlns:p14="http://schemas.microsoft.com/office/powerpoint/2010/main" val="510393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1896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B28DA7B2-BC09-9F4A-90EF-83EEC5C65AE9}" type="datetimeFigureOut">
              <a:rPr lang="en-US" smtClean="0"/>
              <a:t>6/10/2026</a:t>
            </a:fld>
            <a:endParaRPr 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292905818"/>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DF06822-DBBC-0B0F-3E50-DC33E4E6CA27}"/>
              </a:ext>
            </a:extLst>
          </p:cNvPr>
          <p:cNvPicPr>
            <a:picLocks noChangeAspect="1"/>
          </p:cNvPicPr>
          <p:nvPr/>
        </p:nvPicPr>
        <p:blipFill>
          <a:blip r:embed="rId3"/>
          <a:srcRect l="14060" r="16201"/>
          <a:stretch>
            <a:fillRect/>
          </a:stretch>
        </p:blipFill>
        <p:spPr>
          <a:xfrm>
            <a:off x="0" y="-37775"/>
            <a:ext cx="7559674" cy="9526331"/>
          </a:xfrm>
          <a:prstGeom prst="rect">
            <a:avLst/>
          </a:prstGeom>
        </p:spPr>
      </p:pic>
      <p:sp>
        <p:nvSpPr>
          <p:cNvPr id="2" name="Rectangle 1">
            <a:extLst>
              <a:ext uri="{FF2B5EF4-FFF2-40B4-BE49-F238E27FC236}">
                <a16:creationId xmlns:a16="http://schemas.microsoft.com/office/drawing/2014/main" id="{74597441-C779-9BE0-A5D4-959ECAE10D7D}"/>
              </a:ext>
            </a:extLst>
          </p:cNvPr>
          <p:cNvSpPr/>
          <p:nvPr/>
        </p:nvSpPr>
        <p:spPr>
          <a:xfrm>
            <a:off x="0" y="9488557"/>
            <a:ext cx="7599898" cy="1203256"/>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FEF04C8-7F67-22DD-D065-73479EFBF742}"/>
              </a:ext>
            </a:extLst>
          </p:cNvPr>
          <p:cNvSpPr/>
          <p:nvPr/>
        </p:nvSpPr>
        <p:spPr>
          <a:xfrm>
            <a:off x="0" y="3897656"/>
            <a:ext cx="7559674" cy="6116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effectLst/>
                <a:highlight>
                  <a:srgbClr val="21316A"/>
                </a:highlight>
                <a:latin typeface="Arial" panose="020B0604020202020204" pitchFamily="34" charset="0"/>
                <a:cs typeface="Arial" panose="020B0604020202020204" pitchFamily="34" charset="0"/>
              </a:rPr>
              <a:t>FEATURED SAILING ITINERARIES</a:t>
            </a:r>
          </a:p>
        </p:txBody>
      </p:sp>
      <p:pic>
        <p:nvPicPr>
          <p:cNvPr id="11" name="Picture 10">
            <a:extLst>
              <a:ext uri="{FF2B5EF4-FFF2-40B4-BE49-F238E27FC236}">
                <a16:creationId xmlns:a16="http://schemas.microsoft.com/office/drawing/2014/main" id="{BC90E7BD-23C1-1703-6306-679690C6C1A5}"/>
              </a:ext>
            </a:extLst>
          </p:cNvPr>
          <p:cNvPicPr>
            <a:picLocks noChangeAspect="1"/>
          </p:cNvPicPr>
          <p:nvPr/>
        </p:nvPicPr>
        <p:blipFill>
          <a:blip r:embed="rId4"/>
          <a:stretch>
            <a:fillRect/>
          </a:stretch>
        </p:blipFill>
        <p:spPr>
          <a:xfrm>
            <a:off x="366032" y="9667968"/>
            <a:ext cx="6869655" cy="461180"/>
          </a:xfrm>
          <a:prstGeom prst="rect">
            <a:avLst/>
          </a:prstGeom>
        </p:spPr>
      </p:pic>
      <p:sp>
        <p:nvSpPr>
          <p:cNvPr id="4" name="TextBox 3">
            <a:extLst>
              <a:ext uri="{FF2B5EF4-FFF2-40B4-BE49-F238E27FC236}">
                <a16:creationId xmlns:a16="http://schemas.microsoft.com/office/drawing/2014/main" id="{2E0987C2-B489-0CEE-CC23-73F2A76BD309}"/>
              </a:ext>
            </a:extLst>
          </p:cNvPr>
          <p:cNvSpPr txBox="1"/>
          <p:nvPr/>
        </p:nvSpPr>
        <p:spPr>
          <a:xfrm>
            <a:off x="294430" y="10301779"/>
            <a:ext cx="6799832" cy="246221"/>
          </a:xfrm>
          <a:prstGeom prst="rect">
            <a:avLst/>
          </a:prstGeom>
          <a:noFill/>
        </p:spPr>
        <p:txBody>
          <a:bodyPr wrap="square" rtlCol="0">
            <a:spAutoFit/>
          </a:bodyPr>
          <a:lstStyle/>
          <a:p>
            <a:pPr algn="ctr"/>
            <a:r>
              <a:rPr lang="en-GB" sz="500">
                <a:solidFill>
                  <a:schemeClr val="bg1"/>
                </a:solidFill>
              </a:rPr>
              <a:t>*The up to 15% off your cruise fare offer applies to new, individual bookings in all stateroom categories (promotional guarantee staterooms excluded) on select sailings booked made before 27 February 2026. **The $1000 USD Onboard Credit offer applies to new, individual bookings in all stateroom categories (promotional guarantee staterooms excluded) on select sailings booked before 31 March 2026. Terms and conditions apply, please see your travel agent for details.</a:t>
            </a:r>
          </a:p>
        </p:txBody>
      </p:sp>
      <p:pic>
        <p:nvPicPr>
          <p:cNvPr id="16" name="Picture 15">
            <a:extLst>
              <a:ext uri="{FF2B5EF4-FFF2-40B4-BE49-F238E27FC236}">
                <a16:creationId xmlns:a16="http://schemas.microsoft.com/office/drawing/2014/main" id="{86F4BB78-6A89-453E-C8FC-FD1A5244DC88}"/>
              </a:ext>
            </a:extLst>
          </p:cNvPr>
          <p:cNvPicPr>
            <a:picLocks noChangeAspect="1"/>
          </p:cNvPicPr>
          <p:nvPr/>
        </p:nvPicPr>
        <p:blipFill>
          <a:blip r:embed="rId5"/>
          <a:stretch>
            <a:fillRect/>
          </a:stretch>
        </p:blipFill>
        <p:spPr>
          <a:xfrm>
            <a:off x="2438272" y="174878"/>
            <a:ext cx="2648625" cy="687268"/>
          </a:xfrm>
          <a:prstGeom prst="rect">
            <a:avLst/>
          </a:prstGeom>
        </p:spPr>
      </p:pic>
      <p:sp>
        <p:nvSpPr>
          <p:cNvPr id="5" name="Rectangle 4">
            <a:extLst>
              <a:ext uri="{FF2B5EF4-FFF2-40B4-BE49-F238E27FC236}">
                <a16:creationId xmlns:a16="http://schemas.microsoft.com/office/drawing/2014/main" id="{8426D478-1C98-4BDE-306C-27B8007E5835}"/>
              </a:ext>
            </a:extLst>
          </p:cNvPr>
          <p:cNvSpPr/>
          <p:nvPr/>
        </p:nvSpPr>
        <p:spPr>
          <a:xfrm>
            <a:off x="177221" y="4577166"/>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DC1F95E-BED5-7D16-6DCA-AD9EC5C601C8}"/>
              </a:ext>
            </a:extLst>
          </p:cNvPr>
          <p:cNvSpPr txBox="1"/>
          <p:nvPr/>
        </p:nvSpPr>
        <p:spPr>
          <a:xfrm>
            <a:off x="190649" y="4710878"/>
            <a:ext cx="3484872" cy="1969770"/>
          </a:xfrm>
          <a:prstGeom prst="rect">
            <a:avLst/>
          </a:prstGeom>
          <a:noFill/>
        </p:spPr>
        <p:txBody>
          <a:bodyPr wrap="square" rtlCol="0">
            <a:spAutoFit/>
          </a:bodyPr>
          <a:lstStyle/>
          <a:p>
            <a:pPr algn="ct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12" name="Rectangle 11">
            <a:extLst>
              <a:ext uri="{FF2B5EF4-FFF2-40B4-BE49-F238E27FC236}">
                <a16:creationId xmlns:a16="http://schemas.microsoft.com/office/drawing/2014/main" id="{9E5504CD-BBD3-9847-1A19-DC787E242A14}"/>
              </a:ext>
            </a:extLst>
          </p:cNvPr>
          <p:cNvSpPr/>
          <p:nvPr/>
        </p:nvSpPr>
        <p:spPr>
          <a:xfrm>
            <a:off x="3896130" y="4577166"/>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F3630C29-6989-A883-5B83-ABA3B1D03C5E}"/>
              </a:ext>
            </a:extLst>
          </p:cNvPr>
          <p:cNvSpPr txBox="1"/>
          <p:nvPr/>
        </p:nvSpPr>
        <p:spPr>
          <a:xfrm>
            <a:off x="3892358" y="4856776"/>
            <a:ext cx="3484872" cy="1969770"/>
          </a:xfrm>
          <a:prstGeom prst="rect">
            <a:avLst/>
          </a:prstGeom>
          <a:noFill/>
        </p:spPr>
        <p:txBody>
          <a:bodyPr wrap="square" rtlCol="0">
            <a:spAutoFit/>
          </a:bodyPr>
          <a:lstStyle/>
          <a:p>
            <a:pPr algn="ct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15" name="Rectangle 14">
            <a:extLst>
              <a:ext uri="{FF2B5EF4-FFF2-40B4-BE49-F238E27FC236}">
                <a16:creationId xmlns:a16="http://schemas.microsoft.com/office/drawing/2014/main" id="{BDC66EA3-3F46-F201-55E7-36479F865708}"/>
              </a:ext>
            </a:extLst>
          </p:cNvPr>
          <p:cNvSpPr/>
          <p:nvPr/>
        </p:nvSpPr>
        <p:spPr>
          <a:xfrm>
            <a:off x="177221" y="6963014"/>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826E262E-3719-C251-ABC0-D2FEFD7F8A86}"/>
              </a:ext>
            </a:extLst>
          </p:cNvPr>
          <p:cNvSpPr txBox="1"/>
          <p:nvPr/>
        </p:nvSpPr>
        <p:spPr>
          <a:xfrm>
            <a:off x="181554" y="7096726"/>
            <a:ext cx="3484872" cy="1969770"/>
          </a:xfrm>
          <a:prstGeom prst="rect">
            <a:avLst/>
          </a:prstGeom>
          <a:noFill/>
        </p:spPr>
        <p:txBody>
          <a:bodyPr wrap="square" rtlCol="0">
            <a:spAutoFit/>
          </a:bodyPr>
          <a:lstStyle/>
          <a:p>
            <a:pPr algn="ct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18" name="Rectangle 17">
            <a:extLst>
              <a:ext uri="{FF2B5EF4-FFF2-40B4-BE49-F238E27FC236}">
                <a16:creationId xmlns:a16="http://schemas.microsoft.com/office/drawing/2014/main" id="{6F2F640F-7A5A-5019-F950-6C22F1A9116F}"/>
              </a:ext>
            </a:extLst>
          </p:cNvPr>
          <p:cNvSpPr/>
          <p:nvPr/>
        </p:nvSpPr>
        <p:spPr>
          <a:xfrm>
            <a:off x="3896130" y="6963014"/>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802445EC-E9D0-3C23-1EFB-E0727DAF5EE6}"/>
              </a:ext>
            </a:extLst>
          </p:cNvPr>
          <p:cNvSpPr txBox="1"/>
          <p:nvPr/>
        </p:nvSpPr>
        <p:spPr>
          <a:xfrm>
            <a:off x="3883530" y="7096726"/>
            <a:ext cx="3484872" cy="1969770"/>
          </a:xfrm>
          <a:prstGeom prst="rect">
            <a:avLst/>
          </a:prstGeom>
          <a:noFill/>
        </p:spPr>
        <p:txBody>
          <a:bodyPr wrap="square" rtlCol="0">
            <a:spAutoFit/>
          </a:bodyPr>
          <a:lstStyle/>
          <a:p>
            <a:pPr algn="ct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pic>
        <p:nvPicPr>
          <p:cNvPr id="6" name="Picture 2">
            <a:extLst>
              <a:ext uri="{FF2B5EF4-FFF2-40B4-BE49-F238E27FC236}">
                <a16:creationId xmlns:a16="http://schemas.microsoft.com/office/drawing/2014/main" id="{B338900A-F723-6303-EF91-53D17B7A68E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49902" y="598313"/>
            <a:ext cx="10841180" cy="49766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894326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D5C65902F63BF4C9D0E6A04A7D79A63" ma:contentTypeVersion="20" ma:contentTypeDescription="Create a new document." ma:contentTypeScope="" ma:versionID="2ab9ed4a1e3133b93015fc30287c6acb">
  <xsd:schema xmlns:xsd="http://www.w3.org/2001/XMLSchema" xmlns:xs="http://www.w3.org/2001/XMLSchema" xmlns:p="http://schemas.microsoft.com/office/2006/metadata/properties" xmlns:ns2="82847116-c719-41b4-8882-d9579cae2321" xmlns:ns3="c8dcbc17-5b84-44ef-951f-14dfe6b9f264" targetNamespace="http://schemas.microsoft.com/office/2006/metadata/properties" ma:root="true" ma:fieldsID="14aaaf37461ad7f94e6bf5e18a49d0f4" ns2:_="" ns3:_="">
    <xsd:import namespace="82847116-c719-41b4-8882-d9579cae2321"/>
    <xsd:import namespace="c8dcbc17-5b84-44ef-951f-14dfe6b9f26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ObjectDetectorVersions" minOccurs="0"/>
                <xsd:element ref="ns3:MediaServiceSearchProperties"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847116-c719-41b4-8882-d9579cae2321" elementFormDefault="qualified">
    <xsd:import namespace="http://schemas.microsoft.com/office/2006/documentManagement/types"/>
    <xsd:import namespace="http://schemas.microsoft.com/office/infopath/2007/PartnerControls"/>
    <xsd:element name="SharedWithUsers" ma:index="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c170ea7-c152-4cc8-bb13-43e8dcf937cd}" ma:internalName="TaxCatchAll" ma:showField="CatchAllData" ma:web="82847116-c719-41b4-8882-d9579cae232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8dcbc17-5b84-44ef-951f-14dfe6b9f26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a03b462-cbce-465c-8818-f05dd4056867"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2847116-c719-41b4-8882-d9579cae2321" xsi:nil="true"/>
    <lcf76f155ced4ddcb4097134ff3c332f xmlns="c8dcbc17-5b84-44ef-951f-14dfe6b9f26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3274A62-8BE6-4E27-A00F-32858A41FBD2}">
  <ds:schemaRefs>
    <ds:schemaRef ds:uri="http://schemas.microsoft.com/sharepoint/v3/contenttype/forms"/>
  </ds:schemaRefs>
</ds:datastoreItem>
</file>

<file path=customXml/itemProps2.xml><?xml version="1.0" encoding="utf-8"?>
<ds:datastoreItem xmlns:ds="http://schemas.openxmlformats.org/officeDocument/2006/customXml" ds:itemID="{9777DB61-5DF8-4E7C-AF8A-15D484E54201}">
  <ds:schemaRefs>
    <ds:schemaRef ds:uri="82847116-c719-41b4-8882-d9579cae2321"/>
    <ds:schemaRef ds:uri="c8dcbc17-5b84-44ef-951f-14dfe6b9f2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F33BF72-0C57-4113-BB97-93ABA539F50B}">
  <ds:schemaRefs>
    <ds:schemaRef ds:uri="http://purl.org/dc/terms/"/>
    <ds:schemaRef ds:uri="http://purl.org/dc/dcmitype/"/>
    <ds:schemaRef ds:uri="http://purl.org/dc/elements/1.1/"/>
    <ds:schemaRef ds:uri="c8dcbc17-5b84-44ef-951f-14dfe6b9f264"/>
    <ds:schemaRef ds:uri="82847116-c719-41b4-8882-d9579cae2321"/>
    <ds:schemaRef ds:uri="http://schemas.microsoft.com/office/2006/documentManagement/types"/>
    <ds:schemaRef ds:uri="http://schemas.microsoft.com/office/2006/metadata/properties"/>
    <ds:schemaRef ds:uri="http://schemas.openxmlformats.org/package/2006/metadata/core-propertie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5915</TotalTime>
  <Words>199</Words>
  <Application>Microsoft Office PowerPoint</Application>
  <PresentationFormat>Custom</PresentationFormat>
  <Paragraphs>39</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lastModifiedBy>Rowan Sharma</cp:lastModifiedBy>
  <cp:revision>18</cp:revision>
  <dcterms:created xsi:type="dcterms:W3CDTF">2023-06-26T13:44:24Z</dcterms:created>
  <dcterms:modified xsi:type="dcterms:W3CDTF">2026-06-10T09:43:27Z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0x010100AD5C65902F63BF4C9D0E6A04A7D79A63</vt:lpwstr>
  </property>
  <property fmtid="{D5CDD505-2E9C-101B-9397-08002B2CF9AE}" pid="3" name="MediaServiceImageTags">
    <vt:lpwstr/>
  </property>
  <property fmtid="{D5CDD505-2E9C-101B-9397-08002B2CF9AE}" pid="4" name="MSIP_Label_defa4170-0d19-0005-0004-bc88714345d2_Enabled">
    <vt:lpwstr>true</vt:lpwstr>
  </property>
  <property fmtid="{D5CDD505-2E9C-101B-9397-08002B2CF9AE}" pid="5" name="MSIP_Label_defa4170-0d19-0005-0004-bc88714345d2_SetDate">
    <vt:lpwstr>2026-03-09T12:54:27Z</vt:lpwstr>
  </property>
  <property fmtid="{D5CDD505-2E9C-101B-9397-08002B2CF9AE}" pid="6" name="MSIP_Label_defa4170-0d19-0005-0004-bc88714345d2_Method">
    <vt:lpwstr>Standard</vt:lpwstr>
  </property>
  <property fmtid="{D5CDD505-2E9C-101B-9397-08002B2CF9AE}" pid="7" name="MSIP_Label_defa4170-0d19-0005-0004-bc88714345d2_Name">
    <vt:lpwstr>defa4170-0d19-0005-0004-bc88714345d2</vt:lpwstr>
  </property>
  <property fmtid="{D5CDD505-2E9C-101B-9397-08002B2CF9AE}" pid="8" name="MSIP_Label_defa4170-0d19-0005-0004-bc88714345d2_SiteId">
    <vt:lpwstr>06da93cb-8a0a-4322-9a73-8d875ecbad8c</vt:lpwstr>
  </property>
  <property fmtid="{D5CDD505-2E9C-101B-9397-08002B2CF9AE}" pid="9" name="MSIP_Label_defa4170-0d19-0005-0004-bc88714345d2_ActionId">
    <vt:lpwstr>d50d1120-002c-4038-aff9-0e12c961f9a6</vt:lpwstr>
  </property>
  <property fmtid="{D5CDD505-2E9C-101B-9397-08002B2CF9AE}" pid="10" name="MSIP_Label_defa4170-0d19-0005-0004-bc88714345d2_ContentBits">
    <vt:lpwstr>0</vt:lpwstr>
  </property>
  <property fmtid="{D5CDD505-2E9C-101B-9397-08002B2CF9AE}" pid="11" name="MSIP_Label_defa4170-0d19-0005-0004-bc88714345d2_Tag">
    <vt:lpwstr>10, 3, 0, 1</vt:lpwstr>
  </property>
</Properties>
</file>