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sldIdLst>
    <p:sldId id="256" r:id="rId5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A69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D4D3A1-D067-5042-BE0E-0D52C74F10B4}" v="7" dt="2025-06-25T12:16:00.3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871"/>
    <p:restoredTop sz="96301"/>
  </p:normalViewPr>
  <p:slideViewPr>
    <p:cSldViewPr snapToGrid="0">
      <p:cViewPr varScale="1">
        <p:scale>
          <a:sx n="61" d="100"/>
          <a:sy n="61" d="100"/>
        </p:scale>
        <p:origin x="1960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oward Wheeler" userId="3e061725-5d95-41ae-8f52-aca0943a11a8" providerId="ADAL" clId="{BE7179E7-CC05-49B2-9055-A281BF6940A6}"/>
    <pc:docChg chg="custSel modSld">
      <pc:chgData name="Howard Wheeler" userId="3e061725-5d95-41ae-8f52-aca0943a11a8" providerId="ADAL" clId="{BE7179E7-CC05-49B2-9055-A281BF6940A6}" dt="2024-12-04T09:17:21.197" v="4" actId="1076"/>
      <pc:docMkLst>
        <pc:docMk/>
      </pc:docMkLst>
      <pc:sldChg chg="delSp modSp mod">
        <pc:chgData name="Howard Wheeler" userId="3e061725-5d95-41ae-8f52-aca0943a11a8" providerId="ADAL" clId="{BE7179E7-CC05-49B2-9055-A281BF6940A6}" dt="2024-12-04T09:17:21.197" v="4" actId="1076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0E721868-E3F2-D44D-90F8-4E9416DFEE4E}"/>
    <pc:docChg chg="custSel modSld">
      <pc:chgData name="Jayne Tucker" userId="c6fd211f-9c92-471c-a22b-28679a261eba" providerId="ADAL" clId="{0E721868-E3F2-D44D-90F8-4E9416DFEE4E}" dt="2025-03-19T11:54:59.352" v="184" actId="1038"/>
      <pc:docMkLst>
        <pc:docMk/>
      </pc:docMkLst>
      <pc:sldChg chg="addSp delSp modSp mod">
        <pc:chgData name="Jayne Tucker" userId="c6fd211f-9c92-471c-a22b-28679a261eba" providerId="ADAL" clId="{0E721868-E3F2-D44D-90F8-4E9416DFEE4E}" dt="2025-03-19T11:54:59.352" v="184" actId="1038"/>
        <pc:sldMkLst>
          <pc:docMk/>
          <pc:sldMk cId="2077717341" sldId="256"/>
        </pc:sldMkLst>
      </pc:sldChg>
    </pc:docChg>
  </pc:docChgLst>
  <pc:docChgLst>
    <pc:chgData name="Jayne Tucker" userId="c6fd211f-9c92-471c-a22b-28679a261eba" providerId="ADAL" clId="{1306D765-15EC-AE4F-B7DE-7163713F8172}"/>
    <pc:docChg chg="undo custSel modSld">
      <pc:chgData name="Jayne Tucker" userId="c6fd211f-9c92-471c-a22b-28679a261eba" providerId="ADAL" clId="{1306D765-15EC-AE4F-B7DE-7163713F8172}" dt="2025-01-08T13:07:51.726" v="509" actId="1037"/>
      <pc:docMkLst>
        <pc:docMk/>
      </pc:docMkLst>
      <pc:sldChg chg="addSp delSp modSp mod">
        <pc:chgData name="Jayne Tucker" userId="c6fd211f-9c92-471c-a22b-28679a261eba" providerId="ADAL" clId="{1306D765-15EC-AE4F-B7DE-7163713F8172}" dt="2025-01-08T13:07:51.726" v="509" actId="1037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28D4D3A1-D067-5042-BE0E-0D52C74F10B4}"/>
    <pc:docChg chg="custSel modSld">
      <pc:chgData name="Steve Hartland" userId="fe08f65b-fffb-417a-81ad-107dbbfd43a7" providerId="ADAL" clId="{28D4D3A1-D067-5042-BE0E-0D52C74F10B4}" dt="2025-06-25T12:16:42.686" v="39" actId="20577"/>
      <pc:docMkLst>
        <pc:docMk/>
      </pc:docMkLst>
      <pc:sldChg chg="addSp delSp modSp mod">
        <pc:chgData name="Steve Hartland" userId="fe08f65b-fffb-417a-81ad-107dbbfd43a7" providerId="ADAL" clId="{28D4D3A1-D067-5042-BE0E-0D52C74F10B4}" dt="2025-06-25T12:16:42.686" v="39" actId="20577"/>
        <pc:sldMkLst>
          <pc:docMk/>
          <pc:sldMk cId="2077717341" sldId="256"/>
        </pc:sldMkLst>
        <pc:spChg chg="mod">
          <ac:chgData name="Steve Hartland" userId="fe08f65b-fffb-417a-81ad-107dbbfd43a7" providerId="ADAL" clId="{28D4D3A1-D067-5042-BE0E-0D52C74F10B4}" dt="2025-06-25T12:16:33.604" v="37" actId="1076"/>
          <ac:spMkLst>
            <pc:docMk/>
            <pc:sldMk cId="2077717341" sldId="256"/>
            <ac:spMk id="6" creationId="{CA62D138-AD16-3256-94D2-A68B301AC345}"/>
          </ac:spMkLst>
        </pc:spChg>
        <pc:spChg chg="mod">
          <ac:chgData name="Steve Hartland" userId="fe08f65b-fffb-417a-81ad-107dbbfd43a7" providerId="ADAL" clId="{28D4D3A1-D067-5042-BE0E-0D52C74F10B4}" dt="2025-06-25T12:16:42.686" v="39" actId="20577"/>
          <ac:spMkLst>
            <pc:docMk/>
            <pc:sldMk cId="2077717341" sldId="256"/>
            <ac:spMk id="10" creationId="{87B1A0EE-FCA5-8E42-BB3B-5B63472A7D4F}"/>
          </ac:spMkLst>
        </pc:spChg>
        <pc:picChg chg="add mod">
          <ac:chgData name="Steve Hartland" userId="fe08f65b-fffb-417a-81ad-107dbbfd43a7" providerId="ADAL" clId="{28D4D3A1-D067-5042-BE0E-0D52C74F10B4}" dt="2025-06-25T12:15:08.117" v="4" actId="167"/>
          <ac:picMkLst>
            <pc:docMk/>
            <pc:sldMk cId="2077717341" sldId="256"/>
            <ac:picMk id="2" creationId="{2444F6E5-319F-F3A3-66C6-011E04BEDB08}"/>
          </ac:picMkLst>
        </pc:picChg>
        <pc:picChg chg="del">
          <ac:chgData name="Steve Hartland" userId="fe08f65b-fffb-417a-81ad-107dbbfd43a7" providerId="ADAL" clId="{28D4D3A1-D067-5042-BE0E-0D52C74F10B4}" dt="2025-06-25T12:15:35.202" v="13" actId="478"/>
          <ac:picMkLst>
            <pc:docMk/>
            <pc:sldMk cId="2077717341" sldId="256"/>
            <ac:picMk id="3" creationId="{4067874B-6215-12E6-2088-89FA55F9AFCC}"/>
          </ac:picMkLst>
        </pc:picChg>
        <pc:picChg chg="add mod">
          <ac:chgData name="Steve Hartland" userId="fe08f65b-fffb-417a-81ad-107dbbfd43a7" providerId="ADAL" clId="{28D4D3A1-D067-5042-BE0E-0D52C74F10B4}" dt="2025-06-25T12:15:18.503" v="7"/>
          <ac:picMkLst>
            <pc:docMk/>
            <pc:sldMk cId="2077717341" sldId="256"/>
            <ac:picMk id="4" creationId="{4B72EC47-EB9B-B78E-2DCD-E84740F62461}"/>
          </ac:picMkLst>
        </pc:picChg>
        <pc:picChg chg="add del mod">
          <ac:chgData name="Steve Hartland" userId="fe08f65b-fffb-417a-81ad-107dbbfd43a7" providerId="ADAL" clId="{28D4D3A1-D067-5042-BE0E-0D52C74F10B4}" dt="2025-06-25T12:15:33.269" v="12" actId="478"/>
          <ac:picMkLst>
            <pc:docMk/>
            <pc:sldMk cId="2077717341" sldId="256"/>
            <ac:picMk id="5" creationId="{DAF748B1-1DD6-178F-0219-D5C5D781A9DA}"/>
          </ac:picMkLst>
        </pc:picChg>
        <pc:picChg chg="del">
          <ac:chgData name="Steve Hartland" userId="fe08f65b-fffb-417a-81ad-107dbbfd43a7" providerId="ADAL" clId="{28D4D3A1-D067-5042-BE0E-0D52C74F10B4}" dt="2025-06-25T12:15:10.424" v="5" actId="478"/>
          <ac:picMkLst>
            <pc:docMk/>
            <pc:sldMk cId="2077717341" sldId="256"/>
            <ac:picMk id="9" creationId="{B501243B-2AE8-D03C-A2BC-247C4389E9DF}"/>
          </ac:picMkLst>
        </pc:picChg>
        <pc:picChg chg="add mod">
          <ac:chgData name="Steve Hartland" userId="fe08f65b-fffb-417a-81ad-107dbbfd43a7" providerId="ADAL" clId="{28D4D3A1-D067-5042-BE0E-0D52C74F10B4}" dt="2025-06-25T12:16:31.467" v="36" actId="1076"/>
          <ac:picMkLst>
            <pc:docMk/>
            <pc:sldMk cId="2077717341" sldId="256"/>
            <ac:picMk id="11" creationId="{9282A764-7EC3-BC5D-8D21-1E04816984B7}"/>
          </ac:picMkLst>
        </pc:picChg>
        <pc:picChg chg="add mod">
          <ac:chgData name="Steve Hartland" userId="fe08f65b-fffb-417a-81ad-107dbbfd43a7" providerId="ADAL" clId="{28D4D3A1-D067-5042-BE0E-0D52C74F10B4}" dt="2025-06-25T12:16:06.154" v="30" actId="14100"/>
          <ac:picMkLst>
            <pc:docMk/>
            <pc:sldMk cId="2077717341" sldId="256"/>
            <ac:picMk id="12" creationId="{24620892-23AD-0480-7CC9-0CCFE152C3D7}"/>
          </ac:picMkLst>
        </pc:picChg>
      </pc:sldChg>
    </pc:docChg>
  </pc:docChgLst>
  <pc:docChgLst>
    <pc:chgData name="Jayne Tucker" userId="c6fd211f-9c92-471c-a22b-28679a261eba" providerId="ADAL" clId="{9F0BE345-7B48-E346-B416-27DA4BFDCFBD}"/>
    <pc:docChg chg="custSel modSld">
      <pc:chgData name="Jayne Tucker" userId="c6fd211f-9c92-471c-a22b-28679a261eba" providerId="ADAL" clId="{9F0BE345-7B48-E346-B416-27DA4BFDCFBD}" dt="2024-12-11T14:40:50.336" v="36" actId="1035"/>
      <pc:docMkLst>
        <pc:docMk/>
      </pc:docMkLst>
      <pc:sldChg chg="addSp delSp modSp mod">
        <pc:chgData name="Jayne Tucker" userId="c6fd211f-9c92-471c-a22b-28679a261eba" providerId="ADAL" clId="{9F0BE345-7B48-E346-B416-27DA4BFDCFBD}" dt="2024-12-11T14:40:50.336" v="36" actId="1035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D8B8806-8737-0B4D-B9D9-3D4AFE8BA842}"/>
    <pc:docChg chg="undo custSel modSld">
      <pc:chgData name="Steve Hartland" userId="fe08f65b-fffb-417a-81ad-107dbbfd43a7" providerId="ADAL" clId="{4D8B8806-8737-0B4D-B9D9-3D4AFE8BA842}" dt="2025-02-14T14:54:14.609" v="50" actId="1076"/>
      <pc:docMkLst>
        <pc:docMk/>
      </pc:docMkLst>
      <pc:sldChg chg="addSp delSp modSp mod">
        <pc:chgData name="Steve Hartland" userId="fe08f65b-fffb-417a-81ad-107dbbfd43a7" providerId="ADAL" clId="{4D8B8806-8737-0B4D-B9D9-3D4AFE8BA842}" dt="2025-02-14T14:54:14.609" v="50" actId="1076"/>
        <pc:sldMkLst>
          <pc:docMk/>
          <pc:sldMk cId="2077717341" sldId="256"/>
        </pc:sldMkLst>
      </pc:sldChg>
    </pc:docChg>
  </pc:docChgLst>
  <pc:docChgLst>
    <pc:chgData name="Steve Hartland" userId="fe08f65b-fffb-417a-81ad-107dbbfd43a7" providerId="ADAL" clId="{477B189F-C9FE-0D49-94D7-9CF8BE5A7D6B}"/>
    <pc:docChg chg="custSel modSld">
      <pc:chgData name="Steve Hartland" userId="fe08f65b-fffb-417a-81ad-107dbbfd43a7" providerId="ADAL" clId="{477B189F-C9FE-0D49-94D7-9CF8BE5A7D6B}" dt="2025-04-29T15:08:56.908" v="13" actId="1076"/>
      <pc:docMkLst>
        <pc:docMk/>
      </pc:docMkLst>
      <pc:sldChg chg="addSp delSp modSp mod">
        <pc:chgData name="Steve Hartland" userId="fe08f65b-fffb-417a-81ad-107dbbfd43a7" providerId="ADAL" clId="{477B189F-C9FE-0D49-94D7-9CF8BE5A7D6B}" dt="2025-04-29T15:08:56.908" v="13" actId="1076"/>
        <pc:sldMkLst>
          <pc:docMk/>
          <pc:sldMk cId="2077717341" sldId="256"/>
        </pc:sldMkLst>
        <pc:spChg chg="mod">
          <ac:chgData name="Steve Hartland" userId="fe08f65b-fffb-417a-81ad-107dbbfd43a7" providerId="ADAL" clId="{477B189F-C9FE-0D49-94D7-9CF8BE5A7D6B}" dt="2025-04-29T15:08:56.908" v="13" actId="1076"/>
          <ac:spMkLst>
            <pc:docMk/>
            <pc:sldMk cId="2077717341" sldId="256"/>
            <ac:spMk id="6" creationId="{CA62D138-AD16-3256-94D2-A68B301AC345}"/>
          </ac:spMkLst>
        </pc:spChg>
      </pc:sldChg>
    </pc:docChg>
  </pc:docChgLst>
  <pc:docChgLst>
    <pc:chgData name="Steve Hartland" userId="fe08f65b-fffb-417a-81ad-107dbbfd43a7" providerId="ADAL" clId="{2C9C7771-A6CE-D546-9DF7-76112B16BE02}"/>
    <pc:docChg chg="undo custSel modSld">
      <pc:chgData name="Steve Hartland" userId="fe08f65b-fffb-417a-81ad-107dbbfd43a7" providerId="ADAL" clId="{2C9C7771-A6CE-D546-9DF7-76112B16BE02}" dt="2025-03-28T15:50:11.935" v="32" actId="1076"/>
      <pc:docMkLst>
        <pc:docMk/>
      </pc:docMkLst>
      <pc:sldChg chg="addSp delSp modSp mod">
        <pc:chgData name="Steve Hartland" userId="fe08f65b-fffb-417a-81ad-107dbbfd43a7" providerId="ADAL" clId="{2C9C7771-A6CE-D546-9DF7-76112B16BE02}" dt="2025-03-28T15:50:11.935" v="32" actId="1076"/>
        <pc:sldMkLst>
          <pc:docMk/>
          <pc:sldMk cId="2077717341" sldId="256"/>
        </pc:sldMkLst>
        <pc:spChg chg="mod">
          <ac:chgData name="Steve Hartland" userId="fe08f65b-fffb-417a-81ad-107dbbfd43a7" providerId="ADAL" clId="{2C9C7771-A6CE-D546-9DF7-76112B16BE02}" dt="2025-03-28T15:49:06.978" v="21" actId="1076"/>
          <ac:spMkLst>
            <pc:docMk/>
            <pc:sldMk cId="2077717341" sldId="256"/>
            <ac:spMk id="6" creationId="{CA62D138-AD16-3256-94D2-A68B301AC345}"/>
          </ac:spMkLst>
        </pc:spChg>
        <pc:spChg chg="mod">
          <ac:chgData name="Steve Hartland" userId="fe08f65b-fffb-417a-81ad-107dbbfd43a7" providerId="ADAL" clId="{2C9C7771-A6CE-D546-9DF7-76112B16BE02}" dt="2025-03-28T15:49:28.865" v="28" actId="1076"/>
          <ac:spMkLst>
            <pc:docMk/>
            <pc:sldMk cId="2077717341" sldId="256"/>
            <ac:spMk id="10" creationId="{87B1A0EE-FCA5-8E42-BB3B-5B63472A7D4F}"/>
          </ac:spMkLst>
        </pc:spChg>
        <pc:picChg chg="mod">
          <ac:chgData name="Steve Hartland" userId="fe08f65b-fffb-417a-81ad-107dbbfd43a7" providerId="ADAL" clId="{2C9C7771-A6CE-D546-9DF7-76112B16BE02}" dt="2025-03-28T15:48:58.315" v="19" actId="1076"/>
          <ac:picMkLst>
            <pc:docMk/>
            <pc:sldMk cId="2077717341" sldId="256"/>
            <ac:picMk id="7" creationId="{27C6C2BD-A8AD-2700-0213-A0493A830A2C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28700" y="2244726"/>
            <a:ext cx="11658600" cy="4775200"/>
          </a:xfrm>
        </p:spPr>
        <p:txBody>
          <a:bodyPr anchor="b"/>
          <a:lstStyle>
            <a:lvl1pPr algn="ctr"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14500" y="7204076"/>
            <a:ext cx="10287000" cy="3311524"/>
          </a:xfrm>
        </p:spPr>
        <p:txBody>
          <a:bodyPr/>
          <a:lstStyle>
            <a:lvl1pPr marL="0" indent="0" algn="ctr">
              <a:buNone/>
              <a:defRPr sz="3600"/>
            </a:lvl1pPr>
            <a:lvl2pPr marL="685800" indent="0" algn="ctr">
              <a:buNone/>
              <a:defRPr sz="3000"/>
            </a:lvl2pPr>
            <a:lvl3pPr marL="1371600" indent="0" algn="ctr">
              <a:buNone/>
              <a:defRPr sz="2700"/>
            </a:lvl3pPr>
            <a:lvl4pPr marL="2057400" indent="0" algn="ctr">
              <a:buNone/>
              <a:defRPr sz="2400"/>
            </a:lvl4pPr>
            <a:lvl5pPr marL="2743200" indent="0" algn="ctr">
              <a:buNone/>
              <a:defRPr sz="2400"/>
            </a:lvl5pPr>
            <a:lvl6pPr marL="3429000" indent="0" algn="ctr">
              <a:buNone/>
              <a:defRPr sz="2400"/>
            </a:lvl6pPr>
            <a:lvl7pPr marL="4114800" indent="0" algn="ctr">
              <a:buNone/>
              <a:defRPr sz="2400"/>
            </a:lvl7pPr>
            <a:lvl8pPr marL="4800600" indent="0" algn="ctr">
              <a:buNone/>
              <a:defRPr sz="2400"/>
            </a:lvl8pPr>
            <a:lvl9pPr marL="5486400" indent="0" algn="ctr">
              <a:buNone/>
              <a:defRPr sz="24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6772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3163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15513" y="730250"/>
            <a:ext cx="2957513" cy="1162367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6" y="730250"/>
            <a:ext cx="8701088" cy="1162367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719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1985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5832" y="3419479"/>
            <a:ext cx="11830050" cy="5705474"/>
          </a:xfrm>
        </p:spPr>
        <p:txBody>
          <a:bodyPr anchor="b"/>
          <a:lstStyle>
            <a:lvl1pPr>
              <a:defRPr sz="9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5832" y="9178929"/>
            <a:ext cx="11830050" cy="3000374"/>
          </a:xfrm>
        </p:spPr>
        <p:txBody>
          <a:bodyPr/>
          <a:lstStyle>
            <a:lvl1pPr marL="0" indent="0">
              <a:buNone/>
              <a:defRPr sz="3600">
                <a:solidFill>
                  <a:schemeClr val="tx1"/>
                </a:solidFill>
              </a:defRPr>
            </a:lvl1pPr>
            <a:lvl2pPr marL="685800" indent="0">
              <a:buNone/>
              <a:defRPr sz="3000">
                <a:solidFill>
                  <a:schemeClr val="tx1">
                    <a:tint val="75000"/>
                  </a:schemeClr>
                </a:solidFill>
              </a:defRPr>
            </a:lvl2pPr>
            <a:lvl3pPr marL="1371600" indent="0">
              <a:buNone/>
              <a:defRPr sz="2700">
                <a:solidFill>
                  <a:schemeClr val="tx1">
                    <a:tint val="75000"/>
                  </a:schemeClr>
                </a:solidFill>
              </a:defRPr>
            </a:lvl3pPr>
            <a:lvl4pPr marL="2057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4pPr>
            <a:lvl5pPr marL="27432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5pPr>
            <a:lvl6pPr marL="34290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6pPr>
            <a:lvl7pPr marL="41148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7pPr>
            <a:lvl8pPr marL="48006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8pPr>
            <a:lvl9pPr marL="548640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838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725" y="3651250"/>
            <a:ext cx="5829300" cy="87026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6073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730253"/>
            <a:ext cx="11830050" cy="2651126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4763" y="3362326"/>
            <a:ext cx="5802510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4763" y="5010150"/>
            <a:ext cx="5802510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943726" y="3362326"/>
            <a:ext cx="5831087" cy="1647824"/>
          </a:xfrm>
        </p:spPr>
        <p:txBody>
          <a:bodyPr anchor="b"/>
          <a:lstStyle>
            <a:lvl1pPr marL="0" indent="0">
              <a:buNone/>
              <a:defRPr sz="3600" b="1"/>
            </a:lvl1pPr>
            <a:lvl2pPr marL="685800" indent="0">
              <a:buNone/>
              <a:defRPr sz="3000" b="1"/>
            </a:lvl2pPr>
            <a:lvl3pPr marL="1371600" indent="0">
              <a:buNone/>
              <a:defRPr sz="2700" b="1"/>
            </a:lvl3pPr>
            <a:lvl4pPr marL="2057400" indent="0">
              <a:buNone/>
              <a:defRPr sz="2400" b="1"/>
            </a:lvl4pPr>
            <a:lvl5pPr marL="2743200" indent="0">
              <a:buNone/>
              <a:defRPr sz="2400" b="1"/>
            </a:lvl5pPr>
            <a:lvl6pPr marL="3429000" indent="0">
              <a:buNone/>
              <a:defRPr sz="2400" b="1"/>
            </a:lvl6pPr>
            <a:lvl7pPr marL="4114800" indent="0">
              <a:buNone/>
              <a:defRPr sz="2400" b="1"/>
            </a:lvl7pPr>
            <a:lvl8pPr marL="4800600" indent="0">
              <a:buNone/>
              <a:defRPr sz="2400" b="1"/>
            </a:lvl8pPr>
            <a:lvl9pPr marL="5486400" indent="0">
              <a:buNone/>
              <a:defRPr sz="2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943726" y="5010150"/>
            <a:ext cx="5831087" cy="736917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7619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447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7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31087" y="1974853"/>
            <a:ext cx="6943725" cy="9747250"/>
          </a:xfrm>
        </p:spPr>
        <p:txBody>
          <a:bodyPr/>
          <a:lstStyle>
            <a:lvl1pPr>
              <a:defRPr sz="4800"/>
            </a:lvl1pPr>
            <a:lvl2pPr>
              <a:defRPr sz="4200"/>
            </a:lvl2pPr>
            <a:lvl3pPr>
              <a:defRPr sz="3600"/>
            </a:lvl3pPr>
            <a:lvl4pPr>
              <a:defRPr sz="3000"/>
            </a:lvl4pPr>
            <a:lvl5pPr>
              <a:defRPr sz="3000"/>
            </a:lvl5pPr>
            <a:lvl6pPr>
              <a:defRPr sz="3000"/>
            </a:lvl6pPr>
            <a:lvl7pPr>
              <a:defRPr sz="3000"/>
            </a:lvl7pPr>
            <a:lvl8pPr>
              <a:defRPr sz="3000"/>
            </a:lvl8pPr>
            <a:lvl9pPr>
              <a:defRPr sz="3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5679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4762" y="914400"/>
            <a:ext cx="4423767" cy="3200400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831087" y="1974853"/>
            <a:ext cx="6943725" cy="9747250"/>
          </a:xfrm>
        </p:spPr>
        <p:txBody>
          <a:bodyPr anchor="t"/>
          <a:lstStyle>
            <a:lvl1pPr marL="0" indent="0">
              <a:buNone/>
              <a:defRPr sz="4800"/>
            </a:lvl1pPr>
            <a:lvl2pPr marL="685800" indent="0">
              <a:buNone/>
              <a:defRPr sz="4200"/>
            </a:lvl2pPr>
            <a:lvl3pPr marL="1371600" indent="0">
              <a:buNone/>
              <a:defRPr sz="3600"/>
            </a:lvl3pPr>
            <a:lvl4pPr marL="2057400" indent="0">
              <a:buNone/>
              <a:defRPr sz="3000"/>
            </a:lvl4pPr>
            <a:lvl5pPr marL="2743200" indent="0">
              <a:buNone/>
              <a:defRPr sz="3000"/>
            </a:lvl5pPr>
            <a:lvl6pPr marL="3429000" indent="0">
              <a:buNone/>
              <a:defRPr sz="3000"/>
            </a:lvl6pPr>
            <a:lvl7pPr marL="4114800" indent="0">
              <a:buNone/>
              <a:defRPr sz="3000"/>
            </a:lvl7pPr>
            <a:lvl8pPr marL="4800600" indent="0">
              <a:buNone/>
              <a:defRPr sz="3000"/>
            </a:lvl8pPr>
            <a:lvl9pPr marL="5486400" indent="0">
              <a:buNone/>
              <a:defRPr sz="3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44762" y="4114800"/>
            <a:ext cx="4423767" cy="7623176"/>
          </a:xfrm>
        </p:spPr>
        <p:txBody>
          <a:bodyPr/>
          <a:lstStyle>
            <a:lvl1pPr marL="0" indent="0">
              <a:buNone/>
              <a:defRPr sz="2400"/>
            </a:lvl1pPr>
            <a:lvl2pPr marL="685800" indent="0">
              <a:buNone/>
              <a:defRPr sz="2100"/>
            </a:lvl2pPr>
            <a:lvl3pPr marL="1371600" indent="0">
              <a:buNone/>
              <a:defRPr sz="1800"/>
            </a:lvl3pPr>
            <a:lvl4pPr marL="2057400" indent="0">
              <a:buNone/>
              <a:defRPr sz="1500"/>
            </a:lvl4pPr>
            <a:lvl5pPr marL="2743200" indent="0">
              <a:buNone/>
              <a:defRPr sz="1500"/>
            </a:lvl5pPr>
            <a:lvl6pPr marL="3429000" indent="0">
              <a:buNone/>
              <a:defRPr sz="1500"/>
            </a:lvl6pPr>
            <a:lvl7pPr marL="4114800" indent="0">
              <a:buNone/>
              <a:defRPr sz="1500"/>
            </a:lvl7pPr>
            <a:lvl8pPr marL="4800600" indent="0">
              <a:buNone/>
              <a:defRPr sz="1500"/>
            </a:lvl8pPr>
            <a:lvl9pPr marL="5486400" indent="0">
              <a:buNone/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27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BD1E28-60BC-5441-BDF1-C5089B0C793C}" type="datetimeFigureOut">
              <a:rPr lang="en-US" smtClean="0"/>
              <a:t>6/25/25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88E5-A16E-D142-9D7A-919A96F6A1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657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444F6E5-319F-F3A3-66C6-011E04BEDB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715999" cy="137159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D7156D8-9CE9-1C22-7444-F1D4DA52F958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26000"/>
          </a:blip>
          <a:stretch>
            <a:fillRect/>
          </a:stretch>
        </p:blipFill>
        <p:spPr>
          <a:xfrm>
            <a:off x="1" y="12165496"/>
            <a:ext cx="13716000" cy="1576851"/>
          </a:xfrm>
          <a:prstGeom prst="rect">
            <a:avLst/>
          </a:prstGeom>
          <a:effectLst/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A62D138-AD16-3256-94D2-A68B301AC345}"/>
              </a:ext>
            </a:extLst>
          </p:cNvPr>
          <p:cNvSpPr/>
          <p:nvPr/>
        </p:nvSpPr>
        <p:spPr>
          <a:xfrm>
            <a:off x="5048072" y="11689308"/>
            <a:ext cx="3619856" cy="795479"/>
          </a:xfrm>
          <a:prstGeom prst="rect">
            <a:avLst/>
          </a:prstGeom>
          <a:solidFill>
            <a:srgbClr val="EA69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419" b="1" dirty="0">
                <a:latin typeface="Arial" panose="020B0604020202020204" pitchFamily="34" charset="0"/>
                <a:cs typeface="Arial" panose="020B0604020202020204" pitchFamily="34" charset="0"/>
              </a:rPr>
              <a:t>BOOK NOW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7B1A0EE-FCA5-8E42-BB3B-5B63472A7D4F}"/>
              </a:ext>
            </a:extLst>
          </p:cNvPr>
          <p:cNvSpPr txBox="1"/>
          <p:nvPr/>
        </p:nvSpPr>
        <p:spPr>
          <a:xfrm>
            <a:off x="4536272" y="12978171"/>
            <a:ext cx="464345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solidFill>
                  <a:schemeClr val="bg1"/>
                </a:solidFill>
              </a:rPr>
              <a:t>*T&amp;Cs apply. Visit our website for full details and sailings.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7C6C2BD-A8AD-2700-0213-A0493A830A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5355" y="585350"/>
            <a:ext cx="4606256" cy="119628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9282A764-7EC3-BC5D-8D21-1E0481698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75435" y="2447318"/>
            <a:ext cx="7965124" cy="36354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4620892-23AD-0480-7CC9-0CCFE152C3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159" y="-1"/>
            <a:ext cx="2081919" cy="297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77173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a6e64ec-b061-4ef9-925c-be5efbd33eb1" xsi:nil="true"/>
    <lcf76f155ced4ddcb4097134ff3c332f xmlns="f792690d-879f-46d8-925c-4171572e1f59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FEA7D74A7BF864BA00741367FEEF239" ma:contentTypeVersion="17" ma:contentTypeDescription="Create a new document." ma:contentTypeScope="" ma:versionID="0b4f082f317e4dbfad4d634b8033c272">
  <xsd:schema xmlns:xsd="http://www.w3.org/2001/XMLSchema" xmlns:xs="http://www.w3.org/2001/XMLSchema" xmlns:p="http://schemas.microsoft.com/office/2006/metadata/properties" xmlns:ns2="f792690d-879f-46d8-925c-4171572e1f59" xmlns:ns3="ba6e64ec-b061-4ef9-925c-be5efbd33eb1" targetNamespace="http://schemas.microsoft.com/office/2006/metadata/properties" ma:root="true" ma:fieldsID="3e540ca5768908ac3a4caf61371e52fb" ns2:_="" ns3:_="">
    <xsd:import namespace="f792690d-879f-46d8-925c-4171572e1f59"/>
    <xsd:import namespace="ba6e64ec-b061-4ef9-925c-be5efbd33eb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92690d-879f-46d8-925c-4171572e1f59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Length (seconds)" ma:internalName="MediaLengthInSeconds" ma:readOnly="true">
      <xsd:simpleType>
        <xsd:restriction base="dms:Unknown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99ff17d2-5e37-428c-a9a5-6f2642e1fa9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BillingMetadata" ma:index="24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a6e64ec-b061-4ef9-925c-be5efbd33eb1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3e926922-5513-4137-b5d9-ea316937596f}" ma:internalName="TaxCatchAll" ma:showField="CatchAllData" ma:web="ba6e64ec-b061-4ef9-925c-be5efbd33eb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BEBF867-836D-4590-9EE9-1B914E6DB8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04B37B2-C7B8-4303-A33B-ED5C1DA1EFC1}">
  <ds:schemaRefs>
    <ds:schemaRef ds:uri="http://www.w3.org/XML/1998/namespace"/>
    <ds:schemaRef ds:uri="http://purl.org/dc/terms/"/>
    <ds:schemaRef ds:uri="http://purl.org/dc/elements/1.1/"/>
    <ds:schemaRef ds:uri="http://schemas.openxmlformats.org/package/2006/metadata/core-properties"/>
    <ds:schemaRef ds:uri="ba6e64ec-b061-4ef9-925c-be5efbd33eb1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f792690d-879f-46d8-925c-4171572e1f59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DDFC1F0-9F29-4714-9E27-A8C26C47BF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f792690d-879f-46d8-925c-4171572e1f59"/>
    <ds:schemaRef ds:uri="ba6e64ec-b061-4ef9-925c-be5efbd33eb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126</TotalTime>
  <Words>17</Words>
  <Application>Microsoft Macintosh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 Hartland</dc:creator>
  <cp:lastModifiedBy>Steve Hartland</cp:lastModifiedBy>
  <cp:revision>25</cp:revision>
  <dcterms:created xsi:type="dcterms:W3CDTF">2023-06-27T07:18:14Z</dcterms:created>
  <dcterms:modified xsi:type="dcterms:W3CDTF">2025-06-25T12:16:44Z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0x0101009FEA7D74A7BF864BA00741367FEEF239</vt:lpwstr>
  </property>
  <property fmtid="{D5CDD505-2E9C-101B-9397-08002B2CF9AE}" pid="3" name="MediaServiceImageTags">
    <vt:lpwstr/>
  </property>
</Properties>
</file>