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56" r:id="rId4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C7"/>
    <a:srgbClr val="EA6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/>
    <p:restoredTop sz="96327"/>
  </p:normalViewPr>
  <p:slideViewPr>
    <p:cSldViewPr snapToGrid="0">
      <p:cViewPr varScale="1">
        <p:scale>
          <a:sx n="64" d="100"/>
          <a:sy n="64" d="100"/>
        </p:scale>
        <p:origin x="26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1E28-60BC-5441-BDF1-C5089B0C793C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390C4C7-0044-664C-B551-2E66E2107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3715999" cy="137159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156D8-9CE9-1C22-7444-F1D4DA52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6000"/>
          </a:blip>
          <a:stretch>
            <a:fillRect/>
          </a:stretch>
        </p:blipFill>
        <p:spPr>
          <a:xfrm>
            <a:off x="1" y="12165496"/>
            <a:ext cx="13716000" cy="1576851"/>
          </a:xfrm>
          <a:prstGeom prst="rect">
            <a:avLst/>
          </a:prstGeom>
          <a:effectLst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62D138-AD16-3256-94D2-A68B301AC345}"/>
              </a:ext>
            </a:extLst>
          </p:cNvPr>
          <p:cNvSpPr/>
          <p:nvPr/>
        </p:nvSpPr>
        <p:spPr>
          <a:xfrm>
            <a:off x="5048072" y="8653805"/>
            <a:ext cx="3619856" cy="795479"/>
          </a:xfrm>
          <a:prstGeom prst="rect">
            <a:avLst/>
          </a:prstGeom>
          <a:solidFill>
            <a:srgbClr val="00AA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BOOK NOW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1A0EE-FCA5-8E42-BB3B-5B63472A7D4F}"/>
              </a:ext>
            </a:extLst>
          </p:cNvPr>
          <p:cNvSpPr txBox="1"/>
          <p:nvPr/>
        </p:nvSpPr>
        <p:spPr>
          <a:xfrm>
            <a:off x="4272999" y="12968090"/>
            <a:ext cx="5488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T&amp;Cs apply. Visit our website for full details and sailings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6C2BD-A8AD-2700-0213-A0493A830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4867" y="747910"/>
            <a:ext cx="4606256" cy="119628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1E54156-5596-5ACE-239F-3B551BE23C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2953" y="3024431"/>
            <a:ext cx="10065691" cy="454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6" ma:contentTypeDescription="Create a new document." ma:contentTypeScope="" ma:versionID="0d992c7905bd6bce1eb0ca0953061ee3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6b56d462f7474814111324a01986f0ec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EE89D9-729B-4198-B7C3-6578E360F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EBF867-836D-4590-9EE9-1B914E6DB8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102</TotalTime>
  <Words>15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Jayne Tucker</cp:lastModifiedBy>
  <cp:revision>23</cp:revision>
  <dcterms:created xsi:type="dcterms:W3CDTF">2023-06-27T07:18:14Z</dcterms:created>
  <dcterms:modified xsi:type="dcterms:W3CDTF">2024-11-05T13:55:02Z</dcterms:modified>
</cp:coreProperties>
</file>