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3"/>
  </p:sldMasterIdLst>
  <p:sldIdLst>
    <p:sldId id="256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316A"/>
    <a:srgbClr val="013C53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674E36E-F30C-48DC-97DD-2EE6D9C1EB05}" v="2" dt="2024-10-23T09:12:14.8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323"/>
    <p:restoredTop sz="96327"/>
  </p:normalViewPr>
  <p:slideViewPr>
    <p:cSldViewPr snapToGrid="0">
      <p:cViewPr>
        <p:scale>
          <a:sx n="241" d="100"/>
          <a:sy n="241" d="100"/>
        </p:scale>
        <p:origin x="-832" y="-10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ward Wheeler" userId="3e061725-5d95-41ae-8f52-aca0943a11a8" providerId="ADAL" clId="{C674E36E-F30C-48DC-97DD-2EE6D9C1EB05}"/>
    <pc:docChg chg="custSel modSld">
      <pc:chgData name="Howard Wheeler" userId="3e061725-5d95-41ae-8f52-aca0943a11a8" providerId="ADAL" clId="{C674E36E-F30C-48DC-97DD-2EE6D9C1EB05}" dt="2024-10-23T09:12:19.515" v="24" actId="1076"/>
      <pc:docMkLst>
        <pc:docMk/>
      </pc:docMkLst>
      <pc:sldChg chg="addSp delSp modSp mod">
        <pc:chgData name="Howard Wheeler" userId="3e061725-5d95-41ae-8f52-aca0943a11a8" providerId="ADAL" clId="{C674E36E-F30C-48DC-97DD-2EE6D9C1EB05}" dt="2024-10-23T09:12:19.515" v="24" actId="1076"/>
        <pc:sldMkLst>
          <pc:docMk/>
          <pc:sldMk cId="2864429464" sldId="256"/>
        </pc:sldMkLst>
        <pc:spChg chg="add mod">
          <ac:chgData name="Howard Wheeler" userId="3e061725-5d95-41ae-8f52-aca0943a11a8" providerId="ADAL" clId="{C674E36E-F30C-48DC-97DD-2EE6D9C1EB05}" dt="2024-10-23T09:12:19.515" v="24" actId="1076"/>
          <ac:spMkLst>
            <pc:docMk/>
            <pc:sldMk cId="2864429464" sldId="256"/>
            <ac:spMk id="4" creationId="{BF1F1935-FFBC-B3D0-4DA4-858F9AB445B8}"/>
          </ac:spMkLst>
        </pc:spChg>
        <pc:spChg chg="del">
          <ac:chgData name="Howard Wheeler" userId="3e061725-5d95-41ae-8f52-aca0943a11a8" providerId="ADAL" clId="{C674E36E-F30C-48DC-97DD-2EE6D9C1EB05}" dt="2024-10-23T09:11:34.923" v="20" actId="478"/>
          <ac:spMkLst>
            <pc:docMk/>
            <pc:sldMk cId="2864429464" sldId="256"/>
            <ac:spMk id="12" creationId="{BF1F1935-FFBC-B3D0-4DA4-858F9AB445B8}"/>
          </ac:spMkLst>
        </pc:spChg>
        <pc:spChg chg="mod">
          <ac:chgData name="Howard Wheeler" userId="3e061725-5d95-41ae-8f52-aca0943a11a8" providerId="ADAL" clId="{C674E36E-F30C-48DC-97DD-2EE6D9C1EB05}" dt="2024-10-18T08:12:49.194" v="13" actId="20577"/>
          <ac:spMkLst>
            <pc:docMk/>
            <pc:sldMk cId="2864429464" sldId="256"/>
            <ac:spMk id="27" creationId="{6FE7A863-1E20-3708-49A1-8772C28DEB3A}"/>
          </ac:spMkLst>
        </pc:spChg>
        <pc:spChg chg="mod">
          <ac:chgData name="Howard Wheeler" userId="3e061725-5d95-41ae-8f52-aca0943a11a8" providerId="ADAL" clId="{C674E36E-F30C-48DC-97DD-2EE6D9C1EB05}" dt="2024-10-18T08:12:52.278" v="15" actId="20577"/>
          <ac:spMkLst>
            <pc:docMk/>
            <pc:sldMk cId="2864429464" sldId="256"/>
            <ac:spMk id="28" creationId="{33F4150D-26E5-692F-9438-3B26012203F0}"/>
          </ac:spMkLst>
        </pc:spChg>
        <pc:spChg chg="mod">
          <ac:chgData name="Howard Wheeler" userId="3e061725-5d95-41ae-8f52-aca0943a11a8" providerId="ADAL" clId="{C674E36E-F30C-48DC-97DD-2EE6D9C1EB05}" dt="2024-10-18T08:12:57.743" v="19" actId="20577"/>
          <ac:spMkLst>
            <pc:docMk/>
            <pc:sldMk cId="2864429464" sldId="256"/>
            <ac:spMk id="29" creationId="{C2B81BF7-DAF0-58FB-5D81-8A29DA51D0A1}"/>
          </ac:spMkLst>
        </pc:spChg>
        <pc:spChg chg="mod">
          <ac:chgData name="Howard Wheeler" userId="3e061725-5d95-41ae-8f52-aca0943a11a8" providerId="ADAL" clId="{C674E36E-F30C-48DC-97DD-2EE6D9C1EB05}" dt="2024-10-18T08:12:54.730" v="17" actId="20577"/>
          <ac:spMkLst>
            <pc:docMk/>
            <pc:sldMk cId="2864429464" sldId="256"/>
            <ac:spMk id="30" creationId="{7001DFBC-1B37-B2AD-FC47-1CE6BBD90B19}"/>
          </ac:spMkLst>
        </pc:spChg>
        <pc:graphicFrameChg chg="add del mod">
          <ac:chgData name="Howard Wheeler" userId="3e061725-5d95-41ae-8f52-aca0943a11a8" providerId="ADAL" clId="{C674E36E-F30C-48DC-97DD-2EE6D9C1EB05}" dt="2024-10-23T09:11:41.518" v="22" actId="478"/>
          <ac:graphicFrameMkLst>
            <pc:docMk/>
            <pc:sldMk cId="2864429464" sldId="256"/>
            <ac:graphicFrameMk id="4" creationId="{639B8F21-4944-56B0-0F15-04F1F7A7456F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01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DA7B2-BC09-9F4A-90EF-83EEC5C65AE9}" type="datetimeFigureOut">
              <a:rPr lang="en-US" smtClean="0"/>
              <a:t>11/5/24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5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4597441-C779-9BE0-A5D4-959ECAE10D7D}"/>
              </a:ext>
            </a:extLst>
          </p:cNvPr>
          <p:cNvSpPr/>
          <p:nvPr/>
        </p:nvSpPr>
        <p:spPr>
          <a:xfrm>
            <a:off x="0" y="9144000"/>
            <a:ext cx="7559674" cy="1547813"/>
          </a:xfrm>
          <a:prstGeom prst="rect">
            <a:avLst/>
          </a:prstGeom>
          <a:solidFill>
            <a:srgbClr val="21316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C0506E3-8C1B-B6FD-6AF1-101E44B5E42D}"/>
              </a:ext>
            </a:extLst>
          </p:cNvPr>
          <p:cNvSpPr/>
          <p:nvPr/>
        </p:nvSpPr>
        <p:spPr>
          <a:xfrm>
            <a:off x="185980" y="4707827"/>
            <a:ext cx="3484872" cy="2077492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DD1DC5F-73C3-AE9C-A994-B26C62E74115}"/>
              </a:ext>
            </a:extLst>
          </p:cNvPr>
          <p:cNvSpPr/>
          <p:nvPr/>
        </p:nvSpPr>
        <p:spPr>
          <a:xfrm>
            <a:off x="3884220" y="4707827"/>
            <a:ext cx="3484872" cy="2077492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B5E3BF0-2E2B-DE56-221B-1C7B28C45176}"/>
              </a:ext>
            </a:extLst>
          </p:cNvPr>
          <p:cNvSpPr/>
          <p:nvPr/>
        </p:nvSpPr>
        <p:spPr>
          <a:xfrm>
            <a:off x="185980" y="6892227"/>
            <a:ext cx="3484872" cy="2077492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1DFA855-A44C-2215-E539-FCBCEA54F49E}"/>
              </a:ext>
            </a:extLst>
          </p:cNvPr>
          <p:cNvSpPr/>
          <p:nvPr/>
        </p:nvSpPr>
        <p:spPr>
          <a:xfrm>
            <a:off x="3884220" y="6892227"/>
            <a:ext cx="3484872" cy="2077492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FE7A863-1E20-3708-49A1-8772C28DEB3A}"/>
              </a:ext>
            </a:extLst>
          </p:cNvPr>
          <p:cNvSpPr txBox="1"/>
          <p:nvPr/>
        </p:nvSpPr>
        <p:spPr>
          <a:xfrm>
            <a:off x="185980" y="6818508"/>
            <a:ext cx="3484872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en-GB" sz="900" dirty="0">
                <a:effectLst/>
                <a:latin typeface="Arial" panose="020B0604020202020204" pitchFamily="34" charset="0"/>
              </a:rPr>
            </a:b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AU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$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3F4150D-26E5-692F-9438-3B26012203F0}"/>
              </a:ext>
            </a:extLst>
          </p:cNvPr>
          <p:cNvSpPr txBox="1"/>
          <p:nvPr/>
        </p:nvSpPr>
        <p:spPr>
          <a:xfrm>
            <a:off x="3871620" y="6818508"/>
            <a:ext cx="3484872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en-GB" sz="900" dirty="0">
                <a:effectLst/>
                <a:latin typeface="Arial" panose="020B0604020202020204" pitchFamily="34" charset="0"/>
              </a:rPr>
            </a:b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AU$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2B81BF7-DAF0-58FB-5D81-8A29DA51D0A1}"/>
              </a:ext>
            </a:extLst>
          </p:cNvPr>
          <p:cNvSpPr txBox="1"/>
          <p:nvPr/>
        </p:nvSpPr>
        <p:spPr>
          <a:xfrm>
            <a:off x="185980" y="4617749"/>
            <a:ext cx="3484872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en-GB" sz="900" dirty="0">
                <a:effectLst/>
                <a:latin typeface="Arial" panose="020B0604020202020204" pitchFamily="34" charset="0"/>
              </a:rPr>
            </a:b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AU$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001DFBC-1B37-B2AD-FC47-1CE6BBD90B19}"/>
              </a:ext>
            </a:extLst>
          </p:cNvPr>
          <p:cNvSpPr txBox="1"/>
          <p:nvPr/>
        </p:nvSpPr>
        <p:spPr>
          <a:xfrm>
            <a:off x="3871620" y="4617749"/>
            <a:ext cx="3484872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en-GB" sz="900" dirty="0">
                <a:effectLst/>
                <a:latin typeface="Arial" panose="020B0604020202020204" pitchFamily="34" charset="0"/>
              </a:rPr>
            </a:b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AU$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7A6DF5E-3879-42C0-E243-DF6596F601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385"/>
            <a:ext cx="7568498" cy="402466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A839625-8311-BDDF-468E-7DFE464269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1226" y="288711"/>
            <a:ext cx="1977221" cy="50752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B7F807C-118F-1FAF-5CED-5A2BA2F79B06}"/>
              </a:ext>
            </a:extLst>
          </p:cNvPr>
          <p:cNvSpPr/>
          <p:nvPr/>
        </p:nvSpPr>
        <p:spPr>
          <a:xfrm>
            <a:off x="0" y="4024660"/>
            <a:ext cx="7559674" cy="6116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2131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BLACK </a:t>
            </a:r>
            <a:r>
              <a:rPr lang="en-US" sz="2800" b="1">
                <a:solidFill>
                  <a:srgbClr val="2131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FRIDAY SALE</a:t>
            </a:r>
            <a:endParaRPr lang="en-US" sz="2800" b="1" dirty="0">
              <a:solidFill>
                <a:srgbClr val="2131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F70FCD7-8B12-5DDF-2D54-0F6F59E4FA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062" y="288711"/>
            <a:ext cx="774700" cy="7874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3A9B9F9-96C5-104F-38F3-1160230A84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93669" y="1131376"/>
            <a:ext cx="3190219" cy="143205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B9C0565-BD65-9661-1C72-AC56F5FB6C86}"/>
              </a:ext>
            </a:extLst>
          </p:cNvPr>
          <p:cNvSpPr txBox="1"/>
          <p:nvPr/>
        </p:nvSpPr>
        <p:spPr>
          <a:xfrm>
            <a:off x="458998" y="10335876"/>
            <a:ext cx="66595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Offers valid for new bookings only, based on per stateroom (excluding guarantees), on selected dates and sailings,  subject to availability, change and withdrawal without notice.  *Black Friday sale of up </a:t>
            </a:r>
            <a:r>
              <a:rPr lang="en-GB" sz="50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GB" sz="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</a:t>
            </a:r>
            <a:r>
              <a:rPr lang="en-GB" sz="50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$6,000 </a:t>
            </a:r>
            <a:r>
              <a:rPr lang="en-GB" sz="5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off valid for bookings made 19 November – 4 December 2024.   **Up to US$750 Onboard Credit (OBC) valid for bookings made by 10 December 2024, based on number of voyage nights – up to 11 nights = US$400, up to 14 nights = US$500, up to 15 nights = US$750.  See </a:t>
            </a:r>
            <a:r>
              <a:rPr lang="en-GB" sz="5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Azamara.com</a:t>
            </a:r>
            <a:r>
              <a:rPr lang="en-GB" sz="5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for full Terms &amp; Conditions.  ©2024 Azamara. Ships registered in Malta. ‘Change The Way You Sea’ is an international service mark of SP Cruises OpCo Limited.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40E0EFD-3D7A-C442-5384-EE43B612C3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63946" y="9269096"/>
            <a:ext cx="4111522" cy="1046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429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EA7D74A7BF864BA00741367FEEF239" ma:contentTypeVersion="16" ma:contentTypeDescription="Create a new document." ma:contentTypeScope="" ma:versionID="0d992c7905bd6bce1eb0ca0953061ee3">
  <xsd:schema xmlns:xsd="http://www.w3.org/2001/XMLSchema" xmlns:xs="http://www.w3.org/2001/XMLSchema" xmlns:p="http://schemas.microsoft.com/office/2006/metadata/properties" xmlns:ns2="f792690d-879f-46d8-925c-4171572e1f59" xmlns:ns3="ba6e64ec-b061-4ef9-925c-be5efbd33eb1" targetNamespace="http://schemas.microsoft.com/office/2006/metadata/properties" ma:root="true" ma:fieldsID="6b56d462f7474814111324a01986f0ec" ns2:_="" ns3:_="">
    <xsd:import namespace="f792690d-879f-46d8-925c-4171572e1f59"/>
    <xsd:import namespace="ba6e64ec-b061-4ef9-925c-be5efbd33eb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2690d-879f-46d8-925c-4171572e1f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9ff17d2-5e37-428c-a9a5-6f2642e1fa9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6e64ec-b061-4ef9-925c-be5efbd33eb1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3e926922-5513-4137-b5d9-ea316937596f}" ma:internalName="TaxCatchAll" ma:showField="CatchAllData" ma:web="ba6e64ec-b061-4ef9-925c-be5efbd33eb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CBFB4B7-D0FA-42C1-9BCD-8A1F8EDFA2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792690d-879f-46d8-925c-4171572e1f59"/>
    <ds:schemaRef ds:uri="ba6e64ec-b061-4ef9-925c-be5efbd33eb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3274A62-8BE6-4E27-A00F-32858A41FBD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293</TotalTime>
  <Words>267</Words>
  <Application>Microsoft Macintosh PowerPoint</Application>
  <PresentationFormat>Custom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Hartland</dc:creator>
  <cp:lastModifiedBy>Steve Hartland</cp:lastModifiedBy>
  <cp:revision>45</cp:revision>
  <dcterms:created xsi:type="dcterms:W3CDTF">2023-06-26T13:44:24Z</dcterms:created>
  <dcterms:modified xsi:type="dcterms:W3CDTF">2024-11-05T11:14:42Z</dcterms:modified>
</cp:coreProperties>
</file>