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sldIdLst>
    <p:sldId id="256"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9AE14D-A4C4-2546-94AA-3A3A5D9E0472}" v="20" dt="2026-03-27T14:08:08.4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47"/>
    <p:restoredTop sz="94652"/>
  </p:normalViewPr>
  <p:slideViewPr>
    <p:cSldViewPr snapToGrid="0">
      <p:cViewPr varScale="1">
        <p:scale>
          <a:sx n="82" d="100"/>
          <a:sy n="82" d="100"/>
        </p:scale>
        <p:origin x="187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3/27/26</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06C6BC-D286-6C3A-1CE6-0604D9D7252E}"/>
              </a:ext>
            </a:extLst>
          </p:cNvPr>
          <p:cNvPicPr>
            <a:picLocks noChangeAspect="1"/>
          </p:cNvPicPr>
          <p:nvPr/>
        </p:nvPicPr>
        <p:blipFill>
          <a:blip r:embed="rId2"/>
          <a:srcRect l="40083" t="9041" r="381" b="43234"/>
          <a:stretch>
            <a:fillRect/>
          </a:stretch>
        </p:blipFill>
        <p:spPr>
          <a:xfrm>
            <a:off x="0" y="-1"/>
            <a:ext cx="7559674" cy="4038723"/>
          </a:xfrm>
          <a:prstGeom prst="rect">
            <a:avLst/>
          </a:prstGeom>
        </p:spPr>
      </p:pic>
      <p:sp>
        <p:nvSpPr>
          <p:cNvPr id="21" name="Rectangle 20">
            <a:extLst>
              <a:ext uri="{FF2B5EF4-FFF2-40B4-BE49-F238E27FC236}">
                <a16:creationId xmlns:a16="http://schemas.microsoft.com/office/drawing/2014/main" id="{1C0506E3-8C1B-B6FD-6AF1-101E44B5E42D}"/>
              </a:ext>
            </a:extLst>
          </p:cNvPr>
          <p:cNvSpPr/>
          <p:nvPr/>
        </p:nvSpPr>
        <p:spPr>
          <a:xfrm>
            <a:off x="228020" y="4577166"/>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C2B81BF7-DAF0-58FB-5D81-8A29DA51D0A1}"/>
              </a:ext>
            </a:extLst>
          </p:cNvPr>
          <p:cNvSpPr txBox="1"/>
          <p:nvPr/>
        </p:nvSpPr>
        <p:spPr>
          <a:xfrm>
            <a:off x="215420" y="4710878"/>
            <a:ext cx="3484872" cy="1969770"/>
          </a:xfrm>
          <a:prstGeom prst="rect">
            <a:avLst/>
          </a:prstGeom>
          <a:noFill/>
        </p:spPr>
        <p:txBody>
          <a:bodyPr wrap="square" rtlCol="0">
            <a:spAutoFit/>
          </a:bodyPr>
          <a:lstStyle/>
          <a:p>
            <a:pPr algn="ctr"/>
            <a:r>
              <a:rPr lang="en-GB" sz="1400" b="1">
                <a:solidFill>
                  <a:srgbClr val="21316A"/>
                </a:solidFill>
                <a:effectLst/>
                <a:latin typeface="Arial" panose="020B0604020202020204" pitchFamily="34" charset="0"/>
              </a:rPr>
              <a:t> </a:t>
            </a:r>
            <a:r>
              <a:rPr lang="en-GB" sz="1600" b="1">
                <a:solidFill>
                  <a:srgbClr val="21316A"/>
                </a:solidFill>
                <a:effectLst/>
                <a:latin typeface="Arial" panose="020B0604020202020204" pitchFamily="34" charset="0"/>
              </a:rPr>
              <a:t>XXXXXXXXXXX</a:t>
            </a:r>
            <a:br>
              <a:rPr lang="en-GB" sz="900">
                <a:solidFill>
                  <a:srgbClr val="21316A"/>
                </a:solidFill>
                <a:effectLst/>
                <a:latin typeface="Arial" panose="020B0604020202020204" pitchFamily="34" charset="0"/>
              </a:rPr>
            </a:br>
            <a:endParaRPr lang="en-GB" sz="900">
              <a:solidFill>
                <a:srgbClr val="21316A"/>
              </a:solidFill>
              <a:effectLst/>
              <a:latin typeface="Arial" panose="020B0604020202020204" pitchFamily="34" charset="0"/>
            </a:endParaRPr>
          </a:p>
          <a:p>
            <a:pPr algn="ctr"/>
            <a:r>
              <a:rPr lang="en-GB" sz="1000">
                <a:solidFill>
                  <a:srgbClr val="21316A"/>
                </a:solidFill>
                <a:effectLst/>
                <a:latin typeface="Arial" panose="020B0604020202020204" pitchFamily="34" charset="0"/>
              </a:rPr>
              <a:t>X Night Voyage</a:t>
            </a:r>
          </a:p>
          <a:p>
            <a:pPr algn="ctr"/>
            <a:r>
              <a:rPr lang="en-GB" sz="1000" b="1">
                <a:solidFill>
                  <a:srgbClr val="21316A"/>
                </a:solidFill>
                <a:effectLst/>
                <a:latin typeface="Arial" panose="020B0604020202020204" pitchFamily="34" charset="0"/>
              </a:rPr>
              <a:t>SHIP</a:t>
            </a:r>
            <a:endParaRPr lang="en-GB" sz="1000" baseline="30000">
              <a:solidFill>
                <a:srgbClr val="21316A"/>
              </a:solidFill>
              <a:effectLst/>
              <a:latin typeface="Arial" panose="020B0604020202020204" pitchFamily="34" charset="0"/>
            </a:endParaRPr>
          </a:p>
          <a:p>
            <a:pPr algn="ctr"/>
            <a:r>
              <a:rPr lang="en-GB" sz="1000">
                <a:solidFill>
                  <a:srgbClr val="21316A"/>
                </a:solidFill>
                <a:latin typeface="Arial" panose="020B0604020202020204" pitchFamily="34" charset="0"/>
              </a:rPr>
              <a:t>Date…..</a:t>
            </a:r>
            <a:endParaRPr lang="en-GB" sz="1000">
              <a:solidFill>
                <a:srgbClr val="21316A"/>
              </a:solidFill>
              <a:effectLst/>
              <a:latin typeface="Arial" panose="020B0604020202020204" pitchFamily="34" charset="0"/>
            </a:endParaRPr>
          </a:p>
          <a:p>
            <a:pPr algn="ctr"/>
            <a:r>
              <a:rPr lang="en-GB" sz="1000">
                <a:solidFill>
                  <a:srgbClr val="21316A"/>
                </a:solidFill>
                <a:effectLst/>
                <a:latin typeface="Arial" panose="020B0604020202020204" pitchFamily="34" charset="0"/>
              </a:rPr>
              <a:t>X Countries – X Ports – X Overnights</a:t>
            </a:r>
          </a:p>
          <a:p>
            <a:pPr algn="ctr"/>
            <a:r>
              <a:rPr lang="en-GB" sz="1000">
                <a:solidFill>
                  <a:srgbClr val="21316A"/>
                </a:solidFill>
                <a:effectLst/>
                <a:latin typeface="Arial" panose="020B0604020202020204" pitchFamily="34" charset="0"/>
              </a:rPr>
              <a:t>Experience xxxxxxxxxxxxxxxxxx</a:t>
            </a:r>
          </a:p>
          <a:p>
            <a:pPr algn="ctr"/>
            <a:r>
              <a:rPr lang="en-GB" sz="1000">
                <a:solidFill>
                  <a:srgbClr val="21316A"/>
                </a:solidFill>
                <a:effectLst/>
                <a:latin typeface="Arial" panose="020B0604020202020204" pitchFamily="34" charset="0"/>
              </a:rPr>
              <a:t>xxxxxxxxxxx Flights </a:t>
            </a:r>
          </a:p>
          <a:p>
            <a:pPr algn="ctr"/>
            <a:r>
              <a:rPr lang="en-GB" sz="1000">
                <a:solidFill>
                  <a:srgbClr val="21316A"/>
                </a:solidFill>
                <a:effectLst/>
                <a:latin typeface="Arial" panose="020B0604020202020204" pitchFamily="34" charset="0"/>
              </a:rPr>
              <a:t>Stateroom……….</a:t>
            </a:r>
            <a:br>
              <a:rPr lang="en-GB" sz="900">
                <a:solidFill>
                  <a:srgbClr val="21316A"/>
                </a:solidFill>
                <a:effectLst/>
                <a:latin typeface="Arial" panose="020B0604020202020204" pitchFamily="34" charset="0"/>
              </a:rPr>
            </a:br>
            <a:endParaRPr lang="en-GB" sz="900">
              <a:solidFill>
                <a:srgbClr val="21316A"/>
              </a:solidFill>
              <a:effectLst/>
              <a:latin typeface="Arial" panose="020B0604020202020204" pitchFamily="34" charset="0"/>
            </a:endParaRPr>
          </a:p>
          <a:p>
            <a:pPr algn="ctr"/>
            <a:r>
              <a:rPr lang="en-GB" b="1">
                <a:solidFill>
                  <a:srgbClr val="21316A"/>
                </a:solidFill>
                <a:effectLst/>
                <a:latin typeface="Arial" panose="020B0604020202020204" pitchFamily="34" charset="0"/>
              </a:rPr>
              <a:t>From </a:t>
            </a:r>
            <a:r>
              <a:rPr lang="en-GB" b="1">
                <a:solidFill>
                  <a:srgbClr val="21316A"/>
                </a:solidFill>
                <a:latin typeface="Arial" panose="020B0604020202020204" pitchFamily="34" charset="0"/>
              </a:rPr>
              <a:t>£0</a:t>
            </a:r>
            <a:r>
              <a:rPr lang="en-GB" b="1">
                <a:solidFill>
                  <a:srgbClr val="21316A"/>
                </a:solidFill>
                <a:effectLst/>
                <a:latin typeface="Arial" panose="020B0604020202020204" pitchFamily="34" charset="0"/>
              </a:rPr>
              <a:t>,000pp</a:t>
            </a:r>
            <a:r>
              <a:rPr lang="en-GB" b="1" baseline="30000">
                <a:solidFill>
                  <a:srgbClr val="21316A"/>
                </a:solidFill>
                <a:effectLst/>
                <a:latin typeface="Arial" panose="020B0604020202020204" pitchFamily="34" charset="0"/>
              </a:rPr>
              <a:t>*</a:t>
            </a:r>
          </a:p>
        </p:txBody>
      </p:sp>
      <p:sp>
        <p:nvSpPr>
          <p:cNvPr id="3" name="Rectangle 2">
            <a:extLst>
              <a:ext uri="{FF2B5EF4-FFF2-40B4-BE49-F238E27FC236}">
                <a16:creationId xmlns:a16="http://schemas.microsoft.com/office/drawing/2014/main" id="{EFEF04C8-7F67-22DD-D065-73479EFBF742}"/>
              </a:ext>
            </a:extLst>
          </p:cNvPr>
          <p:cNvSpPr/>
          <p:nvPr/>
        </p:nvSpPr>
        <p:spPr>
          <a:xfrm>
            <a:off x="0" y="3891511"/>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solidFill>
                  <a:srgbClr val="21316A"/>
                </a:solidFill>
                <a:effectLst/>
                <a:latin typeface="Arial" panose="020B0604020202020204" pitchFamily="34" charset="0"/>
                <a:cs typeface="Arial" panose="020B0604020202020204" pitchFamily="34" charset="0"/>
              </a:rPr>
              <a:t>FEATURED SAILING ITINERARIES</a:t>
            </a:r>
          </a:p>
        </p:txBody>
      </p:sp>
      <p:sp>
        <p:nvSpPr>
          <p:cNvPr id="13" name="Rectangle 12">
            <a:extLst>
              <a:ext uri="{FF2B5EF4-FFF2-40B4-BE49-F238E27FC236}">
                <a16:creationId xmlns:a16="http://schemas.microsoft.com/office/drawing/2014/main" id="{630CD861-A8F5-13E3-9F90-BA19A6301EDD}"/>
              </a:ext>
            </a:extLst>
          </p:cNvPr>
          <p:cNvSpPr/>
          <p:nvPr/>
        </p:nvSpPr>
        <p:spPr>
          <a:xfrm>
            <a:off x="3896130" y="4577166"/>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001B75F-3D94-D309-6622-B64653BACECE}"/>
              </a:ext>
            </a:extLst>
          </p:cNvPr>
          <p:cNvSpPr txBox="1"/>
          <p:nvPr/>
        </p:nvSpPr>
        <p:spPr>
          <a:xfrm>
            <a:off x="3883530" y="4710878"/>
            <a:ext cx="3484872" cy="1969770"/>
          </a:xfrm>
          <a:prstGeom prst="rect">
            <a:avLst/>
          </a:prstGeom>
          <a:noFill/>
        </p:spPr>
        <p:txBody>
          <a:bodyPr wrap="square" rtlCol="0">
            <a:spAutoFit/>
          </a:bodyPr>
          <a:lstStyle/>
          <a:p>
            <a:pPr algn="ctr"/>
            <a:r>
              <a:rPr lang="en-GB" sz="1400" b="1">
                <a:solidFill>
                  <a:srgbClr val="21316A"/>
                </a:solidFill>
                <a:effectLst/>
                <a:latin typeface="Arial" panose="020B0604020202020204" pitchFamily="34" charset="0"/>
              </a:rPr>
              <a:t> </a:t>
            </a:r>
            <a:r>
              <a:rPr lang="en-GB" sz="1600" b="1">
                <a:solidFill>
                  <a:srgbClr val="21316A"/>
                </a:solidFill>
                <a:effectLst/>
                <a:latin typeface="Arial" panose="020B0604020202020204" pitchFamily="34" charset="0"/>
              </a:rPr>
              <a:t>XXXXXXXXXXX</a:t>
            </a:r>
            <a:br>
              <a:rPr lang="en-GB" sz="900">
                <a:solidFill>
                  <a:srgbClr val="21316A"/>
                </a:solidFill>
                <a:effectLst/>
                <a:latin typeface="Arial" panose="020B0604020202020204" pitchFamily="34" charset="0"/>
              </a:rPr>
            </a:br>
            <a:endParaRPr lang="en-GB" sz="900">
              <a:solidFill>
                <a:srgbClr val="21316A"/>
              </a:solidFill>
              <a:effectLst/>
              <a:latin typeface="Arial" panose="020B0604020202020204" pitchFamily="34" charset="0"/>
            </a:endParaRPr>
          </a:p>
          <a:p>
            <a:pPr algn="ctr"/>
            <a:r>
              <a:rPr lang="en-GB" sz="1000">
                <a:solidFill>
                  <a:srgbClr val="21316A"/>
                </a:solidFill>
                <a:effectLst/>
                <a:latin typeface="Arial" panose="020B0604020202020204" pitchFamily="34" charset="0"/>
              </a:rPr>
              <a:t>X Night Voyage</a:t>
            </a:r>
          </a:p>
          <a:p>
            <a:pPr algn="ctr"/>
            <a:r>
              <a:rPr lang="en-GB" sz="1000" b="1">
                <a:solidFill>
                  <a:srgbClr val="21316A"/>
                </a:solidFill>
                <a:effectLst/>
                <a:latin typeface="Arial" panose="020B0604020202020204" pitchFamily="34" charset="0"/>
              </a:rPr>
              <a:t>SHIP</a:t>
            </a:r>
            <a:endParaRPr lang="en-GB" sz="1000" baseline="30000">
              <a:solidFill>
                <a:srgbClr val="21316A"/>
              </a:solidFill>
              <a:effectLst/>
              <a:latin typeface="Arial" panose="020B0604020202020204" pitchFamily="34" charset="0"/>
            </a:endParaRPr>
          </a:p>
          <a:p>
            <a:pPr algn="ctr"/>
            <a:r>
              <a:rPr lang="en-GB" sz="1000">
                <a:solidFill>
                  <a:srgbClr val="21316A"/>
                </a:solidFill>
                <a:latin typeface="Arial" panose="020B0604020202020204" pitchFamily="34" charset="0"/>
              </a:rPr>
              <a:t>Date…..</a:t>
            </a:r>
            <a:endParaRPr lang="en-GB" sz="1000">
              <a:solidFill>
                <a:srgbClr val="21316A"/>
              </a:solidFill>
              <a:effectLst/>
              <a:latin typeface="Arial" panose="020B0604020202020204" pitchFamily="34" charset="0"/>
            </a:endParaRPr>
          </a:p>
          <a:p>
            <a:pPr algn="ctr"/>
            <a:r>
              <a:rPr lang="en-GB" sz="1000">
                <a:solidFill>
                  <a:srgbClr val="21316A"/>
                </a:solidFill>
                <a:effectLst/>
                <a:latin typeface="Arial" panose="020B0604020202020204" pitchFamily="34" charset="0"/>
              </a:rPr>
              <a:t>X Countries – X Ports – X Overnights</a:t>
            </a:r>
          </a:p>
          <a:p>
            <a:pPr algn="ctr"/>
            <a:r>
              <a:rPr lang="en-GB" sz="1000">
                <a:solidFill>
                  <a:srgbClr val="21316A"/>
                </a:solidFill>
                <a:effectLst/>
                <a:latin typeface="Arial" panose="020B0604020202020204" pitchFamily="34" charset="0"/>
              </a:rPr>
              <a:t>Experience xxxxxxxxxxxxxxxxxx</a:t>
            </a:r>
          </a:p>
          <a:p>
            <a:pPr algn="ctr"/>
            <a:r>
              <a:rPr lang="en-GB" sz="1000">
                <a:solidFill>
                  <a:srgbClr val="21316A"/>
                </a:solidFill>
                <a:effectLst/>
                <a:latin typeface="Arial" panose="020B0604020202020204" pitchFamily="34" charset="0"/>
              </a:rPr>
              <a:t>xxxxxxxxxxx Flights </a:t>
            </a:r>
          </a:p>
          <a:p>
            <a:pPr algn="ctr"/>
            <a:r>
              <a:rPr lang="en-GB" sz="1000">
                <a:solidFill>
                  <a:srgbClr val="21316A"/>
                </a:solidFill>
                <a:effectLst/>
                <a:latin typeface="Arial" panose="020B0604020202020204" pitchFamily="34" charset="0"/>
              </a:rPr>
              <a:t>Stateroom……….</a:t>
            </a:r>
            <a:br>
              <a:rPr lang="en-GB" sz="900">
                <a:solidFill>
                  <a:srgbClr val="21316A"/>
                </a:solidFill>
                <a:effectLst/>
                <a:latin typeface="Arial" panose="020B0604020202020204" pitchFamily="34" charset="0"/>
              </a:rPr>
            </a:br>
            <a:endParaRPr lang="en-GB" sz="900">
              <a:solidFill>
                <a:srgbClr val="21316A"/>
              </a:solidFill>
              <a:effectLst/>
              <a:latin typeface="Arial" panose="020B0604020202020204" pitchFamily="34" charset="0"/>
            </a:endParaRPr>
          </a:p>
          <a:p>
            <a:pPr algn="ctr"/>
            <a:r>
              <a:rPr lang="en-GB" b="1">
                <a:solidFill>
                  <a:srgbClr val="21316A"/>
                </a:solidFill>
                <a:effectLst/>
                <a:latin typeface="Arial" panose="020B0604020202020204" pitchFamily="34" charset="0"/>
              </a:rPr>
              <a:t>From </a:t>
            </a:r>
            <a:r>
              <a:rPr lang="en-GB" b="1">
                <a:solidFill>
                  <a:srgbClr val="21316A"/>
                </a:solidFill>
                <a:latin typeface="Arial" panose="020B0604020202020204" pitchFamily="34" charset="0"/>
              </a:rPr>
              <a:t>£0</a:t>
            </a:r>
            <a:r>
              <a:rPr lang="en-GB" b="1">
                <a:solidFill>
                  <a:srgbClr val="21316A"/>
                </a:solidFill>
                <a:effectLst/>
                <a:latin typeface="Arial" panose="020B0604020202020204" pitchFamily="34" charset="0"/>
              </a:rPr>
              <a:t>,000pp</a:t>
            </a:r>
            <a:r>
              <a:rPr lang="en-GB" b="1" baseline="30000">
                <a:solidFill>
                  <a:srgbClr val="21316A"/>
                </a:solidFill>
                <a:effectLst/>
                <a:latin typeface="Arial" panose="020B0604020202020204" pitchFamily="34" charset="0"/>
              </a:rPr>
              <a:t>*</a:t>
            </a:r>
          </a:p>
        </p:txBody>
      </p:sp>
      <p:sp>
        <p:nvSpPr>
          <p:cNvPr id="16" name="Rectangle 15">
            <a:extLst>
              <a:ext uri="{FF2B5EF4-FFF2-40B4-BE49-F238E27FC236}">
                <a16:creationId xmlns:a16="http://schemas.microsoft.com/office/drawing/2014/main" id="{DB5C5254-78BD-B979-A4FF-F732405C8AB0}"/>
              </a:ext>
            </a:extLst>
          </p:cNvPr>
          <p:cNvSpPr/>
          <p:nvPr/>
        </p:nvSpPr>
        <p:spPr>
          <a:xfrm>
            <a:off x="228020" y="6963014"/>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4BD8120-F3A5-6ABF-7F95-35F913E59F12}"/>
              </a:ext>
            </a:extLst>
          </p:cNvPr>
          <p:cNvSpPr txBox="1"/>
          <p:nvPr/>
        </p:nvSpPr>
        <p:spPr>
          <a:xfrm>
            <a:off x="215420" y="7096726"/>
            <a:ext cx="3484872" cy="1969770"/>
          </a:xfrm>
          <a:prstGeom prst="rect">
            <a:avLst/>
          </a:prstGeom>
          <a:noFill/>
        </p:spPr>
        <p:txBody>
          <a:bodyPr wrap="square" rtlCol="0">
            <a:spAutoFit/>
          </a:bodyPr>
          <a:lstStyle/>
          <a:p>
            <a:pPr algn="ctr"/>
            <a:r>
              <a:rPr lang="en-GB" sz="1400" b="1">
                <a:solidFill>
                  <a:srgbClr val="21316A"/>
                </a:solidFill>
                <a:effectLst/>
                <a:latin typeface="Arial" panose="020B0604020202020204" pitchFamily="34" charset="0"/>
              </a:rPr>
              <a:t> </a:t>
            </a:r>
            <a:r>
              <a:rPr lang="en-GB" sz="1600" b="1">
                <a:solidFill>
                  <a:srgbClr val="21316A"/>
                </a:solidFill>
                <a:effectLst/>
                <a:latin typeface="Arial" panose="020B0604020202020204" pitchFamily="34" charset="0"/>
              </a:rPr>
              <a:t>XXXXXXXXXXX</a:t>
            </a:r>
            <a:br>
              <a:rPr lang="en-GB" sz="900">
                <a:solidFill>
                  <a:srgbClr val="21316A"/>
                </a:solidFill>
                <a:effectLst/>
                <a:latin typeface="Arial" panose="020B0604020202020204" pitchFamily="34" charset="0"/>
              </a:rPr>
            </a:br>
            <a:endParaRPr lang="en-GB" sz="900">
              <a:solidFill>
                <a:srgbClr val="21316A"/>
              </a:solidFill>
              <a:effectLst/>
              <a:latin typeface="Arial" panose="020B0604020202020204" pitchFamily="34" charset="0"/>
            </a:endParaRPr>
          </a:p>
          <a:p>
            <a:pPr algn="ctr"/>
            <a:r>
              <a:rPr lang="en-GB" sz="1000">
                <a:solidFill>
                  <a:srgbClr val="21316A"/>
                </a:solidFill>
                <a:effectLst/>
                <a:latin typeface="Arial" panose="020B0604020202020204" pitchFamily="34" charset="0"/>
              </a:rPr>
              <a:t>X Night Voyage</a:t>
            </a:r>
          </a:p>
          <a:p>
            <a:pPr algn="ctr"/>
            <a:r>
              <a:rPr lang="en-GB" sz="1000" b="1">
                <a:solidFill>
                  <a:srgbClr val="21316A"/>
                </a:solidFill>
                <a:effectLst/>
                <a:latin typeface="Arial" panose="020B0604020202020204" pitchFamily="34" charset="0"/>
              </a:rPr>
              <a:t>SHIP</a:t>
            </a:r>
            <a:endParaRPr lang="en-GB" sz="1000" baseline="30000">
              <a:solidFill>
                <a:srgbClr val="21316A"/>
              </a:solidFill>
              <a:effectLst/>
              <a:latin typeface="Arial" panose="020B0604020202020204" pitchFamily="34" charset="0"/>
            </a:endParaRPr>
          </a:p>
          <a:p>
            <a:pPr algn="ctr"/>
            <a:r>
              <a:rPr lang="en-GB" sz="1000">
                <a:solidFill>
                  <a:srgbClr val="21316A"/>
                </a:solidFill>
                <a:latin typeface="Arial" panose="020B0604020202020204" pitchFamily="34" charset="0"/>
              </a:rPr>
              <a:t>Date…..</a:t>
            </a:r>
            <a:endParaRPr lang="en-GB" sz="1000">
              <a:solidFill>
                <a:srgbClr val="21316A"/>
              </a:solidFill>
              <a:effectLst/>
              <a:latin typeface="Arial" panose="020B0604020202020204" pitchFamily="34" charset="0"/>
            </a:endParaRPr>
          </a:p>
          <a:p>
            <a:pPr algn="ctr"/>
            <a:r>
              <a:rPr lang="en-GB" sz="1000">
                <a:solidFill>
                  <a:srgbClr val="21316A"/>
                </a:solidFill>
                <a:effectLst/>
                <a:latin typeface="Arial" panose="020B0604020202020204" pitchFamily="34" charset="0"/>
              </a:rPr>
              <a:t>X Countries – X Ports – X Overnights</a:t>
            </a:r>
          </a:p>
          <a:p>
            <a:pPr algn="ctr"/>
            <a:r>
              <a:rPr lang="en-GB" sz="1000">
                <a:solidFill>
                  <a:srgbClr val="21316A"/>
                </a:solidFill>
                <a:effectLst/>
                <a:latin typeface="Arial" panose="020B0604020202020204" pitchFamily="34" charset="0"/>
              </a:rPr>
              <a:t>Experience xxxxxxxxxxxxxxxxxx</a:t>
            </a:r>
          </a:p>
          <a:p>
            <a:pPr algn="ctr"/>
            <a:r>
              <a:rPr lang="en-GB" sz="1000">
                <a:solidFill>
                  <a:srgbClr val="21316A"/>
                </a:solidFill>
                <a:effectLst/>
                <a:latin typeface="Arial" panose="020B0604020202020204" pitchFamily="34" charset="0"/>
              </a:rPr>
              <a:t>xxxxxxxxxxx Flights </a:t>
            </a:r>
          </a:p>
          <a:p>
            <a:pPr algn="ctr"/>
            <a:r>
              <a:rPr lang="en-GB" sz="1000">
                <a:solidFill>
                  <a:srgbClr val="21316A"/>
                </a:solidFill>
                <a:effectLst/>
                <a:latin typeface="Arial" panose="020B0604020202020204" pitchFamily="34" charset="0"/>
              </a:rPr>
              <a:t>Stateroom……….</a:t>
            </a:r>
            <a:br>
              <a:rPr lang="en-GB" sz="900">
                <a:solidFill>
                  <a:srgbClr val="21316A"/>
                </a:solidFill>
                <a:effectLst/>
                <a:latin typeface="Arial" panose="020B0604020202020204" pitchFamily="34" charset="0"/>
              </a:rPr>
            </a:br>
            <a:endParaRPr lang="en-GB" sz="900">
              <a:solidFill>
                <a:srgbClr val="21316A"/>
              </a:solidFill>
              <a:effectLst/>
              <a:latin typeface="Arial" panose="020B0604020202020204" pitchFamily="34" charset="0"/>
            </a:endParaRPr>
          </a:p>
          <a:p>
            <a:pPr algn="ctr"/>
            <a:r>
              <a:rPr lang="en-GB" b="1">
                <a:solidFill>
                  <a:srgbClr val="21316A"/>
                </a:solidFill>
                <a:effectLst/>
                <a:latin typeface="Arial" panose="020B0604020202020204" pitchFamily="34" charset="0"/>
              </a:rPr>
              <a:t>From </a:t>
            </a:r>
            <a:r>
              <a:rPr lang="en-GB" b="1">
                <a:solidFill>
                  <a:srgbClr val="21316A"/>
                </a:solidFill>
                <a:latin typeface="Arial" panose="020B0604020202020204" pitchFamily="34" charset="0"/>
              </a:rPr>
              <a:t>£0</a:t>
            </a:r>
            <a:r>
              <a:rPr lang="en-GB" b="1">
                <a:solidFill>
                  <a:srgbClr val="21316A"/>
                </a:solidFill>
                <a:effectLst/>
                <a:latin typeface="Arial" panose="020B0604020202020204" pitchFamily="34" charset="0"/>
              </a:rPr>
              <a:t>,000pp</a:t>
            </a:r>
            <a:r>
              <a:rPr lang="en-GB" b="1" baseline="30000">
                <a:solidFill>
                  <a:srgbClr val="21316A"/>
                </a:solidFill>
                <a:effectLst/>
                <a:latin typeface="Arial" panose="020B0604020202020204" pitchFamily="34" charset="0"/>
              </a:rPr>
              <a:t>*</a:t>
            </a:r>
          </a:p>
        </p:txBody>
      </p:sp>
      <p:sp>
        <p:nvSpPr>
          <p:cNvPr id="18" name="Rectangle 17">
            <a:extLst>
              <a:ext uri="{FF2B5EF4-FFF2-40B4-BE49-F238E27FC236}">
                <a16:creationId xmlns:a16="http://schemas.microsoft.com/office/drawing/2014/main" id="{D4FD80DE-55BA-BCDF-0118-462CEBD14F1F}"/>
              </a:ext>
            </a:extLst>
          </p:cNvPr>
          <p:cNvSpPr/>
          <p:nvPr/>
        </p:nvSpPr>
        <p:spPr>
          <a:xfrm>
            <a:off x="3896130" y="6963014"/>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7C49449A-EB93-D2DA-778D-8C330D46F604}"/>
              </a:ext>
            </a:extLst>
          </p:cNvPr>
          <p:cNvSpPr txBox="1"/>
          <p:nvPr/>
        </p:nvSpPr>
        <p:spPr>
          <a:xfrm>
            <a:off x="3883530" y="7096726"/>
            <a:ext cx="3484872" cy="1969770"/>
          </a:xfrm>
          <a:prstGeom prst="rect">
            <a:avLst/>
          </a:prstGeom>
          <a:noFill/>
        </p:spPr>
        <p:txBody>
          <a:bodyPr wrap="square" rtlCol="0">
            <a:spAutoFit/>
          </a:bodyPr>
          <a:lstStyle/>
          <a:p>
            <a:pPr algn="ctr"/>
            <a:r>
              <a:rPr lang="en-GB" sz="1400" b="1">
                <a:solidFill>
                  <a:srgbClr val="21316A"/>
                </a:solidFill>
                <a:effectLst/>
                <a:latin typeface="Arial" panose="020B0604020202020204" pitchFamily="34" charset="0"/>
              </a:rPr>
              <a:t> </a:t>
            </a:r>
            <a:r>
              <a:rPr lang="en-GB" sz="1600" b="1">
                <a:solidFill>
                  <a:srgbClr val="21316A"/>
                </a:solidFill>
                <a:effectLst/>
                <a:latin typeface="Arial" panose="020B0604020202020204" pitchFamily="34" charset="0"/>
              </a:rPr>
              <a:t>XXXXXXXXXXX</a:t>
            </a:r>
            <a:br>
              <a:rPr lang="en-GB" sz="900">
                <a:solidFill>
                  <a:srgbClr val="21316A"/>
                </a:solidFill>
                <a:effectLst/>
                <a:latin typeface="Arial" panose="020B0604020202020204" pitchFamily="34" charset="0"/>
              </a:rPr>
            </a:br>
            <a:endParaRPr lang="en-GB" sz="900">
              <a:solidFill>
                <a:srgbClr val="21316A"/>
              </a:solidFill>
              <a:effectLst/>
              <a:latin typeface="Arial" panose="020B0604020202020204" pitchFamily="34" charset="0"/>
            </a:endParaRPr>
          </a:p>
          <a:p>
            <a:pPr algn="ctr"/>
            <a:r>
              <a:rPr lang="en-GB" sz="1000">
                <a:solidFill>
                  <a:srgbClr val="21316A"/>
                </a:solidFill>
                <a:effectLst/>
                <a:latin typeface="Arial" panose="020B0604020202020204" pitchFamily="34" charset="0"/>
              </a:rPr>
              <a:t>X Night Voyage</a:t>
            </a:r>
          </a:p>
          <a:p>
            <a:pPr algn="ctr"/>
            <a:r>
              <a:rPr lang="en-GB" sz="1000" b="1">
                <a:solidFill>
                  <a:srgbClr val="21316A"/>
                </a:solidFill>
                <a:effectLst/>
                <a:latin typeface="Arial" panose="020B0604020202020204" pitchFamily="34" charset="0"/>
              </a:rPr>
              <a:t>SHIP</a:t>
            </a:r>
            <a:endParaRPr lang="en-GB" sz="1000" baseline="30000">
              <a:solidFill>
                <a:srgbClr val="21316A"/>
              </a:solidFill>
              <a:effectLst/>
              <a:latin typeface="Arial" panose="020B0604020202020204" pitchFamily="34" charset="0"/>
            </a:endParaRPr>
          </a:p>
          <a:p>
            <a:pPr algn="ctr"/>
            <a:r>
              <a:rPr lang="en-GB" sz="1000">
                <a:solidFill>
                  <a:srgbClr val="21316A"/>
                </a:solidFill>
                <a:latin typeface="Arial" panose="020B0604020202020204" pitchFamily="34" charset="0"/>
              </a:rPr>
              <a:t>Date…..</a:t>
            </a:r>
            <a:endParaRPr lang="en-GB" sz="1000">
              <a:solidFill>
                <a:srgbClr val="21316A"/>
              </a:solidFill>
              <a:effectLst/>
              <a:latin typeface="Arial" panose="020B0604020202020204" pitchFamily="34" charset="0"/>
            </a:endParaRPr>
          </a:p>
          <a:p>
            <a:pPr algn="ctr"/>
            <a:r>
              <a:rPr lang="en-GB" sz="1000">
                <a:solidFill>
                  <a:srgbClr val="21316A"/>
                </a:solidFill>
                <a:effectLst/>
                <a:latin typeface="Arial" panose="020B0604020202020204" pitchFamily="34" charset="0"/>
              </a:rPr>
              <a:t>X Countries – X Ports – X Overnights</a:t>
            </a:r>
          </a:p>
          <a:p>
            <a:pPr algn="ctr"/>
            <a:r>
              <a:rPr lang="en-GB" sz="1000">
                <a:solidFill>
                  <a:srgbClr val="21316A"/>
                </a:solidFill>
                <a:effectLst/>
                <a:latin typeface="Arial" panose="020B0604020202020204" pitchFamily="34" charset="0"/>
              </a:rPr>
              <a:t>Experience xxxxxxxxxxxxxxxxxx</a:t>
            </a:r>
          </a:p>
          <a:p>
            <a:pPr algn="ctr"/>
            <a:r>
              <a:rPr lang="en-GB" sz="1000">
                <a:solidFill>
                  <a:srgbClr val="21316A"/>
                </a:solidFill>
                <a:effectLst/>
                <a:latin typeface="Arial" panose="020B0604020202020204" pitchFamily="34" charset="0"/>
              </a:rPr>
              <a:t>xxxxxxxxxxx Flights </a:t>
            </a:r>
          </a:p>
          <a:p>
            <a:pPr algn="ctr"/>
            <a:r>
              <a:rPr lang="en-GB" sz="1000">
                <a:solidFill>
                  <a:srgbClr val="21316A"/>
                </a:solidFill>
                <a:effectLst/>
                <a:latin typeface="Arial" panose="020B0604020202020204" pitchFamily="34" charset="0"/>
              </a:rPr>
              <a:t>Stateroom……….</a:t>
            </a:r>
            <a:br>
              <a:rPr lang="en-GB" sz="900">
                <a:solidFill>
                  <a:srgbClr val="21316A"/>
                </a:solidFill>
                <a:effectLst/>
                <a:latin typeface="Arial" panose="020B0604020202020204" pitchFamily="34" charset="0"/>
              </a:rPr>
            </a:br>
            <a:endParaRPr lang="en-GB" sz="900">
              <a:solidFill>
                <a:srgbClr val="21316A"/>
              </a:solidFill>
              <a:effectLst/>
              <a:latin typeface="Arial" panose="020B0604020202020204" pitchFamily="34" charset="0"/>
            </a:endParaRPr>
          </a:p>
          <a:p>
            <a:pPr algn="ctr"/>
            <a:r>
              <a:rPr lang="en-GB" b="1">
                <a:solidFill>
                  <a:srgbClr val="21316A"/>
                </a:solidFill>
                <a:effectLst/>
                <a:latin typeface="Arial" panose="020B0604020202020204" pitchFamily="34" charset="0"/>
              </a:rPr>
              <a:t>From </a:t>
            </a:r>
            <a:r>
              <a:rPr lang="en-GB" b="1">
                <a:solidFill>
                  <a:srgbClr val="21316A"/>
                </a:solidFill>
                <a:latin typeface="Arial" panose="020B0604020202020204" pitchFamily="34" charset="0"/>
              </a:rPr>
              <a:t>£0</a:t>
            </a:r>
            <a:r>
              <a:rPr lang="en-GB" b="1">
                <a:solidFill>
                  <a:srgbClr val="21316A"/>
                </a:solidFill>
                <a:effectLst/>
                <a:latin typeface="Arial" panose="020B0604020202020204" pitchFamily="34" charset="0"/>
              </a:rPr>
              <a:t>,000pp</a:t>
            </a:r>
            <a:r>
              <a:rPr lang="en-GB" b="1" baseline="30000">
                <a:solidFill>
                  <a:srgbClr val="21316A"/>
                </a:solidFill>
                <a:effectLst/>
                <a:latin typeface="Arial" panose="020B0604020202020204" pitchFamily="34" charset="0"/>
              </a:rPr>
              <a:t>*</a:t>
            </a:r>
          </a:p>
        </p:txBody>
      </p:sp>
      <p:sp>
        <p:nvSpPr>
          <p:cNvPr id="11" name="Rectangle 10">
            <a:extLst>
              <a:ext uri="{FF2B5EF4-FFF2-40B4-BE49-F238E27FC236}">
                <a16:creationId xmlns:a16="http://schemas.microsoft.com/office/drawing/2014/main" id="{E62DCCEC-6922-48E0-061F-8EAD723195ED}"/>
              </a:ext>
            </a:extLst>
          </p:cNvPr>
          <p:cNvSpPr/>
          <p:nvPr/>
        </p:nvSpPr>
        <p:spPr>
          <a:xfrm>
            <a:off x="0" y="9488557"/>
            <a:ext cx="7559674" cy="120325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C453DFA-35D5-0828-A03B-11914C4A30CE}"/>
              </a:ext>
            </a:extLst>
          </p:cNvPr>
          <p:cNvPicPr>
            <a:picLocks noChangeAspect="1"/>
          </p:cNvPicPr>
          <p:nvPr/>
        </p:nvPicPr>
        <p:blipFill>
          <a:blip r:embed="rId3"/>
          <a:stretch>
            <a:fillRect/>
          </a:stretch>
        </p:blipFill>
        <p:spPr>
          <a:xfrm>
            <a:off x="366032" y="9667968"/>
            <a:ext cx="6869655" cy="461180"/>
          </a:xfrm>
          <a:prstGeom prst="rect">
            <a:avLst/>
          </a:prstGeom>
        </p:spPr>
      </p:pic>
      <p:sp>
        <p:nvSpPr>
          <p:cNvPr id="20" name="TextBox 19">
            <a:extLst>
              <a:ext uri="{FF2B5EF4-FFF2-40B4-BE49-F238E27FC236}">
                <a16:creationId xmlns:a16="http://schemas.microsoft.com/office/drawing/2014/main" id="{E6E76E60-8925-6010-D4FA-CE3C2DEE4B92}"/>
              </a:ext>
            </a:extLst>
          </p:cNvPr>
          <p:cNvSpPr txBox="1"/>
          <p:nvPr/>
        </p:nvSpPr>
        <p:spPr>
          <a:xfrm>
            <a:off x="294430" y="10301779"/>
            <a:ext cx="6799832" cy="246221"/>
          </a:xfrm>
          <a:prstGeom prst="rect">
            <a:avLst/>
          </a:prstGeom>
          <a:noFill/>
        </p:spPr>
        <p:txBody>
          <a:bodyPr wrap="square" rtlCol="0">
            <a:spAutoFit/>
          </a:bodyPr>
          <a:lstStyle/>
          <a:p>
            <a:pPr algn="ctr"/>
            <a:r>
              <a:rPr lang="en-GB" sz="50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4" name="Graphic 3">
            <a:extLst>
              <a:ext uri="{FF2B5EF4-FFF2-40B4-BE49-F238E27FC236}">
                <a16:creationId xmlns:a16="http://schemas.microsoft.com/office/drawing/2014/main" id="{BA115122-A07F-188F-8E8B-81310483174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580251" y="143813"/>
            <a:ext cx="2228189" cy="576359"/>
          </a:xfrm>
          <a:prstGeom prst="rect">
            <a:avLst/>
          </a:prstGeom>
        </p:spPr>
      </p:pic>
      <p:pic>
        <p:nvPicPr>
          <p:cNvPr id="6" name="Picture 5">
            <a:extLst>
              <a:ext uri="{FF2B5EF4-FFF2-40B4-BE49-F238E27FC236}">
                <a16:creationId xmlns:a16="http://schemas.microsoft.com/office/drawing/2014/main" id="{C9A82FB0-FBD3-5E98-B94B-7C3D74A3A033}"/>
              </a:ext>
            </a:extLst>
          </p:cNvPr>
          <p:cNvPicPr>
            <a:picLocks noChangeAspect="1"/>
          </p:cNvPicPr>
          <p:nvPr/>
        </p:nvPicPr>
        <p:blipFill>
          <a:blip r:embed="rId5"/>
          <a:stretch>
            <a:fillRect/>
          </a:stretch>
        </p:blipFill>
        <p:spPr>
          <a:xfrm>
            <a:off x="1484728" y="794150"/>
            <a:ext cx="5064478" cy="1708432"/>
          </a:xfrm>
          <a:prstGeom prst="rect">
            <a:avLst/>
          </a:prstGeom>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4CBDE5D-3151-43B1-8E1F-B4D84039C157}">
  <ds:schemaRefs>
    <ds:schemaRef ds:uri="82847116-c719-41b4-8882-d9579cae2321"/>
    <ds:schemaRef ds:uri="c8dcbc17-5b84-44ef-951f-14dfe6b9f2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D93AC3F-88EC-4DBF-8F40-9D1CDDD23F18}">
  <ds:schemaRefs>
    <ds:schemaRef ds:uri="http://purl.org/dc/dcmitype/"/>
    <ds:schemaRef ds:uri="http://purl.org/dc/elements/1.1/"/>
    <ds:schemaRef ds:uri="http://purl.org/dc/terms/"/>
    <ds:schemaRef ds:uri="http://schemas.microsoft.com/office/infopath/2007/PartnerControls"/>
    <ds:schemaRef ds:uri="http://schemas.openxmlformats.org/package/2006/metadata/core-properties"/>
    <ds:schemaRef ds:uri="c8dcbc17-5b84-44ef-951f-14dfe6b9f264"/>
    <ds:schemaRef ds:uri="http://schemas.microsoft.com/office/2006/documentManagement/types"/>
    <ds:schemaRef ds:uri="82847116-c719-41b4-8882-d9579cae232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43274A62-8BE6-4E27-A00F-32858A41FB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0</TotalTime>
  <Words>198</Words>
  <Application>Microsoft Macintosh PowerPoint</Application>
  <PresentationFormat>Custom</PresentationFormat>
  <Paragraphs>38</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Rowan Sharma</cp:lastModifiedBy>
  <cp:revision>2</cp:revision>
  <dcterms:created xsi:type="dcterms:W3CDTF">2023-06-26T13:44:24Z</dcterms:created>
  <dcterms:modified xsi:type="dcterms:W3CDTF">2026-03-27T14:35:06Z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2026-03-09T12:55:50Z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799d43bb-19cc-4caa-9b45-036049b2ba0d</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ies>
</file>