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4" r:id="rId4"/>
  </p:sldMasterIdLst>
  <p:notesMasterIdLst>
    <p:notesMasterId r:id="rId6"/>
  </p:notesMasterIdLst>
  <p:sldIdLst>
    <p:sldId id="256" r:id="rId5"/>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9FBF79-4A2B-CF42-A8F6-269F0E5FD447}" v="2" dt="2026-03-17T14:50:32.8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85"/>
    <p:restoredTop sz="94655"/>
  </p:normalViewPr>
  <p:slideViewPr>
    <p:cSldViewPr snapToGrid="0">
      <p:cViewPr varScale="1">
        <p:scale>
          <a:sx n="106" d="100"/>
          <a:sy n="106" d="100"/>
        </p:scale>
        <p:origin x="1416"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3/27/26</a:t>
            </a:fld>
            <a:endParaRPr lang="en-US"/>
          </a:p>
        </p:txBody>
      </p:sp>
      <p:sp>
        <p:nvSpPr>
          <p:cNvPr id="4" name="Slide Image Placeholder 3"/>
          <p:cNvSpPr>
            <a:spLocks noGrp="1" noRot="1" noChangeAspect="1"/>
          </p:cNvSpPr>
          <p:nvPr>
            <p:ph type="sldImg" idx="2"/>
          </p:nvPr>
        </p:nvSpPr>
        <p:spPr>
          <a:xfrm>
            <a:off x="1247775" y="1143000"/>
            <a:ext cx="43624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143000"/>
            <a:ext cx="4362450" cy="3086100"/>
          </a:xfrm>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en-GB"/>
              <a:t>Click to edit Master title style</a:t>
            </a:r>
            <a:endParaRPr lang="en-US"/>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1879936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2210149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4173088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59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545480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en-GB"/>
              <a:t>Click to edit Master title style</a:t>
            </a:r>
            <a:endParaRPr lang="en-US"/>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28DA7B2-BC09-9F4A-90EF-83EEC5C65AE9}" type="datetimeFigureOut">
              <a:rPr lang="en-US" smtClean="0"/>
              <a:t>3/27/26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26203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735062" y="2012414"/>
            <a:ext cx="4544021" cy="479654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5412730" y="2012414"/>
            <a:ext cx="4544021" cy="479654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B28DA7B2-BC09-9F4A-90EF-83EEC5C65AE9}" type="datetimeFigureOut">
              <a:rPr lang="en-US" smtClean="0"/>
              <a:t>3/27/26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836090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en-GB"/>
              <a:t>Click to edit Master title style</a:t>
            </a:r>
            <a:endParaRPr lang="en-US"/>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GB"/>
              <a:t>Click to edit Master text styles</a:t>
            </a:r>
          </a:p>
        </p:txBody>
      </p:sp>
      <p:sp>
        <p:nvSpPr>
          <p:cNvPr id="4" name="Content Placeholder 3"/>
          <p:cNvSpPr>
            <a:spLocks noGrp="1"/>
          </p:cNvSpPr>
          <p:nvPr>
            <p:ph sz="half" idx="2"/>
          </p:nvPr>
        </p:nvSpPr>
        <p:spPr>
          <a:xfrm>
            <a:off x="736456" y="2761381"/>
            <a:ext cx="4523137" cy="40615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GB"/>
              <a:t>Click to edit Master text styles</a:t>
            </a:r>
          </a:p>
        </p:txBody>
      </p:sp>
      <p:sp>
        <p:nvSpPr>
          <p:cNvPr id="6" name="Content Placeholder 5"/>
          <p:cNvSpPr>
            <a:spLocks noGrp="1"/>
          </p:cNvSpPr>
          <p:nvPr>
            <p:ph sz="quarter" idx="4"/>
          </p:nvPr>
        </p:nvSpPr>
        <p:spPr>
          <a:xfrm>
            <a:off x="5412731" y="2761381"/>
            <a:ext cx="4545413" cy="40615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B28DA7B2-BC09-9F4A-90EF-83EEC5C65AE9}" type="datetimeFigureOut">
              <a:rPr lang="en-US" smtClean="0"/>
              <a:t>3/27/26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1394433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B28DA7B2-BC09-9F4A-90EF-83EEC5C65AE9}" type="datetimeFigureOut">
              <a:rPr lang="en-US" smtClean="0"/>
              <a:t>3/27/26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2919853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8DA7B2-BC09-9F4A-90EF-83EEC5C65AE9}" type="datetimeFigureOut">
              <a:rPr lang="en-US" smtClean="0"/>
              <a:t>3/27/26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62934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GB"/>
              <a:t>Click to edit Master title style</a:t>
            </a:r>
            <a:endParaRPr lang="en-US"/>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GB"/>
              <a:t>Click to edit Master text styles</a:t>
            </a:r>
          </a:p>
        </p:txBody>
      </p:sp>
      <p:sp>
        <p:nvSpPr>
          <p:cNvPr id="5" name="Date Placeholder 4"/>
          <p:cNvSpPr>
            <a:spLocks noGrp="1"/>
          </p:cNvSpPr>
          <p:nvPr>
            <p:ph type="dt" sz="half" idx="10"/>
          </p:nvPr>
        </p:nvSpPr>
        <p:spPr/>
        <p:txBody>
          <a:bodyPr/>
          <a:lstStyle/>
          <a:p>
            <a:fld id="{B28DA7B2-BC09-9F4A-90EF-83EEC5C65AE9}" type="datetimeFigureOut">
              <a:rPr lang="en-US" smtClean="0"/>
              <a:t>3/27/26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387075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GB"/>
              <a:t>Click to edit Master title style</a:t>
            </a:r>
            <a:endParaRPr lang="en-US"/>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en-GB"/>
              <a:t>Click icon to add picture</a:t>
            </a:r>
            <a:endParaRPr lang="en-US"/>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GB"/>
              <a:t>Click to edit Master text styles</a:t>
            </a:r>
          </a:p>
        </p:txBody>
      </p:sp>
      <p:sp>
        <p:nvSpPr>
          <p:cNvPr id="5" name="Date Placeholder 4"/>
          <p:cNvSpPr>
            <a:spLocks noGrp="1"/>
          </p:cNvSpPr>
          <p:nvPr>
            <p:ph type="dt" sz="half" idx="10"/>
          </p:nvPr>
        </p:nvSpPr>
        <p:spPr/>
        <p:txBody>
          <a:bodyPr/>
          <a:lstStyle/>
          <a:p>
            <a:fld id="{B28DA7B2-BC09-9F4A-90EF-83EEC5C65AE9}" type="datetimeFigureOut">
              <a:rPr lang="en-US" smtClean="0"/>
              <a:t>3/27/26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1525117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B28DA7B2-BC09-9F4A-90EF-83EEC5C65AE9}" type="datetimeFigureOut">
              <a:rPr lang="en-US" smtClean="0"/>
              <a:t>3/27/26</a:t>
            </a:fld>
            <a:endParaRPr 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130125949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4597441-C779-9BE0-A5D4-959ECAE10D7D}"/>
              </a:ext>
            </a:extLst>
          </p:cNvPr>
          <p:cNvSpPr/>
          <p:nvPr/>
        </p:nvSpPr>
        <p:spPr>
          <a:xfrm>
            <a:off x="1" y="6450528"/>
            <a:ext cx="10691811" cy="110914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46"/>
          </a:p>
        </p:txBody>
      </p:sp>
      <p:sp>
        <p:nvSpPr>
          <p:cNvPr id="3" name="Rectangle 2">
            <a:extLst>
              <a:ext uri="{FF2B5EF4-FFF2-40B4-BE49-F238E27FC236}">
                <a16:creationId xmlns:a16="http://schemas.microsoft.com/office/drawing/2014/main" id="{EFEF04C8-7F67-22DD-D065-73479EFBF742}"/>
              </a:ext>
            </a:extLst>
          </p:cNvPr>
          <p:cNvSpPr/>
          <p:nvPr/>
        </p:nvSpPr>
        <p:spPr>
          <a:xfrm>
            <a:off x="1" y="3147108"/>
            <a:ext cx="10691811" cy="7715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21316A"/>
                </a:solidFill>
                <a:latin typeface="Arial" panose="020B0604020202020204" pitchFamily="34" charset="0"/>
                <a:cs typeface="Arial" panose="020B0604020202020204" pitchFamily="34" charset="0"/>
              </a:rPr>
              <a:t>FEATURED SAILING ITINERARIES</a:t>
            </a:r>
          </a:p>
        </p:txBody>
      </p:sp>
      <p:sp>
        <p:nvSpPr>
          <p:cNvPr id="7" name="Rectangle 6">
            <a:extLst>
              <a:ext uri="{FF2B5EF4-FFF2-40B4-BE49-F238E27FC236}">
                <a16:creationId xmlns:a16="http://schemas.microsoft.com/office/drawing/2014/main" id="{9FE641CB-1F6F-AF13-F7D6-D48D18811F1A}"/>
              </a:ext>
            </a:extLst>
          </p:cNvPr>
          <p:cNvSpPr/>
          <p:nvPr/>
        </p:nvSpPr>
        <p:spPr>
          <a:xfrm>
            <a:off x="390362" y="3928617"/>
            <a:ext cx="9896638" cy="2174824"/>
          </a:xfrm>
          <a:prstGeom prst="rect">
            <a:avLst/>
          </a:prstGeom>
          <a:solidFill>
            <a:srgbClr val="F2F2F2"/>
          </a:solidFill>
          <a:ln>
            <a:solidFill>
              <a:srgbClr val="013C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46"/>
          </a:p>
        </p:txBody>
      </p:sp>
      <p:sp>
        <p:nvSpPr>
          <p:cNvPr id="8" name="TextBox 7">
            <a:extLst>
              <a:ext uri="{FF2B5EF4-FFF2-40B4-BE49-F238E27FC236}">
                <a16:creationId xmlns:a16="http://schemas.microsoft.com/office/drawing/2014/main" id="{C1AF36C0-1E16-B6CF-0E53-BD0F868B4F35}"/>
              </a:ext>
            </a:extLst>
          </p:cNvPr>
          <p:cNvSpPr txBox="1"/>
          <p:nvPr/>
        </p:nvSpPr>
        <p:spPr>
          <a:xfrm>
            <a:off x="535351" y="4215810"/>
            <a:ext cx="4575872" cy="1600438"/>
          </a:xfrm>
          <a:prstGeom prst="rect">
            <a:avLst/>
          </a:prstGeom>
          <a:noFill/>
        </p:spPr>
        <p:txBody>
          <a:bodyPr wrap="square" rtlCol="0">
            <a:spAutoFit/>
          </a:bodyPr>
          <a:lstStyle/>
          <a:p>
            <a:pPr algn="ctr"/>
            <a:r>
              <a:rPr lang="en-GB" sz="2800" b="1" dirty="0">
                <a:solidFill>
                  <a:srgbClr val="21316A"/>
                </a:solidFill>
                <a:latin typeface="Arial" panose="020B0604020202020204" pitchFamily="34" charset="0"/>
              </a:rPr>
              <a:t>XXXXXXXXXXX</a:t>
            </a:r>
            <a:endParaRPr lang="en-GB" sz="2800" dirty="0">
              <a:solidFill>
                <a:srgbClr val="21316A"/>
              </a:solidFill>
              <a:latin typeface="Arial" panose="020B0604020202020204" pitchFamily="34" charset="0"/>
            </a:endParaRPr>
          </a:p>
          <a:p>
            <a:pPr algn="ctr"/>
            <a:r>
              <a:rPr lang="en-GB" dirty="0">
                <a:solidFill>
                  <a:srgbClr val="21316A"/>
                </a:solidFill>
                <a:latin typeface="Arial" panose="020B0604020202020204" pitchFamily="34" charset="0"/>
              </a:rPr>
              <a:t>X Night Voyage</a:t>
            </a:r>
          </a:p>
          <a:p>
            <a:pPr algn="ctr"/>
            <a:r>
              <a:rPr lang="en-GB" b="1" dirty="0">
                <a:solidFill>
                  <a:srgbClr val="21316A"/>
                </a:solidFill>
                <a:latin typeface="Arial" panose="020B0604020202020204" pitchFamily="34" charset="0"/>
              </a:rPr>
              <a:t>SHIP</a:t>
            </a:r>
            <a:endParaRPr lang="en-GB" baseline="30000" dirty="0">
              <a:solidFill>
                <a:srgbClr val="21316A"/>
              </a:solidFill>
              <a:latin typeface="Arial" panose="020B0604020202020204" pitchFamily="34" charset="0"/>
            </a:endParaRPr>
          </a:p>
          <a:p>
            <a:pPr algn="ctr"/>
            <a:r>
              <a:rPr lang="en-GB" dirty="0">
                <a:solidFill>
                  <a:srgbClr val="21316A"/>
                </a:solidFill>
                <a:latin typeface="Arial" panose="020B0604020202020204" pitchFamily="34" charset="0"/>
              </a:rPr>
              <a:t>Date…..</a:t>
            </a:r>
          </a:p>
          <a:p>
            <a:pPr algn="ctr"/>
            <a:r>
              <a:rPr lang="en-GB" sz="1600" dirty="0">
                <a:solidFill>
                  <a:srgbClr val="21316A"/>
                </a:solidFill>
                <a:latin typeface="Arial" panose="020B0604020202020204" pitchFamily="34" charset="0"/>
              </a:rPr>
              <a:t>X Countries – X Ports – X Overnights</a:t>
            </a:r>
          </a:p>
        </p:txBody>
      </p:sp>
      <p:sp>
        <p:nvSpPr>
          <p:cNvPr id="4" name="TextBox 3">
            <a:extLst>
              <a:ext uri="{FF2B5EF4-FFF2-40B4-BE49-F238E27FC236}">
                <a16:creationId xmlns:a16="http://schemas.microsoft.com/office/drawing/2014/main" id="{C83E7EE8-E2DC-8F73-BFB6-B6012EF78B98}"/>
              </a:ext>
            </a:extLst>
          </p:cNvPr>
          <p:cNvSpPr txBox="1"/>
          <p:nvPr/>
        </p:nvSpPr>
        <p:spPr>
          <a:xfrm>
            <a:off x="5501584" y="4258129"/>
            <a:ext cx="4575872" cy="1515800"/>
          </a:xfrm>
          <a:prstGeom prst="rect">
            <a:avLst/>
          </a:prstGeom>
          <a:noFill/>
        </p:spPr>
        <p:txBody>
          <a:bodyPr wrap="square" rtlCol="0">
            <a:spAutoFit/>
          </a:bodyPr>
          <a:lstStyle/>
          <a:p>
            <a:pPr algn="ctr"/>
            <a:r>
              <a:rPr lang="en-GB" dirty="0">
                <a:solidFill>
                  <a:srgbClr val="21316A"/>
                </a:solidFill>
                <a:latin typeface="Arial" panose="020B0604020202020204" pitchFamily="34" charset="0"/>
              </a:rPr>
              <a:t>Experience xxxxxxxxxxxxxxxxxx</a:t>
            </a:r>
          </a:p>
          <a:p>
            <a:pPr algn="ctr"/>
            <a:r>
              <a:rPr lang="en-GB" dirty="0">
                <a:solidFill>
                  <a:srgbClr val="21316A"/>
                </a:solidFill>
                <a:latin typeface="Arial" panose="020B0604020202020204" pitchFamily="34" charset="0"/>
              </a:rPr>
              <a:t>xxxxxxxxxxx Flights </a:t>
            </a:r>
          </a:p>
          <a:p>
            <a:pPr algn="ctr"/>
            <a:r>
              <a:rPr lang="en-GB" dirty="0">
                <a:solidFill>
                  <a:srgbClr val="21316A"/>
                </a:solidFill>
                <a:latin typeface="Arial" panose="020B0604020202020204" pitchFamily="34" charset="0"/>
              </a:rPr>
              <a:t>Stateroom……….</a:t>
            </a:r>
            <a:br>
              <a:rPr lang="en-GB" sz="1050" dirty="0">
                <a:solidFill>
                  <a:srgbClr val="21316A"/>
                </a:solidFill>
                <a:latin typeface="Arial" panose="020B0604020202020204" pitchFamily="34" charset="0"/>
              </a:rPr>
            </a:br>
            <a:endParaRPr lang="en-GB" sz="1050" dirty="0">
              <a:solidFill>
                <a:srgbClr val="21316A"/>
              </a:solidFill>
              <a:latin typeface="Arial" panose="020B0604020202020204" pitchFamily="34" charset="0"/>
            </a:endParaRPr>
          </a:p>
          <a:p>
            <a:pPr algn="ctr"/>
            <a:r>
              <a:rPr lang="en-GB" sz="2800" b="1" dirty="0">
                <a:solidFill>
                  <a:srgbClr val="21316A"/>
                </a:solidFill>
                <a:latin typeface="Arial" panose="020B0604020202020204" pitchFamily="34" charset="0"/>
              </a:rPr>
              <a:t>From £0,000pp</a:t>
            </a:r>
            <a:r>
              <a:rPr lang="en-GB" sz="2800" b="1" baseline="30000" dirty="0">
                <a:solidFill>
                  <a:srgbClr val="21316A"/>
                </a:solidFill>
                <a:latin typeface="Arial" panose="020B0604020202020204" pitchFamily="34" charset="0"/>
              </a:rPr>
              <a:t>*</a:t>
            </a:r>
          </a:p>
        </p:txBody>
      </p:sp>
      <p:cxnSp>
        <p:nvCxnSpPr>
          <p:cNvPr id="11" name="Straight Connector 10">
            <a:extLst>
              <a:ext uri="{FF2B5EF4-FFF2-40B4-BE49-F238E27FC236}">
                <a16:creationId xmlns:a16="http://schemas.microsoft.com/office/drawing/2014/main" id="{82506459-AD29-1BB2-42FA-A736CF218A38}"/>
              </a:ext>
            </a:extLst>
          </p:cNvPr>
          <p:cNvCxnSpPr/>
          <p:nvPr/>
        </p:nvCxnSpPr>
        <p:spPr>
          <a:xfrm>
            <a:off x="5435600" y="4185740"/>
            <a:ext cx="0" cy="1639838"/>
          </a:xfrm>
          <a:prstGeom prst="line">
            <a:avLst/>
          </a:prstGeom>
          <a:ln w="9525">
            <a:solidFill>
              <a:srgbClr val="013C53"/>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D24D821D-F441-FCE6-3B07-529DF9858D16}"/>
              </a:ext>
            </a:extLst>
          </p:cNvPr>
          <p:cNvPicPr>
            <a:picLocks noChangeAspect="1"/>
          </p:cNvPicPr>
          <p:nvPr/>
        </p:nvPicPr>
        <p:blipFill>
          <a:blip r:embed="rId3"/>
          <a:stretch>
            <a:fillRect/>
          </a:stretch>
        </p:blipFill>
        <p:spPr>
          <a:xfrm>
            <a:off x="522651" y="6575126"/>
            <a:ext cx="9751649" cy="569901"/>
          </a:xfrm>
          <a:prstGeom prst="rect">
            <a:avLst/>
          </a:prstGeom>
        </p:spPr>
      </p:pic>
      <p:sp>
        <p:nvSpPr>
          <p:cNvPr id="13" name="Rectangle 12">
            <a:extLst>
              <a:ext uri="{FF2B5EF4-FFF2-40B4-BE49-F238E27FC236}">
                <a16:creationId xmlns:a16="http://schemas.microsoft.com/office/drawing/2014/main" id="{29AADAA1-3E8F-9341-F36E-C41CBBDE82B8}"/>
              </a:ext>
            </a:extLst>
          </p:cNvPr>
          <p:cNvSpPr/>
          <p:nvPr/>
        </p:nvSpPr>
        <p:spPr>
          <a:xfrm>
            <a:off x="6236679" y="0"/>
            <a:ext cx="4471758" cy="3261459"/>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46"/>
          </a:p>
        </p:txBody>
      </p:sp>
      <p:sp>
        <p:nvSpPr>
          <p:cNvPr id="6" name="TextBox 5">
            <a:extLst>
              <a:ext uri="{FF2B5EF4-FFF2-40B4-BE49-F238E27FC236}">
                <a16:creationId xmlns:a16="http://schemas.microsoft.com/office/drawing/2014/main" id="{7768AACB-A5C4-03D6-AC2D-8ECE5B3D8661}"/>
              </a:ext>
            </a:extLst>
          </p:cNvPr>
          <p:cNvSpPr txBox="1"/>
          <p:nvPr/>
        </p:nvSpPr>
        <p:spPr>
          <a:xfrm>
            <a:off x="1938765" y="7229240"/>
            <a:ext cx="6799832" cy="246221"/>
          </a:xfrm>
          <a:prstGeom prst="rect">
            <a:avLst/>
          </a:prstGeom>
          <a:noFill/>
        </p:spPr>
        <p:txBody>
          <a:bodyPr wrap="square" rtlCol="0">
            <a:spAutoFit/>
          </a:bodyPr>
          <a:lstStyle/>
          <a:p>
            <a:pPr algn="ctr"/>
            <a:r>
              <a:rPr lang="en-GB" sz="500" dirty="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5" name="Picture 4">
            <a:extLst>
              <a:ext uri="{FF2B5EF4-FFF2-40B4-BE49-F238E27FC236}">
                <a16:creationId xmlns:a16="http://schemas.microsoft.com/office/drawing/2014/main" id="{D97CC432-CFFB-5038-48F8-8E90EB6AD668}"/>
              </a:ext>
            </a:extLst>
          </p:cNvPr>
          <p:cNvPicPr>
            <a:picLocks noChangeAspect="1"/>
          </p:cNvPicPr>
          <p:nvPr/>
        </p:nvPicPr>
        <p:blipFill>
          <a:blip r:embed="rId4"/>
          <a:stretch>
            <a:fillRect/>
          </a:stretch>
        </p:blipFill>
        <p:spPr>
          <a:xfrm>
            <a:off x="7403380" y="235410"/>
            <a:ext cx="1965369" cy="504479"/>
          </a:xfrm>
          <a:prstGeom prst="rect">
            <a:avLst/>
          </a:prstGeom>
          <a:effectLst>
            <a:outerShdw blurRad="126301" dist="50800" dir="5400000" sx="22735" sy="22735" algn="ctr" rotWithShape="0">
              <a:srgbClr val="000000">
                <a:alpha val="43137"/>
              </a:srgbClr>
            </a:outerShdw>
          </a:effectLst>
        </p:spPr>
      </p:pic>
      <p:pic>
        <p:nvPicPr>
          <p:cNvPr id="12" name="Picture 11">
            <a:extLst>
              <a:ext uri="{FF2B5EF4-FFF2-40B4-BE49-F238E27FC236}">
                <a16:creationId xmlns:a16="http://schemas.microsoft.com/office/drawing/2014/main" id="{3BA6FF48-C8A1-81AF-2A53-AC45351DB602}"/>
              </a:ext>
            </a:extLst>
          </p:cNvPr>
          <p:cNvPicPr>
            <a:picLocks noChangeAspect="1"/>
          </p:cNvPicPr>
          <p:nvPr/>
        </p:nvPicPr>
        <p:blipFill>
          <a:blip r:embed="rId5"/>
          <a:srcRect b="21819"/>
          <a:stretch>
            <a:fillRect/>
          </a:stretch>
        </p:blipFill>
        <p:spPr>
          <a:xfrm>
            <a:off x="759" y="-7366"/>
            <a:ext cx="6273620" cy="3268825"/>
          </a:xfrm>
          <a:prstGeom prst="rect">
            <a:avLst/>
          </a:prstGeom>
        </p:spPr>
      </p:pic>
      <p:pic>
        <p:nvPicPr>
          <p:cNvPr id="20" name="Picture 19">
            <a:extLst>
              <a:ext uri="{FF2B5EF4-FFF2-40B4-BE49-F238E27FC236}">
                <a16:creationId xmlns:a16="http://schemas.microsoft.com/office/drawing/2014/main" id="{20311060-AC0D-9471-9404-BA026C0A5359}"/>
              </a:ext>
            </a:extLst>
          </p:cNvPr>
          <p:cNvPicPr>
            <a:picLocks noChangeAspect="1"/>
          </p:cNvPicPr>
          <p:nvPr/>
        </p:nvPicPr>
        <p:blipFill>
          <a:blip r:embed="rId6"/>
          <a:stretch>
            <a:fillRect/>
          </a:stretch>
        </p:blipFill>
        <p:spPr>
          <a:xfrm>
            <a:off x="6480829" y="1191590"/>
            <a:ext cx="4043192" cy="1363916"/>
          </a:xfrm>
          <a:prstGeom prst="rect">
            <a:avLst/>
          </a:prstGeom>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6E84D808-D25E-437A-94B8-5DE90C2263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847116-c719-41b4-8882-d9579cae2321"/>
    <ds:schemaRef ds:uri="c8dcbc17-5b84-44ef-951f-14dfe6b9f2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F33BF72-0C57-4113-BB97-93ABA539F50B}">
  <ds:schemaRefs>
    <ds:schemaRef ds:uri="http://purl.org/dc/dcmitype/"/>
    <ds:schemaRef ds:uri="http://purl.org/dc/elements/1.1/"/>
    <ds:schemaRef ds:uri="http://schemas.openxmlformats.org/package/2006/metadata/core-properties"/>
    <ds:schemaRef ds:uri="http://schemas.microsoft.com/office/2006/documentManagement/types"/>
    <ds:schemaRef ds:uri="http://purl.org/dc/terms/"/>
    <ds:schemaRef ds:uri="http://www.w3.org/XML/1998/namespace"/>
    <ds:schemaRef ds:uri="http://schemas.microsoft.com/office/infopath/2007/PartnerControls"/>
    <ds:schemaRef ds:uri="c8dcbc17-5b84-44ef-951f-14dfe6b9f264"/>
    <ds:schemaRef ds:uri="82847116-c719-41b4-8882-d9579cae232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39</TotalTime>
  <Words>113</Words>
  <Application>Microsoft Macintosh PowerPoint</Application>
  <PresentationFormat>Custom</PresentationFormat>
  <Paragraphs>12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Calibri</vt:lpstr>
      <vt:lpstr>Calibri Light</vt:lpstr>
      <vt:lpstr>Office 2013 - 2022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Rowan Sharma</cp:lastModifiedBy>
  <cp:revision>17</cp:revision>
  <dcterms:created xsi:type="dcterms:W3CDTF">2023-06-26T13:44:24Z</dcterms:created>
  <dcterms:modified xsi:type="dcterms:W3CDTF">2026-03-27T13:58:03Z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2026-03-09T12:58:14Z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1b44eb2c-e911-4d2c-80a1-8e73a74ea5ce</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