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15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703C0C"/>
    <a:srgbClr val="003E52"/>
    <a:srgbClr val="797890"/>
    <a:srgbClr val="9AD8DA"/>
    <a:srgbClr val="9A986C"/>
    <a:srgbClr val="EA6854"/>
    <a:srgbClr val="3D4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34AC2A-F54A-4370-8F5D-5DC1A8F70DF1}" v="9" dt="2023-05-16T19:31:27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6190"/>
  </p:normalViewPr>
  <p:slideViewPr>
    <p:cSldViewPr snapToGrid="0" snapToObjects="1">
      <p:cViewPr>
        <p:scale>
          <a:sx n="150" d="100"/>
          <a:sy n="150" d="100"/>
        </p:scale>
        <p:origin x="-368" y="-968"/>
      </p:cViewPr>
      <p:guideLst>
        <p:guide orient="horz" pos="2184"/>
        <p:guide pos="15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ronica Laguna" userId="52f3b66b-2dc7-4c09-b8f7-d32b4eb27e0c" providerId="ADAL" clId="{5034AC2A-F54A-4370-8F5D-5DC1A8F70DF1}"/>
    <pc:docChg chg="undo custSel modSld">
      <pc:chgData name="Veronica Laguna" userId="52f3b66b-2dc7-4c09-b8f7-d32b4eb27e0c" providerId="ADAL" clId="{5034AC2A-F54A-4370-8F5D-5DC1A8F70DF1}" dt="2023-05-16T21:01:37.333" v="112" actId="20577"/>
      <pc:docMkLst>
        <pc:docMk/>
      </pc:docMkLst>
      <pc:sldChg chg="addSp delSp modSp mod">
        <pc:chgData name="Veronica Laguna" userId="52f3b66b-2dc7-4c09-b8f7-d32b4eb27e0c" providerId="ADAL" clId="{5034AC2A-F54A-4370-8F5D-5DC1A8F70DF1}" dt="2023-05-16T21:01:37.333" v="112" actId="20577"/>
        <pc:sldMkLst>
          <pc:docMk/>
          <pc:sldMk cId="120170516" sldId="258"/>
        </pc:sldMkLst>
        <pc:spChg chg="add mod">
          <ac:chgData name="Veronica Laguna" userId="52f3b66b-2dc7-4c09-b8f7-d32b4eb27e0c" providerId="ADAL" clId="{5034AC2A-F54A-4370-8F5D-5DC1A8F70DF1}" dt="2023-05-16T21:01:37.333" v="112" actId="20577"/>
          <ac:spMkLst>
            <pc:docMk/>
            <pc:sldMk cId="120170516" sldId="258"/>
            <ac:spMk id="2" creationId="{3FBA95E9-C6CA-E729-F40F-0FD10520A3AC}"/>
          </ac:spMkLst>
        </pc:spChg>
        <pc:spChg chg="mod ord">
          <ac:chgData name="Veronica Laguna" userId="52f3b66b-2dc7-4c09-b8f7-d32b4eb27e0c" providerId="ADAL" clId="{5034AC2A-F54A-4370-8F5D-5DC1A8F70DF1}" dt="2023-05-12T19:48:53.541" v="53" actId="1076"/>
          <ac:spMkLst>
            <pc:docMk/>
            <pc:sldMk cId="120170516" sldId="258"/>
            <ac:spMk id="4" creationId="{F00B69E0-3C69-81EB-6CBB-F44E31A351CF}"/>
          </ac:spMkLst>
        </pc:spChg>
        <pc:spChg chg="del mod">
          <ac:chgData name="Veronica Laguna" userId="52f3b66b-2dc7-4c09-b8f7-d32b4eb27e0c" providerId="ADAL" clId="{5034AC2A-F54A-4370-8F5D-5DC1A8F70DF1}" dt="2023-05-15T19:14:48.302" v="78" actId="478"/>
          <ac:spMkLst>
            <pc:docMk/>
            <pc:sldMk cId="120170516" sldId="258"/>
            <ac:spMk id="6" creationId="{75214608-A9F6-3AF3-03A2-C6852FF729C9}"/>
          </ac:spMkLst>
        </pc:spChg>
        <pc:spChg chg="add del mod">
          <ac:chgData name="Veronica Laguna" userId="52f3b66b-2dc7-4c09-b8f7-d32b4eb27e0c" providerId="ADAL" clId="{5034AC2A-F54A-4370-8F5D-5DC1A8F70DF1}" dt="2023-05-16T19:31:27.022" v="101" actId="478"/>
          <ac:spMkLst>
            <pc:docMk/>
            <pc:sldMk cId="120170516" sldId="258"/>
            <ac:spMk id="7" creationId="{954F0693-A39D-C52E-839D-ABAC5A83C03D}"/>
          </ac:spMkLst>
        </pc:spChg>
        <pc:picChg chg="add del mod">
          <ac:chgData name="Veronica Laguna" userId="52f3b66b-2dc7-4c09-b8f7-d32b4eb27e0c" providerId="ADAL" clId="{5034AC2A-F54A-4370-8F5D-5DC1A8F70DF1}" dt="2023-05-15T19:09:32.822" v="75" actId="478"/>
          <ac:picMkLst>
            <pc:docMk/>
            <pc:sldMk cId="120170516" sldId="258"/>
            <ac:picMk id="2" creationId="{2B75C415-6BC5-652D-F2C7-E89238C5DEC2}"/>
          </ac:picMkLst>
        </pc:picChg>
        <pc:picChg chg="del ord">
          <ac:chgData name="Veronica Laguna" userId="52f3b66b-2dc7-4c09-b8f7-d32b4eb27e0c" providerId="ADAL" clId="{5034AC2A-F54A-4370-8F5D-5DC1A8F70DF1}" dt="2023-05-15T19:15:19.190" v="89" actId="478"/>
          <ac:picMkLst>
            <pc:docMk/>
            <pc:sldMk cId="120170516" sldId="258"/>
            <ac:picMk id="5" creationId="{2DD9CF84-E2B5-A145-0988-60E106372E4C}"/>
          </ac:picMkLst>
        </pc:picChg>
        <pc:picChg chg="add mod">
          <ac:chgData name="Veronica Laguna" userId="52f3b66b-2dc7-4c09-b8f7-d32b4eb27e0c" providerId="ADAL" clId="{5034AC2A-F54A-4370-8F5D-5DC1A8F70DF1}" dt="2023-05-16T19:31:52.119" v="106" actId="14861"/>
          <ac:picMkLst>
            <pc:docMk/>
            <pc:sldMk cId="120170516" sldId="258"/>
            <ac:picMk id="5" creationId="{5F5EB463-8A02-4E5A-D24A-9792B0B947C3}"/>
          </ac:picMkLst>
        </pc:picChg>
        <pc:picChg chg="add del mod ord">
          <ac:chgData name="Veronica Laguna" userId="52f3b66b-2dc7-4c09-b8f7-d32b4eb27e0c" providerId="ADAL" clId="{5034AC2A-F54A-4370-8F5D-5DC1A8F70DF1}" dt="2023-05-12T19:48:49.822" v="52" actId="478"/>
          <ac:picMkLst>
            <pc:docMk/>
            <pc:sldMk cId="120170516" sldId="258"/>
            <ac:picMk id="7" creationId="{8B78661D-7A9E-5302-EA17-1ABB23EEAABD}"/>
          </ac:picMkLst>
        </pc:picChg>
        <pc:picChg chg="add del mod">
          <ac:chgData name="Veronica Laguna" userId="52f3b66b-2dc7-4c09-b8f7-d32b4eb27e0c" providerId="ADAL" clId="{5034AC2A-F54A-4370-8F5D-5DC1A8F70DF1}" dt="2023-05-16T19:02:02.867" v="93" actId="478"/>
          <ac:picMkLst>
            <pc:docMk/>
            <pc:sldMk cId="120170516" sldId="258"/>
            <ac:picMk id="8" creationId="{01E978DD-EF39-FD8E-ED34-71A831F60041}"/>
          </ac:picMkLst>
        </pc:picChg>
        <pc:picChg chg="del mod ord">
          <ac:chgData name="Veronica Laguna" userId="52f3b66b-2dc7-4c09-b8f7-d32b4eb27e0c" providerId="ADAL" clId="{5034AC2A-F54A-4370-8F5D-5DC1A8F70DF1}" dt="2023-05-12T19:48:25.069" v="48" actId="478"/>
          <ac:picMkLst>
            <pc:docMk/>
            <pc:sldMk cId="120170516" sldId="258"/>
            <ac:picMk id="8" creationId="{04C4AE78-87CD-D480-E710-83718C42B952}"/>
          </ac:picMkLst>
        </pc:picChg>
        <pc:picChg chg="add mod">
          <ac:chgData name="Veronica Laguna" userId="52f3b66b-2dc7-4c09-b8f7-d32b4eb27e0c" providerId="ADAL" clId="{5034AC2A-F54A-4370-8F5D-5DC1A8F70DF1}" dt="2023-05-15T19:15:33.443" v="91" actId="1076"/>
          <ac:picMkLst>
            <pc:docMk/>
            <pc:sldMk cId="120170516" sldId="258"/>
            <ac:picMk id="9" creationId="{8462513B-7C1E-10DB-249A-F07E9EB45E10}"/>
          </ac:picMkLst>
        </pc:picChg>
        <pc:picChg chg="mod ord">
          <ac:chgData name="Veronica Laguna" userId="52f3b66b-2dc7-4c09-b8f7-d32b4eb27e0c" providerId="ADAL" clId="{5034AC2A-F54A-4370-8F5D-5DC1A8F70DF1}" dt="2023-05-15T19:14:59.717" v="85" actId="1076"/>
          <ac:picMkLst>
            <pc:docMk/>
            <pc:sldMk cId="120170516" sldId="258"/>
            <ac:picMk id="14" creationId="{D3772378-DF17-9849-BD05-B749992E5813}"/>
          </ac:picMkLst>
        </pc:picChg>
        <pc:picChg chg="mod ord">
          <ac:chgData name="Veronica Laguna" userId="52f3b66b-2dc7-4c09-b8f7-d32b4eb27e0c" providerId="ADAL" clId="{5034AC2A-F54A-4370-8F5D-5DC1A8F70DF1}" dt="2023-05-12T19:48:38.406" v="49" actId="14826"/>
          <ac:picMkLst>
            <pc:docMk/>
            <pc:sldMk cId="120170516" sldId="258"/>
            <ac:picMk id="15" creationId="{C3926EAF-E136-0D1B-9CAA-F35D6BEBD020}"/>
          </ac:picMkLst>
        </pc:picChg>
        <pc:picChg chg="mod ord">
          <ac:chgData name="Veronica Laguna" userId="52f3b66b-2dc7-4c09-b8f7-d32b4eb27e0c" providerId="ADAL" clId="{5034AC2A-F54A-4370-8F5D-5DC1A8F70DF1}" dt="2023-05-15T19:15:38.970" v="92" actId="1076"/>
          <ac:picMkLst>
            <pc:docMk/>
            <pc:sldMk cId="120170516" sldId="258"/>
            <ac:picMk id="19" creationId="{ACD74181-983B-374E-1E4C-16101385B8FA}"/>
          </ac:picMkLst>
        </pc:picChg>
      </pc:sldChg>
    </pc:docChg>
  </pc:docChgLst>
  <pc:docChgLst>
    <pc:chgData name="Veronica Laguna" userId="52f3b66b-2dc7-4c09-b8f7-d32b4eb27e0c" providerId="ADAL" clId="{D3355606-2F48-48F3-97D8-D64A1191199D}"/>
    <pc:docChg chg="undo redo custSel modSld">
      <pc:chgData name="Veronica Laguna" userId="52f3b66b-2dc7-4c09-b8f7-d32b4eb27e0c" providerId="ADAL" clId="{D3355606-2F48-48F3-97D8-D64A1191199D}" dt="2023-04-21T19:08:01.221" v="12" actId="1076"/>
      <pc:docMkLst>
        <pc:docMk/>
      </pc:docMkLst>
      <pc:sldChg chg="modSp mod">
        <pc:chgData name="Veronica Laguna" userId="52f3b66b-2dc7-4c09-b8f7-d32b4eb27e0c" providerId="ADAL" clId="{D3355606-2F48-48F3-97D8-D64A1191199D}" dt="2023-04-21T19:08:01.221" v="12" actId="1076"/>
        <pc:sldMkLst>
          <pc:docMk/>
          <pc:sldMk cId="120170516" sldId="258"/>
        </pc:sldMkLst>
        <pc:spChg chg="mod">
          <ac:chgData name="Veronica Laguna" userId="52f3b66b-2dc7-4c09-b8f7-d32b4eb27e0c" providerId="ADAL" clId="{D3355606-2F48-48F3-97D8-D64A1191199D}" dt="2023-04-21T19:08:01.221" v="12" actId="1076"/>
          <ac:spMkLst>
            <pc:docMk/>
            <pc:sldMk cId="120170516" sldId="258"/>
            <ac:spMk id="6" creationId="{75214608-A9F6-3AF3-03A2-C6852FF729C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AD187-8342-9645-B0E3-E3A949961C2C}" type="datetimeFigureOut">
              <a:rPr lang="en-US" smtClean="0"/>
              <a:t>8/29/23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EDD7C-2CD4-DF46-B0AA-D9BA60CB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9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7EDD7C-2CD4-DF46-B0AA-D9BA60CBB4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360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2243-C937-A741-AD2C-5CF2D28C9BC4}" type="datetime1">
              <a:rPr lang="en-US" smtClean="0"/>
              <a:t>8/29/23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99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090C-DEB8-8F45-ABD4-52F47383A57C}" type="datetime1">
              <a:rPr lang="en-US" smtClean="0"/>
              <a:t>8/29/23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22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639B-98BC-C846-8E47-BDA6587928ED}" type="datetime1">
              <a:rPr lang="en-US" smtClean="0"/>
              <a:t>8/29/23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5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FCC1-F71E-7249-8FDB-1229489EC1FD}" type="datetime1">
              <a:rPr lang="en-US" smtClean="0"/>
              <a:t>8/29/23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834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90E04-2489-964F-82A4-93585CC8C3BC}" type="datetime1">
              <a:rPr lang="en-US" smtClean="0"/>
              <a:t>8/29/23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04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6BC0F-E7AD-4C47-9236-557D5531AFFB}" type="datetime1">
              <a:rPr lang="en-US" smtClean="0"/>
              <a:t>8/29/23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1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455DA-3BE1-8246-AA30-35A87B45E1D2}" type="datetime1">
              <a:rPr lang="en-US" smtClean="0"/>
              <a:t>8/29/23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5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34C1-227B-214C-9BC2-17CCD2C0B3AE}" type="datetime1">
              <a:rPr lang="en-US" smtClean="0"/>
              <a:t>8/29/23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0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270B-1557-E943-8E01-37D235ABF8C8}" type="datetime1">
              <a:rPr lang="en-US" smtClean="0"/>
              <a:t>8/29/23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3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196EE-6ECE-4643-A4BB-47C2A58677E8}" type="datetime1">
              <a:rPr lang="en-US" smtClean="0"/>
              <a:t>8/29/23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71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82233-C82A-5D4B-BCD9-E21EC2C57C17}" type="datetime1">
              <a:rPr lang="en-US" smtClean="0"/>
              <a:t>8/29/23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C6013-FA22-7749-B13D-1A012B85EF66}" type="datetime1">
              <a:rPr lang="en-US" smtClean="0"/>
              <a:t>8/29/23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5504A-BECF-B049-A3F6-6D1D70612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46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3772378-DF17-9849-BD05-B749992E5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797890"/>
          </a:solidFill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3926EAF-E136-0D1B-9CAA-F35D6BEBD0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658" r="22033" b="2624"/>
          <a:stretch/>
        </p:blipFill>
        <p:spPr>
          <a:xfrm>
            <a:off x="153483" y="171826"/>
            <a:ext cx="4389120" cy="654231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pic>
        <p:nvPicPr>
          <p:cNvPr id="19" name="Picture 18" descr="A close-up of a flag&#10;&#10;Description automatically generated with low confidence">
            <a:extLst>
              <a:ext uri="{FF2B5EF4-FFF2-40B4-BE49-F238E27FC236}">
                <a16:creationId xmlns:a16="http://schemas.microsoft.com/office/drawing/2014/main" id="{ACD74181-983B-374E-1E4C-16101385B8F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9000"/>
          </a:blip>
          <a:stretch>
            <a:fillRect/>
          </a:stretch>
        </p:blipFill>
        <p:spPr>
          <a:xfrm>
            <a:off x="3738176" y="423328"/>
            <a:ext cx="637238" cy="6438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EB40FE-F112-844E-AA1C-47627AB0BC05}"/>
              </a:ext>
            </a:extLst>
          </p:cNvPr>
          <p:cNvSpPr txBox="1"/>
          <p:nvPr/>
        </p:nvSpPr>
        <p:spPr>
          <a:xfrm>
            <a:off x="9320578" y="51553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0B69E0-3C69-81EB-6CBB-F44E31A351CF}"/>
              </a:ext>
            </a:extLst>
          </p:cNvPr>
          <p:cNvSpPr txBox="1"/>
          <p:nvPr/>
        </p:nvSpPr>
        <p:spPr>
          <a:xfrm rot="16200000">
            <a:off x="2891483" y="4424084"/>
            <a:ext cx="27216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en-US" sz="1000" i="0" u="none" strike="noStrike" dirty="0">
                <a:solidFill>
                  <a:srgbClr val="F4F9F7"/>
                </a:solidFill>
                <a:latin typeface="Brandon Grotesque Bold" panose="020B0803020203060202" pitchFamily="34" charset="0"/>
              </a:rPr>
              <a:t>Kotor, Montenegro</a:t>
            </a:r>
          </a:p>
        </p:txBody>
      </p:sp>
      <p:pic>
        <p:nvPicPr>
          <p:cNvPr id="9" name="Picture 8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8462513B-7C1E-10DB-249A-F07E9EB4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627" y="423328"/>
            <a:ext cx="2552536" cy="664710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3FBA95E9-C6CA-E729-F40F-0FD10520A3AC}"/>
              </a:ext>
            </a:extLst>
          </p:cNvPr>
          <p:cNvSpPr txBox="1">
            <a:spLocks/>
          </p:cNvSpPr>
          <p:nvPr/>
        </p:nvSpPr>
        <p:spPr>
          <a:xfrm>
            <a:off x="4649616" y="171826"/>
            <a:ext cx="4494384" cy="126889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9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ELEVATE YOUR CRUISE:</a:t>
            </a:r>
            <a:br>
              <a:rPr lang="en-US" sz="1900" dirty="0">
                <a:solidFill>
                  <a:schemeClr val="bg1"/>
                </a:solidFill>
                <a:latin typeface="Brandon Grotesque Regular" panose="020B0503020203060202" pitchFamily="34" charset="77"/>
              </a:rPr>
            </a:br>
            <a:r>
              <a:rPr lang="en-US" sz="1900" b="1" dirty="0">
                <a:solidFill>
                  <a:schemeClr val="bg1"/>
                </a:solidFill>
                <a:latin typeface="Brandon Grotesque Black" panose="020B0503020203060202" pitchFamily="34" charset="77"/>
              </a:rPr>
              <a:t>FREE UPGRADES &amp; ONBOARD CREDIT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6DC517-289E-BC51-113A-CBD14E16D80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51641" y="1365408"/>
            <a:ext cx="3500663" cy="10148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CA500C-D4F4-6F4B-E989-E9583AA62294}"/>
              </a:ext>
            </a:extLst>
          </p:cNvPr>
          <p:cNvSpPr txBox="1"/>
          <p:nvPr/>
        </p:nvSpPr>
        <p:spPr>
          <a:xfrm>
            <a:off x="4661771" y="991983"/>
            <a:ext cx="438912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At Azamara Cruises, we believe in crafting more than just a vacation; we create experiences that stay with your clients forever. When they book a select 2024 cruise, they'll receive a </a:t>
            </a:r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Free Stateroom Upgrade</a:t>
            </a:r>
            <a:r>
              <a:rPr lang="en-US" sz="1200" b="1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 </a:t>
            </a:r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or </a:t>
            </a:r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20% Off a Suite</a:t>
            </a:r>
            <a:r>
              <a:rPr lang="en-US" sz="1200" b="1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. </a:t>
            </a:r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Plus, they'll receive a </a:t>
            </a:r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$1,000 Onboard Credit* </a:t>
            </a:r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to be used on exciting shore excursions, specialty dining, spa treatments and more.</a:t>
            </a:r>
          </a:p>
          <a:p>
            <a:b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</a:br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Our small ships offer unparalleled advantages and inclusive amenities that will redefine your clients’ cruising experience, such as:</a:t>
            </a:r>
          </a:p>
          <a:p>
            <a:endParaRPr lang="en-US" sz="1200" dirty="0">
              <a:solidFill>
                <a:schemeClr val="bg1"/>
              </a:solidFill>
              <a:latin typeface="Brandon Grotesque Regular" panose="020B0503020203060202" pitchFamily="34" charset="77"/>
              <a:ea typeface="Calibri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Extended Destination Days</a:t>
            </a:r>
          </a:p>
          <a:p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With more hours in port, they can embrace the freedom to explore their passions and interests. </a:t>
            </a:r>
            <a:b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</a:br>
            <a:endParaRPr lang="en-US" sz="1200" dirty="0">
              <a:solidFill>
                <a:schemeClr val="bg1"/>
              </a:solidFill>
              <a:latin typeface="Brandon Grotesque Regular" panose="020B0503020203060202" pitchFamily="34" charset="77"/>
              <a:ea typeface="Calibri"/>
            </a:endParaRPr>
          </a:p>
          <a:p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Discover Hidden Gems</a:t>
            </a:r>
          </a:p>
          <a:p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Your clients will venture off the beaten path and experience the world's best-kept secrets. </a:t>
            </a:r>
            <a:b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</a:br>
            <a:b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</a:br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Form Lifelong Friendships</a:t>
            </a:r>
          </a:p>
          <a:p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Our thoughtfully designed ships and itineraries create the perfect environment for making connections with like-minded travelers. </a:t>
            </a:r>
          </a:p>
          <a:p>
            <a:endParaRPr lang="en-US" sz="1200" dirty="0">
              <a:solidFill>
                <a:schemeClr val="bg1"/>
              </a:solidFill>
              <a:latin typeface="Brandon Grotesque Regular" panose="020B0503020203060202" pitchFamily="34" charset="77"/>
              <a:ea typeface="Calibri"/>
            </a:endParaRPr>
          </a:p>
          <a:p>
            <a:r>
              <a:rPr lang="en-US" sz="1200" dirty="0">
                <a:solidFill>
                  <a:schemeClr val="bg1"/>
                </a:solidFill>
                <a:latin typeface="Brandon Grotesque Regular" panose="020B0503020203060202" pitchFamily="34" charset="77"/>
                <a:ea typeface="Calibri"/>
              </a:rPr>
              <a:t>Help your clients seize this opportunity and embark on a journey that will create memories to treasure for a lifetime. Book their voyage by </a:t>
            </a:r>
            <a:r>
              <a:rPr lang="en-US" sz="1200" b="1" dirty="0">
                <a:solidFill>
                  <a:schemeClr val="bg1"/>
                </a:solidFill>
                <a:latin typeface="Brandon Grotesque Bold" panose="020B0503020203060202" pitchFamily="34" charset="77"/>
                <a:ea typeface="Calibri"/>
              </a:rPr>
              <a:t>December 5, 2023.</a:t>
            </a:r>
          </a:p>
          <a:p>
            <a:endParaRPr lang="en-US" sz="1200" dirty="0">
              <a:solidFill>
                <a:schemeClr val="bg1"/>
              </a:solidFill>
              <a:latin typeface="Brandon Grotesque Regular" panose="020B0503020203060202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0170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ZAMARA Colors">
      <a:dk1>
        <a:srgbClr val="3C4543"/>
      </a:dk1>
      <a:lt1>
        <a:srgbClr val="F8F8F8"/>
      </a:lt1>
      <a:dk2>
        <a:srgbClr val="003E51"/>
      </a:dk2>
      <a:lt2>
        <a:srgbClr val="E7E6E6"/>
      </a:lt2>
      <a:accent1>
        <a:srgbClr val="00ABC2"/>
      </a:accent1>
      <a:accent2>
        <a:srgbClr val="ED7D31"/>
      </a:accent2>
      <a:accent3>
        <a:srgbClr val="9AD8DA"/>
      </a:accent3>
      <a:accent4>
        <a:srgbClr val="797890"/>
      </a:accent4>
      <a:accent5>
        <a:srgbClr val="6C9893"/>
      </a:accent5>
      <a:accent6>
        <a:srgbClr val="00205B"/>
      </a:accent6>
      <a:hlink>
        <a:srgbClr val="003E51"/>
      </a:hlink>
      <a:folHlink>
        <a:srgbClr val="003E5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P1190476_ 22_STU_AZA_APRIL OFFER_PH2_PPT_4X3_V1" id="{CD9D579E-6D95-6B40-803D-EF8744989B80}" vid="{D81BCC8B-7288-AA4C-BA7A-C480AF907C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18" ma:contentTypeDescription="Create a new document." ma:contentTypeScope="" ma:versionID="3e3286ead046d018af5e8d4422e3ba96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fb552af759fc536657f88813ba083a3e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Location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b7ad13a-1728-4270-8e68-580078a93bec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dcbc17-5b84-44ef-951f-14dfe6b9f264">
      <Terms xmlns="http://schemas.microsoft.com/office/infopath/2007/PartnerControls"/>
    </lcf76f155ced4ddcb4097134ff3c332f>
    <TaxCatchAll xmlns="82847116-c719-41b4-8882-d9579cae2321" xsi:nil="true"/>
    <SharedWithUsers xmlns="82847116-c719-41b4-8882-d9579cae2321">
      <UserInfo>
        <DisplayName>Claude Girard</DisplayName>
        <AccountId>45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6E46D8B2-16C2-4D89-BA3F-6EE2EE55BDBA}"/>
</file>

<file path=customXml/itemProps2.xml><?xml version="1.0" encoding="utf-8"?>
<ds:datastoreItem xmlns:ds="http://schemas.openxmlformats.org/officeDocument/2006/customXml" ds:itemID="{812FCE3C-172F-42E8-B800-56E514F750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8FD177-2062-4AEA-91A8-C8870C575A58}">
  <ds:schemaRefs>
    <ds:schemaRef ds:uri="http://schemas.microsoft.com/office/2006/metadata/properties"/>
    <ds:schemaRef ds:uri="http://schemas.microsoft.com/office/infopath/2007/PartnerControls"/>
    <ds:schemaRef ds:uri="c8dcbc17-5b84-44ef-951f-14dfe6b9f264"/>
    <ds:schemaRef ds:uri="82847116-c719-41b4-8882-d9579cae232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</TotalTime>
  <Words>199</Words>
  <Application>Microsoft Macintosh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Brandon Grotesque Black</vt:lpstr>
      <vt:lpstr>Brandon Grotesque Bold</vt:lpstr>
      <vt:lpstr>Brandon Grotesque Regular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República</dc:creator>
  <cp:lastModifiedBy>Veronica Laguna</cp:lastModifiedBy>
  <cp:revision>34</cp:revision>
  <dcterms:created xsi:type="dcterms:W3CDTF">2022-03-22T16:28:06Z</dcterms:created>
  <dcterms:modified xsi:type="dcterms:W3CDTF">2023-08-29T13:06:43Z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SIP_Label_defa4170-0d19-0005-0004-bc88714345d2_Enabled">
    <vt:lpwstr>true</vt:lpwstr>
  </property>
  <property fmtid="{D5CDD505-2E9C-101B-9397-08002B2CF9AE}" pid="4" name="MSIP_Label_defa4170-0d19-0005-0004-bc88714345d2_SetDate">
    <vt:lpwstr>2023-04-18T18:09:34Z</vt:lpwstr>
  </property>
  <property fmtid="{D5CDD505-2E9C-101B-9397-08002B2CF9AE}" pid="5" name="MSIP_Label_defa4170-0d19-0005-0004-bc88714345d2_Method">
    <vt:lpwstr>Standard</vt:lpwstr>
  </property>
  <property fmtid="{D5CDD505-2E9C-101B-9397-08002B2CF9AE}" pid="6" name="MSIP_Label_defa4170-0d19-0005-0004-bc88714345d2_Name">
    <vt:lpwstr>defa4170-0d19-0005-0004-bc88714345d2</vt:lpwstr>
  </property>
  <property fmtid="{D5CDD505-2E9C-101B-9397-08002B2CF9AE}" pid="7" name="MSIP_Label_defa4170-0d19-0005-0004-bc88714345d2_SiteId">
    <vt:lpwstr>06da93cb-8a0a-4322-9a73-8d875ecbad8c</vt:lpwstr>
  </property>
  <property fmtid="{D5CDD505-2E9C-101B-9397-08002B2CF9AE}" pid="8" name="MSIP_Label_defa4170-0d19-0005-0004-bc88714345d2_ActionId">
    <vt:lpwstr>efb9c113-e5ac-4d07-8651-43e36ea99014</vt:lpwstr>
  </property>
  <property fmtid="{D5CDD505-2E9C-101B-9397-08002B2CF9AE}" pid="9" name="MSIP_Label_defa4170-0d19-0005-0004-bc88714345d2_ContentBits">
    <vt:lpwstr>0</vt:lpwstr>
  </property>
  <property fmtid="{D5CDD505-2E9C-101B-9397-08002B2CF9AE}" pid="10" name="MediaServiceImageTags">
    <vt:lpwstr/>
  </property>
</Properties>
</file>